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707" r:id="rId5"/>
    <p:sldMasterId id="2147483719" r:id="rId6"/>
    <p:sldMasterId id="2147483784" r:id="rId7"/>
    <p:sldMasterId id="2147483849" r:id="rId8"/>
  </p:sldMasterIdLst>
  <p:notesMasterIdLst>
    <p:notesMasterId r:id="rId30"/>
  </p:notesMasterIdLst>
  <p:handoutMasterIdLst>
    <p:handoutMasterId r:id="rId31"/>
  </p:handoutMasterIdLst>
  <p:sldIdLst>
    <p:sldId id="256" r:id="rId9"/>
    <p:sldId id="257" r:id="rId10"/>
    <p:sldId id="258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59" r:id="rId19"/>
    <p:sldId id="26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8" r:id="rId29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D36EC-1001-4265-ABDB-33AF5438CAC9}" v="1" dt="2019-12-03T17:41:35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86422" autoAdjust="0"/>
  </p:normalViewPr>
  <p:slideViewPr>
    <p:cSldViewPr>
      <p:cViewPr varScale="1">
        <p:scale>
          <a:sx n="83" d="100"/>
          <a:sy n="83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REIT-FILE01\DATA\Research\_Long%20Term%20Storage\Market%20Cap\Monthly%20Market%20Cap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case\AppData\Local\Microsoft\Windows\Temporary%20Internet%20Files\Content.Outlook\IHZ8THY9\Public%20US%20REIT%20Property%20Locations%20(Continental%20U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86901637295297E-2"/>
          <c:y val="3.5066908376347503E-2"/>
          <c:w val="0.92175278090238699"/>
          <c:h val="0.896899012403766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Data!$A$4:$A$520</c:f>
              <c:numCache>
                <c:formatCode>mmm\-yy</c:formatCode>
                <c:ptCount val="517"/>
                <c:pt idx="0">
                  <c:v>26298</c:v>
                </c:pt>
                <c:pt idx="1">
                  <c:v>26329</c:v>
                </c:pt>
                <c:pt idx="2">
                  <c:v>26358</c:v>
                </c:pt>
                <c:pt idx="3">
                  <c:v>26389</c:v>
                </c:pt>
                <c:pt idx="4">
                  <c:v>26419</c:v>
                </c:pt>
                <c:pt idx="5">
                  <c:v>26450</c:v>
                </c:pt>
                <c:pt idx="6">
                  <c:v>26480</c:v>
                </c:pt>
                <c:pt idx="7">
                  <c:v>26511</c:v>
                </c:pt>
                <c:pt idx="8">
                  <c:v>26542</c:v>
                </c:pt>
                <c:pt idx="9">
                  <c:v>26572</c:v>
                </c:pt>
                <c:pt idx="10">
                  <c:v>26603</c:v>
                </c:pt>
                <c:pt idx="11">
                  <c:v>26633</c:v>
                </c:pt>
                <c:pt idx="12">
                  <c:v>26664</c:v>
                </c:pt>
                <c:pt idx="13">
                  <c:v>26695</c:v>
                </c:pt>
                <c:pt idx="14">
                  <c:v>26723</c:v>
                </c:pt>
                <c:pt idx="15">
                  <c:v>26754</c:v>
                </c:pt>
                <c:pt idx="16">
                  <c:v>26784</c:v>
                </c:pt>
                <c:pt idx="17">
                  <c:v>26815</c:v>
                </c:pt>
                <c:pt idx="18">
                  <c:v>26845</c:v>
                </c:pt>
                <c:pt idx="19">
                  <c:v>26876</c:v>
                </c:pt>
                <c:pt idx="20">
                  <c:v>26907</c:v>
                </c:pt>
                <c:pt idx="21">
                  <c:v>26937</c:v>
                </c:pt>
                <c:pt idx="22">
                  <c:v>26968</c:v>
                </c:pt>
                <c:pt idx="23">
                  <c:v>26998</c:v>
                </c:pt>
                <c:pt idx="24">
                  <c:v>27029</c:v>
                </c:pt>
                <c:pt idx="25">
                  <c:v>27060</c:v>
                </c:pt>
                <c:pt idx="26">
                  <c:v>27088</c:v>
                </c:pt>
                <c:pt idx="27">
                  <c:v>27119</c:v>
                </c:pt>
                <c:pt idx="28">
                  <c:v>27149</c:v>
                </c:pt>
                <c:pt idx="29">
                  <c:v>27180</c:v>
                </c:pt>
                <c:pt idx="30">
                  <c:v>27210</c:v>
                </c:pt>
                <c:pt idx="31">
                  <c:v>27241</c:v>
                </c:pt>
                <c:pt idx="32">
                  <c:v>27272</c:v>
                </c:pt>
                <c:pt idx="33">
                  <c:v>27302</c:v>
                </c:pt>
                <c:pt idx="34">
                  <c:v>27333</c:v>
                </c:pt>
                <c:pt idx="35">
                  <c:v>27363</c:v>
                </c:pt>
                <c:pt idx="36">
                  <c:v>27394</c:v>
                </c:pt>
                <c:pt idx="37">
                  <c:v>27425</c:v>
                </c:pt>
                <c:pt idx="38">
                  <c:v>27453</c:v>
                </c:pt>
                <c:pt idx="39">
                  <c:v>27484</c:v>
                </c:pt>
                <c:pt idx="40">
                  <c:v>27514</c:v>
                </c:pt>
                <c:pt idx="41">
                  <c:v>27545</c:v>
                </c:pt>
                <c:pt idx="42">
                  <c:v>27575</c:v>
                </c:pt>
                <c:pt idx="43">
                  <c:v>27606</c:v>
                </c:pt>
                <c:pt idx="44">
                  <c:v>27637</c:v>
                </c:pt>
                <c:pt idx="45">
                  <c:v>27667</c:v>
                </c:pt>
                <c:pt idx="46">
                  <c:v>27698</c:v>
                </c:pt>
                <c:pt idx="47">
                  <c:v>27728</c:v>
                </c:pt>
                <c:pt idx="48">
                  <c:v>27759</c:v>
                </c:pt>
                <c:pt idx="49">
                  <c:v>27790</c:v>
                </c:pt>
                <c:pt idx="50">
                  <c:v>27819</c:v>
                </c:pt>
                <c:pt idx="51">
                  <c:v>27850</c:v>
                </c:pt>
                <c:pt idx="52">
                  <c:v>27880</c:v>
                </c:pt>
                <c:pt idx="53">
                  <c:v>27911</c:v>
                </c:pt>
                <c:pt idx="54">
                  <c:v>27941</c:v>
                </c:pt>
                <c:pt idx="55">
                  <c:v>27972</c:v>
                </c:pt>
                <c:pt idx="56">
                  <c:v>28003</c:v>
                </c:pt>
                <c:pt idx="57">
                  <c:v>28033</c:v>
                </c:pt>
                <c:pt idx="58">
                  <c:v>28064</c:v>
                </c:pt>
                <c:pt idx="59">
                  <c:v>28094</c:v>
                </c:pt>
                <c:pt idx="60">
                  <c:v>28125</c:v>
                </c:pt>
                <c:pt idx="61">
                  <c:v>28156</c:v>
                </c:pt>
                <c:pt idx="62">
                  <c:v>28184</c:v>
                </c:pt>
                <c:pt idx="63">
                  <c:v>28215</c:v>
                </c:pt>
                <c:pt idx="64">
                  <c:v>28245</c:v>
                </c:pt>
                <c:pt idx="65">
                  <c:v>28276</c:v>
                </c:pt>
                <c:pt idx="66">
                  <c:v>28306</c:v>
                </c:pt>
                <c:pt idx="67">
                  <c:v>28337</c:v>
                </c:pt>
                <c:pt idx="68">
                  <c:v>28368</c:v>
                </c:pt>
                <c:pt idx="69">
                  <c:v>28398</c:v>
                </c:pt>
                <c:pt idx="70">
                  <c:v>28429</c:v>
                </c:pt>
                <c:pt idx="71">
                  <c:v>28459</c:v>
                </c:pt>
                <c:pt idx="72">
                  <c:v>28490</c:v>
                </c:pt>
                <c:pt idx="73">
                  <c:v>28521</c:v>
                </c:pt>
                <c:pt idx="74">
                  <c:v>28549</c:v>
                </c:pt>
                <c:pt idx="75">
                  <c:v>28580</c:v>
                </c:pt>
                <c:pt idx="76">
                  <c:v>28610</c:v>
                </c:pt>
                <c:pt idx="77">
                  <c:v>28641</c:v>
                </c:pt>
                <c:pt idx="78">
                  <c:v>28671</c:v>
                </c:pt>
                <c:pt idx="79">
                  <c:v>28702</c:v>
                </c:pt>
                <c:pt idx="80">
                  <c:v>28733</c:v>
                </c:pt>
                <c:pt idx="81">
                  <c:v>28763</c:v>
                </c:pt>
                <c:pt idx="82">
                  <c:v>28794</c:v>
                </c:pt>
                <c:pt idx="83">
                  <c:v>28824</c:v>
                </c:pt>
                <c:pt idx="84">
                  <c:v>28855</c:v>
                </c:pt>
                <c:pt idx="85">
                  <c:v>28886</c:v>
                </c:pt>
                <c:pt idx="86">
                  <c:v>28914</c:v>
                </c:pt>
                <c:pt idx="87">
                  <c:v>28945</c:v>
                </c:pt>
                <c:pt idx="88">
                  <c:v>28975</c:v>
                </c:pt>
                <c:pt idx="89">
                  <c:v>29006</c:v>
                </c:pt>
                <c:pt idx="90">
                  <c:v>29036</c:v>
                </c:pt>
                <c:pt idx="91">
                  <c:v>29067</c:v>
                </c:pt>
                <c:pt idx="92">
                  <c:v>29098</c:v>
                </c:pt>
                <c:pt idx="93">
                  <c:v>29128</c:v>
                </c:pt>
                <c:pt idx="94">
                  <c:v>29159</c:v>
                </c:pt>
                <c:pt idx="95">
                  <c:v>29189</c:v>
                </c:pt>
                <c:pt idx="96">
                  <c:v>29220</c:v>
                </c:pt>
                <c:pt idx="97">
                  <c:v>29251</c:v>
                </c:pt>
                <c:pt idx="98">
                  <c:v>29280</c:v>
                </c:pt>
                <c:pt idx="99">
                  <c:v>29311</c:v>
                </c:pt>
                <c:pt idx="100">
                  <c:v>29341</c:v>
                </c:pt>
                <c:pt idx="101">
                  <c:v>29372</c:v>
                </c:pt>
                <c:pt idx="102">
                  <c:v>29402</c:v>
                </c:pt>
                <c:pt idx="103">
                  <c:v>29433</c:v>
                </c:pt>
                <c:pt idx="104">
                  <c:v>29464</c:v>
                </c:pt>
                <c:pt idx="105">
                  <c:v>29494</c:v>
                </c:pt>
                <c:pt idx="106">
                  <c:v>29525</c:v>
                </c:pt>
                <c:pt idx="107">
                  <c:v>29555</c:v>
                </c:pt>
                <c:pt idx="108">
                  <c:v>29586</c:v>
                </c:pt>
                <c:pt idx="109">
                  <c:v>29617</c:v>
                </c:pt>
                <c:pt idx="110">
                  <c:v>29645</c:v>
                </c:pt>
                <c:pt idx="111">
                  <c:v>29676</c:v>
                </c:pt>
                <c:pt idx="112">
                  <c:v>29706</c:v>
                </c:pt>
                <c:pt idx="113">
                  <c:v>29737</c:v>
                </c:pt>
                <c:pt idx="114">
                  <c:v>29767</c:v>
                </c:pt>
                <c:pt idx="115">
                  <c:v>29798</c:v>
                </c:pt>
                <c:pt idx="116">
                  <c:v>29829</c:v>
                </c:pt>
                <c:pt idx="117">
                  <c:v>29859</c:v>
                </c:pt>
                <c:pt idx="118">
                  <c:v>29890</c:v>
                </c:pt>
                <c:pt idx="119">
                  <c:v>29920</c:v>
                </c:pt>
                <c:pt idx="120">
                  <c:v>29951</c:v>
                </c:pt>
                <c:pt idx="121">
                  <c:v>29982</c:v>
                </c:pt>
                <c:pt idx="122">
                  <c:v>30010</c:v>
                </c:pt>
                <c:pt idx="123">
                  <c:v>30041</c:v>
                </c:pt>
                <c:pt idx="124">
                  <c:v>30071</c:v>
                </c:pt>
                <c:pt idx="125">
                  <c:v>30102</c:v>
                </c:pt>
                <c:pt idx="126">
                  <c:v>30132</c:v>
                </c:pt>
                <c:pt idx="127">
                  <c:v>30163</c:v>
                </c:pt>
                <c:pt idx="128">
                  <c:v>30194</c:v>
                </c:pt>
                <c:pt idx="129">
                  <c:v>30224</c:v>
                </c:pt>
                <c:pt idx="130">
                  <c:v>30255</c:v>
                </c:pt>
                <c:pt idx="131">
                  <c:v>30285</c:v>
                </c:pt>
                <c:pt idx="132">
                  <c:v>30316</c:v>
                </c:pt>
                <c:pt idx="133">
                  <c:v>30347</c:v>
                </c:pt>
                <c:pt idx="134">
                  <c:v>30375</c:v>
                </c:pt>
                <c:pt idx="135">
                  <c:v>30406</c:v>
                </c:pt>
                <c:pt idx="136">
                  <c:v>30436</c:v>
                </c:pt>
                <c:pt idx="137">
                  <c:v>30467</c:v>
                </c:pt>
                <c:pt idx="138">
                  <c:v>30497</c:v>
                </c:pt>
                <c:pt idx="139">
                  <c:v>30528</c:v>
                </c:pt>
                <c:pt idx="140">
                  <c:v>30559</c:v>
                </c:pt>
                <c:pt idx="141">
                  <c:v>30589</c:v>
                </c:pt>
                <c:pt idx="142">
                  <c:v>30620</c:v>
                </c:pt>
                <c:pt idx="143">
                  <c:v>30650</c:v>
                </c:pt>
                <c:pt idx="144">
                  <c:v>30681</c:v>
                </c:pt>
                <c:pt idx="145">
                  <c:v>30712</c:v>
                </c:pt>
                <c:pt idx="146">
                  <c:v>30741</c:v>
                </c:pt>
                <c:pt idx="147">
                  <c:v>30772</c:v>
                </c:pt>
                <c:pt idx="148">
                  <c:v>30802</c:v>
                </c:pt>
                <c:pt idx="149">
                  <c:v>30833</c:v>
                </c:pt>
                <c:pt idx="150">
                  <c:v>30863</c:v>
                </c:pt>
                <c:pt idx="151">
                  <c:v>30894</c:v>
                </c:pt>
                <c:pt idx="152">
                  <c:v>30925</c:v>
                </c:pt>
                <c:pt idx="153">
                  <c:v>30955</c:v>
                </c:pt>
                <c:pt idx="154">
                  <c:v>30986</c:v>
                </c:pt>
                <c:pt idx="155">
                  <c:v>31016</c:v>
                </c:pt>
                <c:pt idx="156">
                  <c:v>31047</c:v>
                </c:pt>
                <c:pt idx="157">
                  <c:v>31078</c:v>
                </c:pt>
                <c:pt idx="158">
                  <c:v>31106</c:v>
                </c:pt>
                <c:pt idx="159">
                  <c:v>31137</c:v>
                </c:pt>
                <c:pt idx="160">
                  <c:v>31167</c:v>
                </c:pt>
                <c:pt idx="161">
                  <c:v>31198</c:v>
                </c:pt>
                <c:pt idx="162">
                  <c:v>31228</c:v>
                </c:pt>
                <c:pt idx="163">
                  <c:v>31259</c:v>
                </c:pt>
                <c:pt idx="164">
                  <c:v>31290</c:v>
                </c:pt>
                <c:pt idx="165">
                  <c:v>31320</c:v>
                </c:pt>
                <c:pt idx="166">
                  <c:v>31351</c:v>
                </c:pt>
                <c:pt idx="167">
                  <c:v>31381</c:v>
                </c:pt>
                <c:pt idx="168">
                  <c:v>31412</c:v>
                </c:pt>
                <c:pt idx="169">
                  <c:v>31443</c:v>
                </c:pt>
                <c:pt idx="170">
                  <c:v>31471</c:v>
                </c:pt>
                <c:pt idx="171">
                  <c:v>31502</c:v>
                </c:pt>
                <c:pt idx="172">
                  <c:v>31532</c:v>
                </c:pt>
                <c:pt idx="173">
                  <c:v>31563</c:v>
                </c:pt>
                <c:pt idx="174">
                  <c:v>31593</c:v>
                </c:pt>
                <c:pt idx="175">
                  <c:v>31624</c:v>
                </c:pt>
                <c:pt idx="176">
                  <c:v>31655</c:v>
                </c:pt>
                <c:pt idx="177">
                  <c:v>31685</c:v>
                </c:pt>
                <c:pt idx="178">
                  <c:v>31716</c:v>
                </c:pt>
                <c:pt idx="179">
                  <c:v>31746</c:v>
                </c:pt>
                <c:pt idx="180">
                  <c:v>31777</c:v>
                </c:pt>
                <c:pt idx="181">
                  <c:v>31808</c:v>
                </c:pt>
                <c:pt idx="182">
                  <c:v>31836</c:v>
                </c:pt>
                <c:pt idx="183">
                  <c:v>31867</c:v>
                </c:pt>
                <c:pt idx="184">
                  <c:v>31897</c:v>
                </c:pt>
                <c:pt idx="185">
                  <c:v>31928</c:v>
                </c:pt>
                <c:pt idx="186">
                  <c:v>31958</c:v>
                </c:pt>
                <c:pt idx="187">
                  <c:v>31989</c:v>
                </c:pt>
                <c:pt idx="188">
                  <c:v>32020</c:v>
                </c:pt>
                <c:pt idx="189">
                  <c:v>32050</c:v>
                </c:pt>
                <c:pt idx="190">
                  <c:v>32081</c:v>
                </c:pt>
                <c:pt idx="191">
                  <c:v>32111</c:v>
                </c:pt>
                <c:pt idx="192">
                  <c:v>32142</c:v>
                </c:pt>
                <c:pt idx="193">
                  <c:v>32173</c:v>
                </c:pt>
                <c:pt idx="194">
                  <c:v>32202</c:v>
                </c:pt>
                <c:pt idx="195">
                  <c:v>32233</c:v>
                </c:pt>
                <c:pt idx="196">
                  <c:v>32263</c:v>
                </c:pt>
                <c:pt idx="197">
                  <c:v>32294</c:v>
                </c:pt>
                <c:pt idx="198">
                  <c:v>32324</c:v>
                </c:pt>
                <c:pt idx="199">
                  <c:v>32355</c:v>
                </c:pt>
                <c:pt idx="200">
                  <c:v>32386</c:v>
                </c:pt>
                <c:pt idx="201">
                  <c:v>32416</c:v>
                </c:pt>
                <c:pt idx="202">
                  <c:v>32447</c:v>
                </c:pt>
                <c:pt idx="203">
                  <c:v>32477</c:v>
                </c:pt>
                <c:pt idx="204">
                  <c:v>32508</c:v>
                </c:pt>
                <c:pt idx="205">
                  <c:v>32539</c:v>
                </c:pt>
                <c:pt idx="206">
                  <c:v>32567</c:v>
                </c:pt>
                <c:pt idx="207">
                  <c:v>32598</c:v>
                </c:pt>
                <c:pt idx="208">
                  <c:v>32628</c:v>
                </c:pt>
                <c:pt idx="209">
                  <c:v>32659</c:v>
                </c:pt>
                <c:pt idx="210">
                  <c:v>32689</c:v>
                </c:pt>
                <c:pt idx="211">
                  <c:v>32720</c:v>
                </c:pt>
                <c:pt idx="212">
                  <c:v>32751</c:v>
                </c:pt>
                <c:pt idx="213">
                  <c:v>32781</c:v>
                </c:pt>
                <c:pt idx="214">
                  <c:v>32812</c:v>
                </c:pt>
                <c:pt idx="215">
                  <c:v>32842</c:v>
                </c:pt>
                <c:pt idx="216">
                  <c:v>32873</c:v>
                </c:pt>
                <c:pt idx="217">
                  <c:v>32904</c:v>
                </c:pt>
                <c:pt idx="218">
                  <c:v>32932</c:v>
                </c:pt>
                <c:pt idx="219">
                  <c:v>32963</c:v>
                </c:pt>
                <c:pt idx="220">
                  <c:v>32993</c:v>
                </c:pt>
                <c:pt idx="221">
                  <c:v>33024</c:v>
                </c:pt>
                <c:pt idx="222">
                  <c:v>33054</c:v>
                </c:pt>
                <c:pt idx="223">
                  <c:v>33085</c:v>
                </c:pt>
                <c:pt idx="224">
                  <c:v>33116</c:v>
                </c:pt>
                <c:pt idx="225">
                  <c:v>33146</c:v>
                </c:pt>
                <c:pt idx="226">
                  <c:v>33177</c:v>
                </c:pt>
                <c:pt idx="227">
                  <c:v>33207</c:v>
                </c:pt>
                <c:pt idx="228">
                  <c:v>33238</c:v>
                </c:pt>
                <c:pt idx="229">
                  <c:v>33269</c:v>
                </c:pt>
                <c:pt idx="230">
                  <c:v>33297</c:v>
                </c:pt>
                <c:pt idx="231">
                  <c:v>33328</c:v>
                </c:pt>
                <c:pt idx="232">
                  <c:v>33358</c:v>
                </c:pt>
                <c:pt idx="233">
                  <c:v>33389</c:v>
                </c:pt>
                <c:pt idx="234">
                  <c:v>33419</c:v>
                </c:pt>
                <c:pt idx="235">
                  <c:v>33450</c:v>
                </c:pt>
                <c:pt idx="236">
                  <c:v>33481</c:v>
                </c:pt>
                <c:pt idx="237">
                  <c:v>33511</c:v>
                </c:pt>
                <c:pt idx="238">
                  <c:v>33542</c:v>
                </c:pt>
                <c:pt idx="239">
                  <c:v>33572</c:v>
                </c:pt>
                <c:pt idx="240">
                  <c:v>33603</c:v>
                </c:pt>
                <c:pt idx="241">
                  <c:v>33634</c:v>
                </c:pt>
                <c:pt idx="242">
                  <c:v>33663</c:v>
                </c:pt>
                <c:pt idx="243">
                  <c:v>33694</c:v>
                </c:pt>
                <c:pt idx="244">
                  <c:v>33724</c:v>
                </c:pt>
                <c:pt idx="245">
                  <c:v>33755</c:v>
                </c:pt>
                <c:pt idx="246">
                  <c:v>33785</c:v>
                </c:pt>
                <c:pt idx="247">
                  <c:v>33816</c:v>
                </c:pt>
                <c:pt idx="248">
                  <c:v>33847</c:v>
                </c:pt>
                <c:pt idx="249">
                  <c:v>33877</c:v>
                </c:pt>
                <c:pt idx="250">
                  <c:v>33908</c:v>
                </c:pt>
                <c:pt idx="251">
                  <c:v>33938</c:v>
                </c:pt>
                <c:pt idx="252">
                  <c:v>33969</c:v>
                </c:pt>
                <c:pt idx="253">
                  <c:v>34000</c:v>
                </c:pt>
                <c:pt idx="254">
                  <c:v>34028</c:v>
                </c:pt>
                <c:pt idx="255">
                  <c:v>34059</c:v>
                </c:pt>
                <c:pt idx="256">
                  <c:v>34089</c:v>
                </c:pt>
                <c:pt idx="257">
                  <c:v>34120</c:v>
                </c:pt>
                <c:pt idx="258">
                  <c:v>34150</c:v>
                </c:pt>
                <c:pt idx="259">
                  <c:v>34181</c:v>
                </c:pt>
                <c:pt idx="260">
                  <c:v>34212</c:v>
                </c:pt>
                <c:pt idx="261">
                  <c:v>34242</c:v>
                </c:pt>
                <c:pt idx="262">
                  <c:v>34273</c:v>
                </c:pt>
                <c:pt idx="263">
                  <c:v>34303</c:v>
                </c:pt>
                <c:pt idx="264">
                  <c:v>34334</c:v>
                </c:pt>
                <c:pt idx="265">
                  <c:v>34365</c:v>
                </c:pt>
                <c:pt idx="266">
                  <c:v>34393</c:v>
                </c:pt>
                <c:pt idx="267">
                  <c:v>34424</c:v>
                </c:pt>
                <c:pt idx="268">
                  <c:v>34454</c:v>
                </c:pt>
                <c:pt idx="269">
                  <c:v>34485</c:v>
                </c:pt>
                <c:pt idx="270">
                  <c:v>34515</c:v>
                </c:pt>
                <c:pt idx="271">
                  <c:v>34546</c:v>
                </c:pt>
                <c:pt idx="272">
                  <c:v>34577</c:v>
                </c:pt>
                <c:pt idx="273">
                  <c:v>34607</c:v>
                </c:pt>
                <c:pt idx="274">
                  <c:v>34638</c:v>
                </c:pt>
                <c:pt idx="275">
                  <c:v>34668</c:v>
                </c:pt>
                <c:pt idx="276">
                  <c:v>34699</c:v>
                </c:pt>
                <c:pt idx="277">
                  <c:v>34730</c:v>
                </c:pt>
                <c:pt idx="278">
                  <c:v>34758</c:v>
                </c:pt>
                <c:pt idx="279">
                  <c:v>34789</c:v>
                </c:pt>
                <c:pt idx="280">
                  <c:v>34819</c:v>
                </c:pt>
                <c:pt idx="281">
                  <c:v>34850</c:v>
                </c:pt>
                <c:pt idx="282">
                  <c:v>34880</c:v>
                </c:pt>
                <c:pt idx="283">
                  <c:v>34911</c:v>
                </c:pt>
                <c:pt idx="284">
                  <c:v>34942</c:v>
                </c:pt>
                <c:pt idx="285">
                  <c:v>34972</c:v>
                </c:pt>
                <c:pt idx="286">
                  <c:v>35003</c:v>
                </c:pt>
                <c:pt idx="287">
                  <c:v>35033</c:v>
                </c:pt>
                <c:pt idx="288">
                  <c:v>35064</c:v>
                </c:pt>
                <c:pt idx="289">
                  <c:v>35095</c:v>
                </c:pt>
                <c:pt idx="290">
                  <c:v>35124</c:v>
                </c:pt>
                <c:pt idx="291">
                  <c:v>35155</c:v>
                </c:pt>
                <c:pt idx="292">
                  <c:v>35185</c:v>
                </c:pt>
                <c:pt idx="293">
                  <c:v>35216</c:v>
                </c:pt>
                <c:pt idx="294">
                  <c:v>35246</c:v>
                </c:pt>
                <c:pt idx="295">
                  <c:v>35277</c:v>
                </c:pt>
                <c:pt idx="296">
                  <c:v>35308</c:v>
                </c:pt>
                <c:pt idx="297">
                  <c:v>35338</c:v>
                </c:pt>
                <c:pt idx="298">
                  <c:v>35369</c:v>
                </c:pt>
                <c:pt idx="299">
                  <c:v>35399</c:v>
                </c:pt>
                <c:pt idx="300">
                  <c:v>35430</c:v>
                </c:pt>
                <c:pt idx="301">
                  <c:v>35461</c:v>
                </c:pt>
                <c:pt idx="302">
                  <c:v>35489</c:v>
                </c:pt>
                <c:pt idx="303">
                  <c:v>35520</c:v>
                </c:pt>
                <c:pt idx="304">
                  <c:v>35550</c:v>
                </c:pt>
                <c:pt idx="305">
                  <c:v>35581</c:v>
                </c:pt>
                <c:pt idx="306">
                  <c:v>35611</c:v>
                </c:pt>
                <c:pt idx="307">
                  <c:v>35642</c:v>
                </c:pt>
                <c:pt idx="308">
                  <c:v>35673</c:v>
                </c:pt>
                <c:pt idx="309">
                  <c:v>35703</c:v>
                </c:pt>
                <c:pt idx="310">
                  <c:v>35734</c:v>
                </c:pt>
                <c:pt idx="311">
                  <c:v>35764</c:v>
                </c:pt>
                <c:pt idx="312">
                  <c:v>35795</c:v>
                </c:pt>
                <c:pt idx="313">
                  <c:v>35826</c:v>
                </c:pt>
                <c:pt idx="314">
                  <c:v>35854</c:v>
                </c:pt>
                <c:pt idx="315">
                  <c:v>35885</c:v>
                </c:pt>
                <c:pt idx="316">
                  <c:v>35915</c:v>
                </c:pt>
                <c:pt idx="317">
                  <c:v>35946</c:v>
                </c:pt>
                <c:pt idx="318">
                  <c:v>35976</c:v>
                </c:pt>
                <c:pt idx="319">
                  <c:v>36007</c:v>
                </c:pt>
                <c:pt idx="320">
                  <c:v>36038</c:v>
                </c:pt>
                <c:pt idx="321">
                  <c:v>36068</c:v>
                </c:pt>
                <c:pt idx="322">
                  <c:v>36099</c:v>
                </c:pt>
                <c:pt idx="323">
                  <c:v>36129</c:v>
                </c:pt>
                <c:pt idx="324">
                  <c:v>36160</c:v>
                </c:pt>
                <c:pt idx="325">
                  <c:v>36191</c:v>
                </c:pt>
                <c:pt idx="326">
                  <c:v>36219</c:v>
                </c:pt>
                <c:pt idx="327">
                  <c:v>36250</c:v>
                </c:pt>
                <c:pt idx="328">
                  <c:v>36280</c:v>
                </c:pt>
                <c:pt idx="329">
                  <c:v>36311</c:v>
                </c:pt>
                <c:pt idx="330">
                  <c:v>36341</c:v>
                </c:pt>
                <c:pt idx="331">
                  <c:v>36372</c:v>
                </c:pt>
                <c:pt idx="332">
                  <c:v>36403</c:v>
                </c:pt>
                <c:pt idx="333">
                  <c:v>36433</c:v>
                </c:pt>
                <c:pt idx="334">
                  <c:v>36464</c:v>
                </c:pt>
                <c:pt idx="335">
                  <c:v>36494</c:v>
                </c:pt>
                <c:pt idx="336">
                  <c:v>36525</c:v>
                </c:pt>
                <c:pt idx="337">
                  <c:v>36556</c:v>
                </c:pt>
                <c:pt idx="338">
                  <c:v>36585</c:v>
                </c:pt>
                <c:pt idx="339">
                  <c:v>36616</c:v>
                </c:pt>
                <c:pt idx="340">
                  <c:v>36646</c:v>
                </c:pt>
                <c:pt idx="341">
                  <c:v>36677</c:v>
                </c:pt>
                <c:pt idx="342">
                  <c:v>36707</c:v>
                </c:pt>
                <c:pt idx="343">
                  <c:v>36738</c:v>
                </c:pt>
                <c:pt idx="344">
                  <c:v>36769</c:v>
                </c:pt>
                <c:pt idx="345">
                  <c:v>36799</c:v>
                </c:pt>
                <c:pt idx="346">
                  <c:v>36830</c:v>
                </c:pt>
                <c:pt idx="347">
                  <c:v>36860</c:v>
                </c:pt>
                <c:pt idx="348">
                  <c:v>36891</c:v>
                </c:pt>
                <c:pt idx="349">
                  <c:v>36922</c:v>
                </c:pt>
                <c:pt idx="350">
                  <c:v>36950</c:v>
                </c:pt>
                <c:pt idx="351">
                  <c:v>36981</c:v>
                </c:pt>
                <c:pt idx="352">
                  <c:v>37011</c:v>
                </c:pt>
                <c:pt idx="353">
                  <c:v>37042</c:v>
                </c:pt>
                <c:pt idx="354">
                  <c:v>37072</c:v>
                </c:pt>
                <c:pt idx="355">
                  <c:v>37103</c:v>
                </c:pt>
                <c:pt idx="356">
                  <c:v>37134</c:v>
                </c:pt>
                <c:pt idx="357">
                  <c:v>37164</c:v>
                </c:pt>
                <c:pt idx="358">
                  <c:v>37195</c:v>
                </c:pt>
                <c:pt idx="359">
                  <c:v>37225</c:v>
                </c:pt>
                <c:pt idx="360">
                  <c:v>37256</c:v>
                </c:pt>
                <c:pt idx="361">
                  <c:v>37287</c:v>
                </c:pt>
                <c:pt idx="362">
                  <c:v>37315</c:v>
                </c:pt>
                <c:pt idx="363">
                  <c:v>37346</c:v>
                </c:pt>
                <c:pt idx="364">
                  <c:v>37376</c:v>
                </c:pt>
                <c:pt idx="365">
                  <c:v>37407</c:v>
                </c:pt>
                <c:pt idx="366">
                  <c:v>37437</c:v>
                </c:pt>
                <c:pt idx="367">
                  <c:v>37468</c:v>
                </c:pt>
                <c:pt idx="368">
                  <c:v>37499</c:v>
                </c:pt>
                <c:pt idx="369">
                  <c:v>37529</c:v>
                </c:pt>
                <c:pt idx="370">
                  <c:v>37560</c:v>
                </c:pt>
                <c:pt idx="371">
                  <c:v>37590</c:v>
                </c:pt>
                <c:pt idx="372">
                  <c:v>37621</c:v>
                </c:pt>
                <c:pt idx="373">
                  <c:v>37652</c:v>
                </c:pt>
                <c:pt idx="374">
                  <c:v>37680</c:v>
                </c:pt>
                <c:pt idx="375">
                  <c:v>37711</c:v>
                </c:pt>
                <c:pt idx="376">
                  <c:v>37741</c:v>
                </c:pt>
                <c:pt idx="377">
                  <c:v>37772</c:v>
                </c:pt>
                <c:pt idx="378">
                  <c:v>37802</c:v>
                </c:pt>
                <c:pt idx="379">
                  <c:v>37833</c:v>
                </c:pt>
                <c:pt idx="380">
                  <c:v>37864</c:v>
                </c:pt>
                <c:pt idx="381">
                  <c:v>37894</c:v>
                </c:pt>
                <c:pt idx="382">
                  <c:v>37925</c:v>
                </c:pt>
                <c:pt idx="383">
                  <c:v>37955</c:v>
                </c:pt>
                <c:pt idx="384">
                  <c:v>37986</c:v>
                </c:pt>
                <c:pt idx="385">
                  <c:v>38017</c:v>
                </c:pt>
                <c:pt idx="386">
                  <c:v>38046</c:v>
                </c:pt>
                <c:pt idx="387">
                  <c:v>38077</c:v>
                </c:pt>
                <c:pt idx="388">
                  <c:v>38107</c:v>
                </c:pt>
                <c:pt idx="389">
                  <c:v>38138</c:v>
                </c:pt>
                <c:pt idx="390">
                  <c:v>38168</c:v>
                </c:pt>
                <c:pt idx="391">
                  <c:v>38199</c:v>
                </c:pt>
                <c:pt idx="392">
                  <c:v>38230</c:v>
                </c:pt>
                <c:pt idx="393">
                  <c:v>38260</c:v>
                </c:pt>
                <c:pt idx="394">
                  <c:v>38291</c:v>
                </c:pt>
                <c:pt idx="395">
                  <c:v>38321</c:v>
                </c:pt>
                <c:pt idx="396">
                  <c:v>38352</c:v>
                </c:pt>
                <c:pt idx="397">
                  <c:v>38383</c:v>
                </c:pt>
                <c:pt idx="398">
                  <c:v>38411</c:v>
                </c:pt>
                <c:pt idx="399">
                  <c:v>38442</c:v>
                </c:pt>
                <c:pt idx="400">
                  <c:v>38472</c:v>
                </c:pt>
                <c:pt idx="401">
                  <c:v>38503</c:v>
                </c:pt>
                <c:pt idx="402">
                  <c:v>38533</c:v>
                </c:pt>
                <c:pt idx="403">
                  <c:v>38564</c:v>
                </c:pt>
                <c:pt idx="404">
                  <c:v>38595</c:v>
                </c:pt>
                <c:pt idx="405">
                  <c:v>38625</c:v>
                </c:pt>
                <c:pt idx="406">
                  <c:v>38656</c:v>
                </c:pt>
                <c:pt idx="407">
                  <c:v>38686</c:v>
                </c:pt>
                <c:pt idx="408">
                  <c:v>38717</c:v>
                </c:pt>
                <c:pt idx="409">
                  <c:v>38748</c:v>
                </c:pt>
                <c:pt idx="410">
                  <c:v>38776</c:v>
                </c:pt>
                <c:pt idx="411">
                  <c:v>38807</c:v>
                </c:pt>
                <c:pt idx="412">
                  <c:v>38837</c:v>
                </c:pt>
                <c:pt idx="413">
                  <c:v>38868</c:v>
                </c:pt>
                <c:pt idx="414">
                  <c:v>38898</c:v>
                </c:pt>
                <c:pt idx="415">
                  <c:v>38929</c:v>
                </c:pt>
                <c:pt idx="416">
                  <c:v>38960</c:v>
                </c:pt>
                <c:pt idx="417">
                  <c:v>38990</c:v>
                </c:pt>
                <c:pt idx="418">
                  <c:v>39021</c:v>
                </c:pt>
                <c:pt idx="419">
                  <c:v>39051</c:v>
                </c:pt>
                <c:pt idx="420">
                  <c:v>39082</c:v>
                </c:pt>
                <c:pt idx="421">
                  <c:v>39113</c:v>
                </c:pt>
                <c:pt idx="422">
                  <c:v>39141</c:v>
                </c:pt>
                <c:pt idx="423">
                  <c:v>39172</c:v>
                </c:pt>
                <c:pt idx="424">
                  <c:v>39202</c:v>
                </c:pt>
                <c:pt idx="425">
                  <c:v>39233</c:v>
                </c:pt>
                <c:pt idx="426">
                  <c:v>39263</c:v>
                </c:pt>
                <c:pt idx="427">
                  <c:v>39294</c:v>
                </c:pt>
                <c:pt idx="428">
                  <c:v>39325</c:v>
                </c:pt>
                <c:pt idx="429">
                  <c:v>39355</c:v>
                </c:pt>
                <c:pt idx="430">
                  <c:v>39386</c:v>
                </c:pt>
                <c:pt idx="431">
                  <c:v>39416</c:v>
                </c:pt>
                <c:pt idx="432">
                  <c:v>39447</c:v>
                </c:pt>
                <c:pt idx="433">
                  <c:v>39478</c:v>
                </c:pt>
                <c:pt idx="434">
                  <c:v>39507</c:v>
                </c:pt>
                <c:pt idx="435">
                  <c:v>39538</c:v>
                </c:pt>
                <c:pt idx="436">
                  <c:v>39568</c:v>
                </c:pt>
                <c:pt idx="437">
                  <c:v>39599</c:v>
                </c:pt>
                <c:pt idx="438">
                  <c:v>39629</c:v>
                </c:pt>
                <c:pt idx="439">
                  <c:v>39660</c:v>
                </c:pt>
                <c:pt idx="440">
                  <c:v>39691</c:v>
                </c:pt>
                <c:pt idx="441">
                  <c:v>39721</c:v>
                </c:pt>
                <c:pt idx="442">
                  <c:v>39752</c:v>
                </c:pt>
                <c:pt idx="443">
                  <c:v>39782</c:v>
                </c:pt>
                <c:pt idx="444">
                  <c:v>39813</c:v>
                </c:pt>
                <c:pt idx="445">
                  <c:v>39844</c:v>
                </c:pt>
                <c:pt idx="446">
                  <c:v>39872</c:v>
                </c:pt>
                <c:pt idx="447">
                  <c:v>39903</c:v>
                </c:pt>
                <c:pt idx="448">
                  <c:v>39933</c:v>
                </c:pt>
                <c:pt idx="449">
                  <c:v>39964</c:v>
                </c:pt>
                <c:pt idx="450">
                  <c:v>39994</c:v>
                </c:pt>
                <c:pt idx="451">
                  <c:v>40025</c:v>
                </c:pt>
                <c:pt idx="452">
                  <c:v>40056</c:v>
                </c:pt>
                <c:pt idx="453">
                  <c:v>40086</c:v>
                </c:pt>
                <c:pt idx="454">
                  <c:v>40117</c:v>
                </c:pt>
                <c:pt idx="455">
                  <c:v>40147</c:v>
                </c:pt>
                <c:pt idx="456">
                  <c:v>40178</c:v>
                </c:pt>
                <c:pt idx="457">
                  <c:v>40209</c:v>
                </c:pt>
                <c:pt idx="458">
                  <c:v>40237</c:v>
                </c:pt>
                <c:pt idx="459">
                  <c:v>40268</c:v>
                </c:pt>
                <c:pt idx="460">
                  <c:v>40298</c:v>
                </c:pt>
                <c:pt idx="461">
                  <c:v>40329</c:v>
                </c:pt>
                <c:pt idx="462">
                  <c:v>40359</c:v>
                </c:pt>
                <c:pt idx="463">
                  <c:v>40390</c:v>
                </c:pt>
                <c:pt idx="464">
                  <c:v>40421</c:v>
                </c:pt>
                <c:pt idx="465">
                  <c:v>40451</c:v>
                </c:pt>
                <c:pt idx="466">
                  <c:v>40482</c:v>
                </c:pt>
                <c:pt idx="467">
                  <c:v>40512</c:v>
                </c:pt>
                <c:pt idx="468">
                  <c:v>40543</c:v>
                </c:pt>
                <c:pt idx="469">
                  <c:v>40574</c:v>
                </c:pt>
                <c:pt idx="470">
                  <c:v>40602</c:v>
                </c:pt>
                <c:pt idx="471">
                  <c:v>40633</c:v>
                </c:pt>
                <c:pt idx="472">
                  <c:v>40663</c:v>
                </c:pt>
                <c:pt idx="473">
                  <c:v>40694</c:v>
                </c:pt>
                <c:pt idx="474">
                  <c:v>40724</c:v>
                </c:pt>
                <c:pt idx="475">
                  <c:v>40755</c:v>
                </c:pt>
                <c:pt idx="476">
                  <c:v>40786</c:v>
                </c:pt>
                <c:pt idx="477">
                  <c:v>40816</c:v>
                </c:pt>
                <c:pt idx="478">
                  <c:v>40847</c:v>
                </c:pt>
                <c:pt idx="479">
                  <c:v>40877</c:v>
                </c:pt>
                <c:pt idx="480">
                  <c:v>40908</c:v>
                </c:pt>
                <c:pt idx="481">
                  <c:v>40939</c:v>
                </c:pt>
                <c:pt idx="482">
                  <c:v>40968</c:v>
                </c:pt>
                <c:pt idx="483">
                  <c:v>40999</c:v>
                </c:pt>
                <c:pt idx="484">
                  <c:v>41029</c:v>
                </c:pt>
                <c:pt idx="485">
                  <c:v>41060</c:v>
                </c:pt>
                <c:pt idx="486">
                  <c:v>41090</c:v>
                </c:pt>
                <c:pt idx="487">
                  <c:v>41121</c:v>
                </c:pt>
                <c:pt idx="488">
                  <c:v>41152</c:v>
                </c:pt>
                <c:pt idx="489">
                  <c:v>41182</c:v>
                </c:pt>
                <c:pt idx="490">
                  <c:v>41213</c:v>
                </c:pt>
                <c:pt idx="491">
                  <c:v>41243</c:v>
                </c:pt>
                <c:pt idx="492">
                  <c:v>41274</c:v>
                </c:pt>
                <c:pt idx="493">
                  <c:v>41305</c:v>
                </c:pt>
                <c:pt idx="494">
                  <c:v>41333</c:v>
                </c:pt>
                <c:pt idx="495">
                  <c:v>41361</c:v>
                </c:pt>
                <c:pt idx="496" formatCode="[$-409]mmm\-yy;@">
                  <c:v>41394</c:v>
                </c:pt>
                <c:pt idx="497" formatCode="[$-409]mmm\-yy;@">
                  <c:v>41425</c:v>
                </c:pt>
                <c:pt idx="498" formatCode="[$-409]mmm\-yy;@">
                  <c:v>41453</c:v>
                </c:pt>
                <c:pt idx="499" formatCode="[$-409]mmm\-yy;@">
                  <c:v>41486</c:v>
                </c:pt>
                <c:pt idx="500" formatCode="[$-409]mmm\-yy;@">
                  <c:v>41516</c:v>
                </c:pt>
                <c:pt idx="501" formatCode="[$-409]mmm\-yy;@">
                  <c:v>41547</c:v>
                </c:pt>
                <c:pt idx="502" formatCode="[$-409]mmm\-yy;@">
                  <c:v>41578</c:v>
                </c:pt>
                <c:pt idx="503" formatCode="[$-409]mmm\-yy;@">
                  <c:v>41607</c:v>
                </c:pt>
                <c:pt idx="504" formatCode="[$-409]mmm\-yy;@">
                  <c:v>41639</c:v>
                </c:pt>
                <c:pt idx="505" formatCode="[$-409]mmm\-yy;@">
                  <c:v>41670</c:v>
                </c:pt>
                <c:pt idx="506" formatCode="[$-409]mmm\-yy;@">
                  <c:v>41698</c:v>
                </c:pt>
                <c:pt idx="507" formatCode="[$-409]mmm\-yy;@">
                  <c:v>41729</c:v>
                </c:pt>
                <c:pt idx="508" formatCode="[$-409]mmm\-yy;@">
                  <c:v>41759</c:v>
                </c:pt>
                <c:pt idx="509" formatCode="[$-409]mmm\-yy;@">
                  <c:v>41790</c:v>
                </c:pt>
                <c:pt idx="510" formatCode="[$-409]mmm\-yy;@">
                  <c:v>41820</c:v>
                </c:pt>
                <c:pt idx="511" formatCode="[$-409]mmm\-yy;@">
                  <c:v>41851</c:v>
                </c:pt>
                <c:pt idx="512" formatCode="[$-409]mmm\-yy;@">
                  <c:v>41880</c:v>
                </c:pt>
                <c:pt idx="513" formatCode="[$-409]mmm\-yy;@">
                  <c:v>41912</c:v>
                </c:pt>
                <c:pt idx="514" formatCode="[$-409]mmm\-yy;@">
                  <c:v>41943</c:v>
                </c:pt>
                <c:pt idx="515" formatCode="[$-409]mmm\-yy;@">
                  <c:v>41973</c:v>
                </c:pt>
                <c:pt idx="516" formatCode="[$-409]mmm\-yy;@">
                  <c:v>42004</c:v>
                </c:pt>
              </c:numCache>
            </c:numRef>
          </c:cat>
          <c:val>
            <c:numRef>
              <c:f>Data!$D$4:$D$520</c:f>
              <c:numCache>
                <c:formatCode>#,##0.0</c:formatCode>
                <c:ptCount val="517"/>
                <c:pt idx="0">
                  <c:v>1.4943276249999999</c:v>
                </c:pt>
                <c:pt idx="1">
                  <c:v>1.48413175</c:v>
                </c:pt>
                <c:pt idx="2">
                  <c:v>1.5078566250000001</c:v>
                </c:pt>
                <c:pt idx="3">
                  <c:v>1.544683375</c:v>
                </c:pt>
                <c:pt idx="4">
                  <c:v>1.6202221812499999</c:v>
                </c:pt>
                <c:pt idx="5">
                  <c:v>1.6077630000000001</c:v>
                </c:pt>
                <c:pt idx="6">
                  <c:v>1.596880775</c:v>
                </c:pt>
                <c:pt idx="7">
                  <c:v>1.6669116319999999</c:v>
                </c:pt>
                <c:pt idx="8">
                  <c:v>1.66302454725</c:v>
                </c:pt>
                <c:pt idx="9">
                  <c:v>1.7136551339999999</c:v>
                </c:pt>
                <c:pt idx="10">
                  <c:v>1.8274119854999999</c:v>
                </c:pt>
                <c:pt idx="11">
                  <c:v>1.8716104714999999</c:v>
                </c:pt>
                <c:pt idx="12">
                  <c:v>1.8809277360000001</c:v>
                </c:pt>
                <c:pt idx="13">
                  <c:v>1.8899142447499999</c:v>
                </c:pt>
                <c:pt idx="14">
                  <c:v>1.7925405565000001</c:v>
                </c:pt>
                <c:pt idx="15">
                  <c:v>1.8057603655000001</c:v>
                </c:pt>
                <c:pt idx="16">
                  <c:v>1.757496546</c:v>
                </c:pt>
                <c:pt idx="17">
                  <c:v>1.7005917800000001</c:v>
                </c:pt>
                <c:pt idx="18">
                  <c:v>1.7068629982500001</c:v>
                </c:pt>
                <c:pt idx="19">
                  <c:v>1.7451266590000001</c:v>
                </c:pt>
                <c:pt idx="20">
                  <c:v>1.6417097</c:v>
                </c:pt>
                <c:pt idx="21">
                  <c:v>1.756765809</c:v>
                </c:pt>
                <c:pt idx="22">
                  <c:v>1.7767185445</c:v>
                </c:pt>
                <c:pt idx="23">
                  <c:v>1.5400757461250001</c:v>
                </c:pt>
                <c:pt idx="24">
                  <c:v>1.39351223475</c:v>
                </c:pt>
                <c:pt idx="25">
                  <c:v>1.41847010375</c:v>
                </c:pt>
                <c:pt idx="26">
                  <c:v>1.4799719870000001</c:v>
                </c:pt>
                <c:pt idx="27">
                  <c:v>1.4111916065000001</c:v>
                </c:pt>
                <c:pt idx="28">
                  <c:v>1.2187001470000001</c:v>
                </c:pt>
                <c:pt idx="29">
                  <c:v>1.1468831854999999</c:v>
                </c:pt>
                <c:pt idx="30">
                  <c:v>1.0258910000000001</c:v>
                </c:pt>
                <c:pt idx="31">
                  <c:v>1.0681069999999999</c:v>
                </c:pt>
                <c:pt idx="32">
                  <c:v>0.81676899999999997</c:v>
                </c:pt>
                <c:pt idx="33">
                  <c:v>0.831457</c:v>
                </c:pt>
                <c:pt idx="34">
                  <c:v>0.89209099999999997</c:v>
                </c:pt>
                <c:pt idx="35">
                  <c:v>0.79672299999999996</c:v>
                </c:pt>
                <c:pt idx="36">
                  <c:v>0.71236900000000003</c:v>
                </c:pt>
                <c:pt idx="37">
                  <c:v>0.919242</c:v>
                </c:pt>
                <c:pt idx="38">
                  <c:v>0.87428300000000003</c:v>
                </c:pt>
                <c:pt idx="39">
                  <c:v>0.94142999999999999</c:v>
                </c:pt>
                <c:pt idx="40">
                  <c:v>0.88005500000000003</c:v>
                </c:pt>
                <c:pt idx="41">
                  <c:v>0.90726399999999996</c:v>
                </c:pt>
                <c:pt idx="42">
                  <c:v>0.95326999999999995</c:v>
                </c:pt>
                <c:pt idx="43">
                  <c:v>0.94351799999999997</c:v>
                </c:pt>
                <c:pt idx="44">
                  <c:v>0.92893499999999996</c:v>
                </c:pt>
                <c:pt idx="45">
                  <c:v>0.847082</c:v>
                </c:pt>
                <c:pt idx="46">
                  <c:v>0.82489800000000002</c:v>
                </c:pt>
                <c:pt idx="47">
                  <c:v>0.84811599999999998</c:v>
                </c:pt>
                <c:pt idx="48">
                  <c:v>0.89973938799999997</c:v>
                </c:pt>
                <c:pt idx="49">
                  <c:v>1.0010209999999999</c:v>
                </c:pt>
                <c:pt idx="50">
                  <c:v>1.0379389999999999</c:v>
                </c:pt>
                <c:pt idx="51">
                  <c:v>1.0341739999999999</c:v>
                </c:pt>
                <c:pt idx="52">
                  <c:v>1.0569980000000001</c:v>
                </c:pt>
                <c:pt idx="53">
                  <c:v>1.0445359999999999</c:v>
                </c:pt>
                <c:pt idx="54">
                  <c:v>1.0694539999999999</c:v>
                </c:pt>
                <c:pt idx="55">
                  <c:v>1.0915379999999999</c:v>
                </c:pt>
                <c:pt idx="56">
                  <c:v>1.1210739999999999</c:v>
                </c:pt>
                <c:pt idx="57">
                  <c:v>1.1585730000000001</c:v>
                </c:pt>
                <c:pt idx="58">
                  <c:v>1.1620999999999999</c:v>
                </c:pt>
                <c:pt idx="59">
                  <c:v>1.2096800000000001</c:v>
                </c:pt>
                <c:pt idx="60">
                  <c:v>1.308038</c:v>
                </c:pt>
                <c:pt idx="61">
                  <c:v>1.3196159999999999</c:v>
                </c:pt>
                <c:pt idx="62">
                  <c:v>1.310549</c:v>
                </c:pt>
                <c:pt idx="63">
                  <c:v>1.3139000000000001</c:v>
                </c:pt>
                <c:pt idx="64">
                  <c:v>1.3556029999999999</c:v>
                </c:pt>
                <c:pt idx="65">
                  <c:v>1.344924</c:v>
                </c:pt>
                <c:pt idx="66">
                  <c:v>1.4112690000000001</c:v>
                </c:pt>
                <c:pt idx="67">
                  <c:v>1.4631449999999999</c:v>
                </c:pt>
                <c:pt idx="68">
                  <c:v>1.488496</c:v>
                </c:pt>
                <c:pt idx="69">
                  <c:v>1.467803</c:v>
                </c:pt>
                <c:pt idx="70">
                  <c:v>1.4391400000000001</c:v>
                </c:pt>
                <c:pt idx="71">
                  <c:v>1.5340860000000001</c:v>
                </c:pt>
                <c:pt idx="72">
                  <c:v>1.5281119999999999</c:v>
                </c:pt>
                <c:pt idx="73">
                  <c:v>1.6397870000000001</c:v>
                </c:pt>
                <c:pt idx="74">
                  <c:v>1.3383309999999999</c:v>
                </c:pt>
                <c:pt idx="75">
                  <c:v>1.723184</c:v>
                </c:pt>
                <c:pt idx="76">
                  <c:v>1.537882</c:v>
                </c:pt>
                <c:pt idx="77">
                  <c:v>1.501655</c:v>
                </c:pt>
                <c:pt idx="78">
                  <c:v>1.493784</c:v>
                </c:pt>
                <c:pt idx="79">
                  <c:v>1.5201830000000001</c:v>
                </c:pt>
                <c:pt idx="80">
                  <c:v>1.5746290000000001</c:v>
                </c:pt>
                <c:pt idx="81">
                  <c:v>1.586341</c:v>
                </c:pt>
                <c:pt idx="82">
                  <c:v>1.403605</c:v>
                </c:pt>
                <c:pt idx="83">
                  <c:v>1.5656490000000001</c:v>
                </c:pt>
                <c:pt idx="84">
                  <c:v>1.412407</c:v>
                </c:pt>
                <c:pt idx="85">
                  <c:v>1.506877</c:v>
                </c:pt>
                <c:pt idx="86">
                  <c:v>1.492011</c:v>
                </c:pt>
                <c:pt idx="87">
                  <c:v>1.605791</c:v>
                </c:pt>
                <c:pt idx="88">
                  <c:v>1.617588</c:v>
                </c:pt>
                <c:pt idx="89">
                  <c:v>1.6046039999999999</c:v>
                </c:pt>
                <c:pt idx="90">
                  <c:v>1.7305109999999999</c:v>
                </c:pt>
                <c:pt idx="91">
                  <c:v>1.7557529999999999</c:v>
                </c:pt>
                <c:pt idx="92">
                  <c:v>1.92283</c:v>
                </c:pt>
                <c:pt idx="93">
                  <c:v>1.881891</c:v>
                </c:pt>
                <c:pt idx="94">
                  <c:v>1.6491640000000001</c:v>
                </c:pt>
                <c:pt idx="95">
                  <c:v>1.7479340000000001</c:v>
                </c:pt>
                <c:pt idx="96">
                  <c:v>1.753984</c:v>
                </c:pt>
                <c:pt idx="97">
                  <c:v>1.855804</c:v>
                </c:pt>
                <c:pt idx="98">
                  <c:v>1.81769</c:v>
                </c:pt>
                <c:pt idx="99">
                  <c:v>1.569347</c:v>
                </c:pt>
                <c:pt idx="100">
                  <c:v>1.7526139999999999</c:v>
                </c:pt>
                <c:pt idx="101">
                  <c:v>1.7844409999999999</c:v>
                </c:pt>
                <c:pt idx="102">
                  <c:v>1.979843</c:v>
                </c:pt>
                <c:pt idx="103">
                  <c:v>2.1389849999999999</c:v>
                </c:pt>
                <c:pt idx="104">
                  <c:v>2.177222</c:v>
                </c:pt>
                <c:pt idx="105">
                  <c:v>2.1572520000000002</c:v>
                </c:pt>
                <c:pt idx="106">
                  <c:v>2.3085239999999998</c:v>
                </c:pt>
                <c:pt idx="107">
                  <c:v>2.3024870000000002</c:v>
                </c:pt>
                <c:pt idx="108">
                  <c:v>2.2985756253499998</c:v>
                </c:pt>
                <c:pt idx="109">
                  <c:v>2.338160999999999</c:v>
                </c:pt>
                <c:pt idx="110">
                  <c:v>2.3410129999999989</c:v>
                </c:pt>
                <c:pt idx="111">
                  <c:v>2.4851220000000001</c:v>
                </c:pt>
                <c:pt idx="112">
                  <c:v>2.5503079999999998</c:v>
                </c:pt>
                <c:pt idx="113">
                  <c:v>2.4200949999999999</c:v>
                </c:pt>
                <c:pt idx="114">
                  <c:v>2.513836</c:v>
                </c:pt>
                <c:pt idx="115">
                  <c:v>2.5035219999999998</c:v>
                </c:pt>
                <c:pt idx="116">
                  <c:v>2.3862689999999991</c:v>
                </c:pt>
                <c:pt idx="117">
                  <c:v>2.2389000000000001</c:v>
                </c:pt>
                <c:pt idx="118">
                  <c:v>2.3326929999999999</c:v>
                </c:pt>
                <c:pt idx="119">
                  <c:v>2.4681959999999998</c:v>
                </c:pt>
                <c:pt idx="120">
                  <c:v>2.4388826398749992</c:v>
                </c:pt>
                <c:pt idx="121">
                  <c:v>2.5353319999999999</c:v>
                </c:pt>
                <c:pt idx="122">
                  <c:v>2.4661419999999992</c:v>
                </c:pt>
                <c:pt idx="123">
                  <c:v>2.4783739999999992</c:v>
                </c:pt>
                <c:pt idx="124">
                  <c:v>2.5085709999999999</c:v>
                </c:pt>
                <c:pt idx="125">
                  <c:v>2.4723039999999998</c:v>
                </c:pt>
                <c:pt idx="126">
                  <c:v>2.3678050000000002</c:v>
                </c:pt>
                <c:pt idx="127">
                  <c:v>2.4180449999999989</c:v>
                </c:pt>
                <c:pt idx="128">
                  <c:v>2.5790690000000001</c:v>
                </c:pt>
                <c:pt idx="129">
                  <c:v>2.6827450000000002</c:v>
                </c:pt>
                <c:pt idx="130">
                  <c:v>3.1481750000000002</c:v>
                </c:pt>
                <c:pt idx="131">
                  <c:v>3.211015999999999</c:v>
                </c:pt>
                <c:pt idx="132">
                  <c:v>3.298648</c:v>
                </c:pt>
                <c:pt idx="133">
                  <c:v>3.3064260000000001</c:v>
                </c:pt>
                <c:pt idx="134">
                  <c:v>3.376217</c:v>
                </c:pt>
                <c:pt idx="135">
                  <c:v>3.7385799999999998</c:v>
                </c:pt>
                <c:pt idx="136">
                  <c:v>3.938993</c:v>
                </c:pt>
                <c:pt idx="137">
                  <c:v>3.938742</c:v>
                </c:pt>
                <c:pt idx="138">
                  <c:v>3.9671799999999999</c:v>
                </c:pt>
                <c:pt idx="139">
                  <c:v>4.0957220000000003</c:v>
                </c:pt>
                <c:pt idx="140">
                  <c:v>4.0504189999999989</c:v>
                </c:pt>
                <c:pt idx="141">
                  <c:v>4.0957679999999996</c:v>
                </c:pt>
                <c:pt idx="142">
                  <c:v>4.1658469999999976</c:v>
                </c:pt>
                <c:pt idx="143">
                  <c:v>4.148377</c:v>
                </c:pt>
                <c:pt idx="144">
                  <c:v>4.2571889999999986</c:v>
                </c:pt>
                <c:pt idx="145">
                  <c:v>4.2912059999999999</c:v>
                </c:pt>
                <c:pt idx="146">
                  <c:v>4.1995859999999992</c:v>
                </c:pt>
                <c:pt idx="147">
                  <c:v>4.5638549999999984</c:v>
                </c:pt>
                <c:pt idx="148">
                  <c:v>4.6076229999999976</c:v>
                </c:pt>
                <c:pt idx="149">
                  <c:v>4.4489080000000003</c:v>
                </c:pt>
                <c:pt idx="150">
                  <c:v>4.4936790000000002</c:v>
                </c:pt>
                <c:pt idx="151">
                  <c:v>4.5368680000000001</c:v>
                </c:pt>
                <c:pt idx="152">
                  <c:v>4.7385539999999997</c:v>
                </c:pt>
                <c:pt idx="153">
                  <c:v>4.9210839999999996</c:v>
                </c:pt>
                <c:pt idx="154">
                  <c:v>4.977195</c:v>
                </c:pt>
                <c:pt idx="155">
                  <c:v>5.0778610000000004</c:v>
                </c:pt>
                <c:pt idx="156">
                  <c:v>5.0853100000000007</c:v>
                </c:pt>
                <c:pt idx="157">
                  <c:v>5.2254309999999986</c:v>
                </c:pt>
                <c:pt idx="158">
                  <c:v>5.2925509999999996</c:v>
                </c:pt>
                <c:pt idx="159">
                  <c:v>5.5451859999999966</c:v>
                </c:pt>
                <c:pt idx="160">
                  <c:v>5.5864880000000001</c:v>
                </c:pt>
                <c:pt idx="161">
                  <c:v>5.703930999999999</c:v>
                </c:pt>
                <c:pt idx="162">
                  <c:v>5.8970789999999988</c:v>
                </c:pt>
                <c:pt idx="163">
                  <c:v>5.9117510000000006</c:v>
                </c:pt>
                <c:pt idx="164">
                  <c:v>5.5786040000000003</c:v>
                </c:pt>
                <c:pt idx="165">
                  <c:v>5.4028710000000002</c:v>
                </c:pt>
                <c:pt idx="166">
                  <c:v>5.541258</c:v>
                </c:pt>
                <c:pt idx="167">
                  <c:v>5.4462460000000004</c:v>
                </c:pt>
                <c:pt idx="168">
                  <c:v>7.6739762033799988</c:v>
                </c:pt>
                <c:pt idx="169">
                  <c:v>7.95800002938</c:v>
                </c:pt>
                <c:pt idx="170">
                  <c:v>7.9509669999999986</c:v>
                </c:pt>
                <c:pt idx="171">
                  <c:v>8.5067250000000012</c:v>
                </c:pt>
                <c:pt idx="172">
                  <c:v>8.6430219999999984</c:v>
                </c:pt>
                <c:pt idx="173">
                  <c:v>8.4808040000000027</c:v>
                </c:pt>
                <c:pt idx="174">
                  <c:v>8.7914909999999988</c:v>
                </c:pt>
                <c:pt idx="175">
                  <c:v>8.7618489999999998</c:v>
                </c:pt>
                <c:pt idx="176">
                  <c:v>9.090916</c:v>
                </c:pt>
                <c:pt idx="177">
                  <c:v>8.8988560000000003</c:v>
                </c:pt>
                <c:pt idx="178">
                  <c:v>9.1990420000000004</c:v>
                </c:pt>
                <c:pt idx="179">
                  <c:v>9.2636950000000002</c:v>
                </c:pt>
                <c:pt idx="180">
                  <c:v>9.923611696</c:v>
                </c:pt>
                <c:pt idx="181">
                  <c:v>10.311813000000001</c:v>
                </c:pt>
                <c:pt idx="182">
                  <c:v>10.887592</c:v>
                </c:pt>
                <c:pt idx="183">
                  <c:v>11.011799</c:v>
                </c:pt>
                <c:pt idx="184">
                  <c:v>10.704230000000001</c:v>
                </c:pt>
                <c:pt idx="185">
                  <c:v>10.590152</c:v>
                </c:pt>
                <c:pt idx="186">
                  <c:v>11.008653000000001</c:v>
                </c:pt>
                <c:pt idx="187">
                  <c:v>11.045337999999999</c:v>
                </c:pt>
                <c:pt idx="188">
                  <c:v>10.754982</c:v>
                </c:pt>
                <c:pt idx="189">
                  <c:v>10.51623722826</c:v>
                </c:pt>
                <c:pt idx="190">
                  <c:v>8.9604900000000001</c:v>
                </c:pt>
                <c:pt idx="191">
                  <c:v>8.9826720000000027</c:v>
                </c:pt>
                <c:pt idx="192">
                  <c:v>9.7023775246399993</c:v>
                </c:pt>
                <c:pt idx="193">
                  <c:v>10.513641</c:v>
                </c:pt>
                <c:pt idx="194">
                  <c:v>10.843655</c:v>
                </c:pt>
                <c:pt idx="195">
                  <c:v>10.870652</c:v>
                </c:pt>
                <c:pt idx="196">
                  <c:v>11.053068</c:v>
                </c:pt>
                <c:pt idx="197">
                  <c:v>10.852778000000001</c:v>
                </c:pt>
                <c:pt idx="198">
                  <c:v>11.113782</c:v>
                </c:pt>
                <c:pt idx="199">
                  <c:v>11.139941</c:v>
                </c:pt>
                <c:pt idx="200">
                  <c:v>11.145077000000001</c:v>
                </c:pt>
                <c:pt idx="201">
                  <c:v>11.036355</c:v>
                </c:pt>
                <c:pt idx="202">
                  <c:v>10.860915</c:v>
                </c:pt>
                <c:pt idx="203">
                  <c:v>10.651279000000001</c:v>
                </c:pt>
                <c:pt idx="204">
                  <c:v>11.43515640501</c:v>
                </c:pt>
                <c:pt idx="205">
                  <c:v>11.382631</c:v>
                </c:pt>
                <c:pt idx="206">
                  <c:v>11.130134</c:v>
                </c:pt>
                <c:pt idx="207">
                  <c:v>11.127551</c:v>
                </c:pt>
                <c:pt idx="208">
                  <c:v>11.50197</c:v>
                </c:pt>
                <c:pt idx="209">
                  <c:v>11.827745087249999</c:v>
                </c:pt>
                <c:pt idx="210">
                  <c:v>12.050750255760001</c:v>
                </c:pt>
                <c:pt idx="211">
                  <c:v>12.409331034639999</c:v>
                </c:pt>
                <c:pt idx="212">
                  <c:v>12.22960961743</c:v>
                </c:pt>
                <c:pt idx="213">
                  <c:v>12.16512336413</c:v>
                </c:pt>
                <c:pt idx="214">
                  <c:v>11.576953466140001</c:v>
                </c:pt>
                <c:pt idx="215">
                  <c:v>11.15614165071</c:v>
                </c:pt>
                <c:pt idx="216">
                  <c:v>11.66215032941</c:v>
                </c:pt>
                <c:pt idx="217">
                  <c:v>11.464639</c:v>
                </c:pt>
                <c:pt idx="218">
                  <c:v>11.004096000000001</c:v>
                </c:pt>
                <c:pt idx="219">
                  <c:v>10.881691941050001</c:v>
                </c:pt>
                <c:pt idx="220">
                  <c:v>10.600758000000001</c:v>
                </c:pt>
                <c:pt idx="221">
                  <c:v>10.541829999999999</c:v>
                </c:pt>
                <c:pt idx="222">
                  <c:v>10.278512934337</c:v>
                </c:pt>
                <c:pt idx="223">
                  <c:v>10.027779000000001</c:v>
                </c:pt>
                <c:pt idx="224">
                  <c:v>9.3800989999999995</c:v>
                </c:pt>
                <c:pt idx="225">
                  <c:v>8.6464663074079997</c:v>
                </c:pt>
                <c:pt idx="226">
                  <c:v>8.2699406741810009</c:v>
                </c:pt>
                <c:pt idx="227">
                  <c:v>8.8717250000000014</c:v>
                </c:pt>
                <c:pt idx="228">
                  <c:v>8.7371449100000014</c:v>
                </c:pt>
                <c:pt idx="229">
                  <c:v>9.4881589999999996</c:v>
                </c:pt>
                <c:pt idx="230">
                  <c:v>9.9023260000000004</c:v>
                </c:pt>
                <c:pt idx="231">
                  <c:v>10.73578017</c:v>
                </c:pt>
                <c:pt idx="232">
                  <c:v>10.908153</c:v>
                </c:pt>
                <c:pt idx="233">
                  <c:v>11.13945985</c:v>
                </c:pt>
                <c:pt idx="234">
                  <c:v>10.894599850000001</c:v>
                </c:pt>
                <c:pt idx="235">
                  <c:v>11.394578279999999</c:v>
                </c:pt>
                <c:pt idx="236">
                  <c:v>11.320024030000001</c:v>
                </c:pt>
                <c:pt idx="237">
                  <c:v>11.586618850000001</c:v>
                </c:pt>
                <c:pt idx="238">
                  <c:v>11.83740937</c:v>
                </c:pt>
                <c:pt idx="239">
                  <c:v>12.223871000000001</c:v>
                </c:pt>
                <c:pt idx="240">
                  <c:v>12.968196300000001</c:v>
                </c:pt>
                <c:pt idx="241">
                  <c:v>13.482861400000001</c:v>
                </c:pt>
                <c:pt idx="242">
                  <c:v>13.240678580000001</c:v>
                </c:pt>
                <c:pt idx="243">
                  <c:v>13.016696509999999</c:v>
                </c:pt>
                <c:pt idx="244">
                  <c:v>12.997048169999999</c:v>
                </c:pt>
                <c:pt idx="245">
                  <c:v>13.413995999999999</c:v>
                </c:pt>
                <c:pt idx="246">
                  <c:v>13.475069599999999</c:v>
                </c:pt>
                <c:pt idx="247">
                  <c:v>13.93053591</c:v>
                </c:pt>
                <c:pt idx="248">
                  <c:v>14.108743</c:v>
                </c:pt>
                <c:pt idx="249">
                  <c:v>14.43725034</c:v>
                </c:pt>
                <c:pt idx="250">
                  <c:v>14.516223999999999</c:v>
                </c:pt>
                <c:pt idx="251">
                  <c:v>15.466588</c:v>
                </c:pt>
                <c:pt idx="252">
                  <c:v>15.911961939999999</c:v>
                </c:pt>
                <c:pt idx="253">
                  <c:v>17.169115000000001</c:v>
                </c:pt>
                <c:pt idx="254">
                  <c:v>18.762771000000001</c:v>
                </c:pt>
                <c:pt idx="255">
                  <c:v>20.257611000000001</c:v>
                </c:pt>
                <c:pt idx="256">
                  <c:v>20.107944</c:v>
                </c:pt>
                <c:pt idx="257">
                  <c:v>21.338436999999999</c:v>
                </c:pt>
                <c:pt idx="258">
                  <c:v>22.371971000000009</c:v>
                </c:pt>
                <c:pt idx="259">
                  <c:v>23.552675000000001</c:v>
                </c:pt>
                <c:pt idx="260">
                  <c:v>26.440780999999991</c:v>
                </c:pt>
                <c:pt idx="261">
                  <c:v>28.556927999999999</c:v>
                </c:pt>
                <c:pt idx="262">
                  <c:v>30.182445999999999</c:v>
                </c:pt>
                <c:pt idx="263">
                  <c:v>29.987221000000002</c:v>
                </c:pt>
                <c:pt idx="264">
                  <c:v>32.158703750000001</c:v>
                </c:pt>
                <c:pt idx="265">
                  <c:v>34.211795240000001</c:v>
                </c:pt>
                <c:pt idx="266">
                  <c:v>36.420691469999987</c:v>
                </c:pt>
                <c:pt idx="267">
                  <c:v>36.942293030000002</c:v>
                </c:pt>
                <c:pt idx="268">
                  <c:v>39.18371295</c:v>
                </c:pt>
                <c:pt idx="269">
                  <c:v>40.09609377000001</c:v>
                </c:pt>
                <c:pt idx="270">
                  <c:v>41.666153060000013</c:v>
                </c:pt>
                <c:pt idx="271">
                  <c:v>42.665909720000002</c:v>
                </c:pt>
                <c:pt idx="272">
                  <c:v>43.51257116</c:v>
                </c:pt>
                <c:pt idx="273">
                  <c:v>42.721224640000003</c:v>
                </c:pt>
                <c:pt idx="274">
                  <c:v>43.217785630000009</c:v>
                </c:pt>
                <c:pt idx="275">
                  <c:v>41.594926319999999</c:v>
                </c:pt>
                <c:pt idx="276">
                  <c:v>44.306013880000009</c:v>
                </c:pt>
                <c:pt idx="277">
                  <c:v>43.754786320000001</c:v>
                </c:pt>
                <c:pt idx="278">
                  <c:v>45.206217189999997</c:v>
                </c:pt>
                <c:pt idx="279">
                  <c:v>45.448028720000003</c:v>
                </c:pt>
                <c:pt idx="280">
                  <c:v>45.625644819999998</c:v>
                </c:pt>
                <c:pt idx="281">
                  <c:v>48.282598219999997</c:v>
                </c:pt>
                <c:pt idx="282">
                  <c:v>50.220255920000021</c:v>
                </c:pt>
                <c:pt idx="283">
                  <c:v>50.847822140000012</c:v>
                </c:pt>
                <c:pt idx="284">
                  <c:v>52.369784499999987</c:v>
                </c:pt>
                <c:pt idx="285">
                  <c:v>53.86735212</c:v>
                </c:pt>
                <c:pt idx="286">
                  <c:v>53.525601770000002</c:v>
                </c:pt>
                <c:pt idx="287">
                  <c:v>54.102310039999999</c:v>
                </c:pt>
                <c:pt idx="288">
                  <c:v>57.541302420000001</c:v>
                </c:pt>
                <c:pt idx="289">
                  <c:v>59.669657570000012</c:v>
                </c:pt>
                <c:pt idx="290">
                  <c:v>60.695037290000002</c:v>
                </c:pt>
                <c:pt idx="291">
                  <c:v>60.859434380000003</c:v>
                </c:pt>
                <c:pt idx="292">
                  <c:v>61.48893331</c:v>
                </c:pt>
                <c:pt idx="293">
                  <c:v>63.293820530000012</c:v>
                </c:pt>
                <c:pt idx="294">
                  <c:v>64.625691559999964</c:v>
                </c:pt>
                <c:pt idx="295">
                  <c:v>64.977672840000011</c:v>
                </c:pt>
                <c:pt idx="296">
                  <c:v>68.299133800000007</c:v>
                </c:pt>
                <c:pt idx="297">
                  <c:v>70.404032149999992</c:v>
                </c:pt>
                <c:pt idx="298">
                  <c:v>75.366914010000002</c:v>
                </c:pt>
                <c:pt idx="299">
                  <c:v>79.89976077999998</c:v>
                </c:pt>
                <c:pt idx="300">
                  <c:v>88.776302249999972</c:v>
                </c:pt>
                <c:pt idx="301">
                  <c:v>92.141414330000003</c:v>
                </c:pt>
                <c:pt idx="302">
                  <c:v>93.749659430000037</c:v>
                </c:pt>
                <c:pt idx="303">
                  <c:v>94.441211800000005</c:v>
                </c:pt>
                <c:pt idx="304">
                  <c:v>93.484033960000005</c:v>
                </c:pt>
                <c:pt idx="305">
                  <c:v>98.004688170000009</c:v>
                </c:pt>
                <c:pt idx="306">
                  <c:v>105.73726634000001</c:v>
                </c:pt>
                <c:pt idx="307">
                  <c:v>116.14755807</c:v>
                </c:pt>
                <c:pt idx="308">
                  <c:v>116.60973702</c:v>
                </c:pt>
                <c:pt idx="309">
                  <c:v>128.77965791</c:v>
                </c:pt>
                <c:pt idx="310">
                  <c:v>131.28652573999989</c:v>
                </c:pt>
                <c:pt idx="311">
                  <c:v>138.21724319</c:v>
                </c:pt>
                <c:pt idx="312">
                  <c:v>140.53383812000001</c:v>
                </c:pt>
                <c:pt idx="313">
                  <c:v>146.73397885</c:v>
                </c:pt>
                <c:pt idx="314">
                  <c:v>155.70257415</c:v>
                </c:pt>
                <c:pt idx="315">
                  <c:v>160.23905303999999</c:v>
                </c:pt>
                <c:pt idx="316">
                  <c:v>159.18053709</c:v>
                </c:pt>
                <c:pt idx="317">
                  <c:v>159.69833148000001</c:v>
                </c:pt>
                <c:pt idx="318">
                  <c:v>159.92749419</c:v>
                </c:pt>
                <c:pt idx="319">
                  <c:v>149.68474637</c:v>
                </c:pt>
                <c:pt idx="320">
                  <c:v>134.77234962</c:v>
                </c:pt>
                <c:pt idx="321">
                  <c:v>144.35391842999999</c:v>
                </c:pt>
                <c:pt idx="322">
                  <c:v>139.74842484999999</c:v>
                </c:pt>
                <c:pt idx="323">
                  <c:v>142.29929440999999</c:v>
                </c:pt>
                <c:pt idx="324">
                  <c:v>138.30136998</c:v>
                </c:pt>
                <c:pt idx="325">
                  <c:v>137.83144899999999</c:v>
                </c:pt>
                <c:pt idx="326">
                  <c:v>132.00691341000001</c:v>
                </c:pt>
                <c:pt idx="327">
                  <c:v>131.33087787700001</c:v>
                </c:pt>
                <c:pt idx="328">
                  <c:v>144.87441230100001</c:v>
                </c:pt>
                <c:pt idx="329">
                  <c:v>148.10011686499999</c:v>
                </c:pt>
                <c:pt idx="330">
                  <c:v>145.38706920999999</c:v>
                </c:pt>
                <c:pt idx="331">
                  <c:v>138.970776</c:v>
                </c:pt>
                <c:pt idx="332">
                  <c:v>136.191</c:v>
                </c:pt>
                <c:pt idx="333">
                  <c:v>130.75869630269</c:v>
                </c:pt>
                <c:pt idx="334">
                  <c:v>126.699</c:v>
                </c:pt>
                <c:pt idx="335">
                  <c:v>122.35927</c:v>
                </c:pt>
                <c:pt idx="336">
                  <c:v>124.26186300000001</c:v>
                </c:pt>
                <c:pt idx="337">
                  <c:v>122.708781</c:v>
                </c:pt>
                <c:pt idx="338">
                  <c:v>120.636175730696</c:v>
                </c:pt>
                <c:pt idx="339">
                  <c:v>122.578694</c:v>
                </c:pt>
                <c:pt idx="340">
                  <c:v>129.41</c:v>
                </c:pt>
                <c:pt idx="341">
                  <c:v>130.29400000000001</c:v>
                </c:pt>
                <c:pt idx="342">
                  <c:v>132.13900000000001</c:v>
                </c:pt>
                <c:pt idx="343">
                  <c:v>147.57804200000001</c:v>
                </c:pt>
                <c:pt idx="344">
                  <c:v>135.20956000000001</c:v>
                </c:pt>
                <c:pt idx="345">
                  <c:v>138.26519999999999</c:v>
                </c:pt>
                <c:pt idx="346">
                  <c:v>131.28765100000001</c:v>
                </c:pt>
                <c:pt idx="347">
                  <c:v>131.41931500000001</c:v>
                </c:pt>
                <c:pt idx="348">
                  <c:v>138.715</c:v>
                </c:pt>
                <c:pt idx="349">
                  <c:v>140.39882600000001</c:v>
                </c:pt>
                <c:pt idx="350">
                  <c:v>138.15899999999999</c:v>
                </c:pt>
                <c:pt idx="351">
                  <c:v>138.15100000000001</c:v>
                </c:pt>
                <c:pt idx="352">
                  <c:v>141.822</c:v>
                </c:pt>
                <c:pt idx="353">
                  <c:v>141.822</c:v>
                </c:pt>
                <c:pt idx="354">
                  <c:v>151.92462499999999</c:v>
                </c:pt>
                <c:pt idx="355">
                  <c:v>148.44</c:v>
                </c:pt>
                <c:pt idx="356">
                  <c:v>150.83566663280001</c:v>
                </c:pt>
                <c:pt idx="357">
                  <c:v>144.19153773748999</c:v>
                </c:pt>
                <c:pt idx="358">
                  <c:v>140.320927981284</c:v>
                </c:pt>
                <c:pt idx="359">
                  <c:v>151.10340081798299</c:v>
                </c:pt>
                <c:pt idx="360">
                  <c:v>154.89861717881999</c:v>
                </c:pt>
                <c:pt idx="361">
                  <c:v>154.52561272681001</c:v>
                </c:pt>
                <c:pt idx="362">
                  <c:v>157.43090311128199</c:v>
                </c:pt>
                <c:pt idx="363">
                  <c:v>167.37391367767</c:v>
                </c:pt>
                <c:pt idx="364">
                  <c:v>169.75227655443601</c:v>
                </c:pt>
                <c:pt idx="365">
                  <c:v>171.78237323342</c:v>
                </c:pt>
                <c:pt idx="366">
                  <c:v>179.10167966270001</c:v>
                </c:pt>
                <c:pt idx="367">
                  <c:v>170.01371013834299</c:v>
                </c:pt>
                <c:pt idx="368">
                  <c:v>170.3222097079701</c:v>
                </c:pt>
                <c:pt idx="369">
                  <c:v>171.2623854862</c:v>
                </c:pt>
                <c:pt idx="370">
                  <c:v>155.38038776190001</c:v>
                </c:pt>
                <c:pt idx="371">
                  <c:v>161.66177719743999</c:v>
                </c:pt>
                <c:pt idx="372">
                  <c:v>161.93732099105</c:v>
                </c:pt>
                <c:pt idx="373">
                  <c:v>157.26912400000001</c:v>
                </c:pt>
                <c:pt idx="374">
                  <c:v>159.546155</c:v>
                </c:pt>
                <c:pt idx="375">
                  <c:v>161.476833</c:v>
                </c:pt>
                <c:pt idx="376">
                  <c:v>163.15034250000011</c:v>
                </c:pt>
                <c:pt idx="377">
                  <c:v>177.84939600999999</c:v>
                </c:pt>
                <c:pt idx="378">
                  <c:v>182.41775021000001</c:v>
                </c:pt>
                <c:pt idx="379">
                  <c:v>194.76753117000001</c:v>
                </c:pt>
                <c:pt idx="380">
                  <c:v>195.014250871</c:v>
                </c:pt>
                <c:pt idx="381">
                  <c:v>201.99000024399999</c:v>
                </c:pt>
                <c:pt idx="382">
                  <c:v>205.62616793800001</c:v>
                </c:pt>
                <c:pt idx="383">
                  <c:v>215.10619439499999</c:v>
                </c:pt>
                <c:pt idx="384">
                  <c:v>224.21192916000001</c:v>
                </c:pt>
                <c:pt idx="385">
                  <c:v>239.38957725</c:v>
                </c:pt>
                <c:pt idx="386">
                  <c:v>245.21386543999989</c:v>
                </c:pt>
                <c:pt idx="387">
                  <c:v>257.87265804999993</c:v>
                </c:pt>
                <c:pt idx="388">
                  <c:v>223.52658386799999</c:v>
                </c:pt>
                <c:pt idx="389">
                  <c:v>238.07965723500001</c:v>
                </c:pt>
                <c:pt idx="390">
                  <c:v>244.26350758000001</c:v>
                </c:pt>
                <c:pt idx="391">
                  <c:v>250.82081761000001</c:v>
                </c:pt>
                <c:pt idx="392">
                  <c:v>272.02616075999993</c:v>
                </c:pt>
                <c:pt idx="393">
                  <c:v>270.85560433099999</c:v>
                </c:pt>
                <c:pt idx="394">
                  <c:v>284.59756919955998</c:v>
                </c:pt>
                <c:pt idx="395">
                  <c:v>293.86836513999998</c:v>
                </c:pt>
                <c:pt idx="396">
                  <c:v>305.02512921499988</c:v>
                </c:pt>
                <c:pt idx="397">
                  <c:v>282.01320409233</c:v>
                </c:pt>
                <c:pt idx="398">
                  <c:v>288.85919000000013</c:v>
                </c:pt>
                <c:pt idx="399">
                  <c:v>283.23959490815997</c:v>
                </c:pt>
                <c:pt idx="400">
                  <c:v>282.01320409233</c:v>
                </c:pt>
                <c:pt idx="401">
                  <c:v>306.25386713799998</c:v>
                </c:pt>
                <c:pt idx="402">
                  <c:v>318.67008528000002</c:v>
                </c:pt>
                <c:pt idx="403">
                  <c:v>346.67239000000001</c:v>
                </c:pt>
                <c:pt idx="404">
                  <c:v>328.79856280000001</c:v>
                </c:pt>
                <c:pt idx="405">
                  <c:v>329.99933311000001</c:v>
                </c:pt>
                <c:pt idx="406">
                  <c:v>319.82510518999999</c:v>
                </c:pt>
                <c:pt idx="407">
                  <c:v>333.92500969199989</c:v>
                </c:pt>
                <c:pt idx="408">
                  <c:v>330.69131251499988</c:v>
                </c:pt>
                <c:pt idx="409">
                  <c:v>358.43760999999989</c:v>
                </c:pt>
                <c:pt idx="410">
                  <c:v>363.77207296099999</c:v>
                </c:pt>
                <c:pt idx="411">
                  <c:v>379.83531081900009</c:v>
                </c:pt>
                <c:pt idx="412">
                  <c:v>370.175817757</c:v>
                </c:pt>
                <c:pt idx="413">
                  <c:v>355.05802469299988</c:v>
                </c:pt>
                <c:pt idx="414">
                  <c:v>373.57470274299988</c:v>
                </c:pt>
                <c:pt idx="415">
                  <c:v>381.87767630600001</c:v>
                </c:pt>
                <c:pt idx="416">
                  <c:v>395.17312347299992</c:v>
                </c:pt>
                <c:pt idx="417">
                  <c:v>402.85800999999992</c:v>
                </c:pt>
                <c:pt idx="418">
                  <c:v>423.82459540899993</c:v>
                </c:pt>
                <c:pt idx="419">
                  <c:v>440.120285153</c:v>
                </c:pt>
                <c:pt idx="420">
                  <c:v>438.071062036</c:v>
                </c:pt>
                <c:pt idx="421">
                  <c:v>465.25516566900001</c:v>
                </c:pt>
                <c:pt idx="422">
                  <c:v>430.86510080199997</c:v>
                </c:pt>
                <c:pt idx="423">
                  <c:v>422.4125627389999</c:v>
                </c:pt>
                <c:pt idx="424">
                  <c:v>417.34888626899999</c:v>
                </c:pt>
                <c:pt idx="425">
                  <c:v>416.42535566700002</c:v>
                </c:pt>
                <c:pt idx="426">
                  <c:v>379.86465437300001</c:v>
                </c:pt>
                <c:pt idx="427">
                  <c:v>343.89579128799988</c:v>
                </c:pt>
                <c:pt idx="428">
                  <c:v>357.00817224799988</c:v>
                </c:pt>
                <c:pt idx="429">
                  <c:v>370.074892992</c:v>
                </c:pt>
                <c:pt idx="430">
                  <c:v>360.30441059799989</c:v>
                </c:pt>
                <c:pt idx="431">
                  <c:v>328.823611599</c:v>
                </c:pt>
                <c:pt idx="432">
                  <c:v>312.00895774299988</c:v>
                </c:pt>
                <c:pt idx="433">
                  <c:v>310.9353712759999</c:v>
                </c:pt>
                <c:pt idx="434">
                  <c:v>299.28472975400001</c:v>
                </c:pt>
                <c:pt idx="435">
                  <c:v>308.93348954999988</c:v>
                </c:pt>
                <c:pt idx="436">
                  <c:v>326.31386269299998</c:v>
                </c:pt>
                <c:pt idx="437">
                  <c:v>329.59695429499988</c:v>
                </c:pt>
                <c:pt idx="438">
                  <c:v>293.56861196699998</c:v>
                </c:pt>
                <c:pt idx="439">
                  <c:v>300.24841534699988</c:v>
                </c:pt>
                <c:pt idx="440">
                  <c:v>305.88248671999997</c:v>
                </c:pt>
                <c:pt idx="441">
                  <c:v>305.31010591400002</c:v>
                </c:pt>
                <c:pt idx="442">
                  <c:v>212.375492329</c:v>
                </c:pt>
                <c:pt idx="443">
                  <c:v>165.95554259100001</c:v>
                </c:pt>
                <c:pt idx="444">
                  <c:v>191.65102298800011</c:v>
                </c:pt>
                <c:pt idx="445">
                  <c:v>160.30169270100001</c:v>
                </c:pt>
                <c:pt idx="446">
                  <c:v>128.53277859900001</c:v>
                </c:pt>
                <c:pt idx="447">
                  <c:v>133.52005622799999</c:v>
                </c:pt>
                <c:pt idx="448">
                  <c:v>176.29393122799999</c:v>
                </c:pt>
                <c:pt idx="449">
                  <c:v>185.846153644</c:v>
                </c:pt>
                <c:pt idx="450">
                  <c:v>185.802970464</c:v>
                </c:pt>
                <c:pt idx="451">
                  <c:v>205.20169236300001</c:v>
                </c:pt>
                <c:pt idx="452">
                  <c:v>231.57933869499999</c:v>
                </c:pt>
                <c:pt idx="453">
                  <c:v>248.00537835700001</c:v>
                </c:pt>
                <c:pt idx="454">
                  <c:v>237.53103166099999</c:v>
                </c:pt>
                <c:pt idx="455">
                  <c:v>253.48645216700001</c:v>
                </c:pt>
                <c:pt idx="456">
                  <c:v>271.19914915499999</c:v>
                </c:pt>
                <c:pt idx="457">
                  <c:v>258.69559150399999</c:v>
                </c:pt>
                <c:pt idx="458">
                  <c:v>272.47189002599993</c:v>
                </c:pt>
                <c:pt idx="459">
                  <c:v>297.52351554199993</c:v>
                </c:pt>
                <c:pt idx="460">
                  <c:v>320.50304072400007</c:v>
                </c:pt>
                <c:pt idx="461">
                  <c:v>304.30667361000002</c:v>
                </c:pt>
                <c:pt idx="462">
                  <c:v>293.14295748099988</c:v>
                </c:pt>
                <c:pt idx="463">
                  <c:v>320.61556184400013</c:v>
                </c:pt>
                <c:pt idx="464">
                  <c:v>316.85772475800002</c:v>
                </c:pt>
                <c:pt idx="465">
                  <c:v>331.8932626350001</c:v>
                </c:pt>
                <c:pt idx="466">
                  <c:v>349.16519789699993</c:v>
                </c:pt>
                <c:pt idx="467">
                  <c:v>345.34605426400009</c:v>
                </c:pt>
                <c:pt idx="468">
                  <c:v>389.29539453299998</c:v>
                </c:pt>
                <c:pt idx="469">
                  <c:v>409.87198720099991</c:v>
                </c:pt>
                <c:pt idx="470">
                  <c:v>429.62494136700002</c:v>
                </c:pt>
                <c:pt idx="471">
                  <c:v>429.093324516</c:v>
                </c:pt>
                <c:pt idx="472">
                  <c:v>454.61414396399999</c:v>
                </c:pt>
                <c:pt idx="473">
                  <c:v>461.18155745799987</c:v>
                </c:pt>
                <c:pt idx="474">
                  <c:v>454.601004515</c:v>
                </c:pt>
                <c:pt idx="475">
                  <c:v>460.84942621900012</c:v>
                </c:pt>
                <c:pt idx="476">
                  <c:v>436.66886848000013</c:v>
                </c:pt>
                <c:pt idx="477">
                  <c:v>395.05898114700011</c:v>
                </c:pt>
                <c:pt idx="478">
                  <c:v>446.86855780499991</c:v>
                </c:pt>
                <c:pt idx="479">
                  <c:v>431.649514598</c:v>
                </c:pt>
                <c:pt idx="480">
                  <c:v>450.50061817900013</c:v>
                </c:pt>
                <c:pt idx="481">
                  <c:v>505.16578734199999</c:v>
                </c:pt>
                <c:pt idx="482">
                  <c:v>502.67332112600002</c:v>
                </c:pt>
                <c:pt idx="483">
                  <c:v>530.93939096199995</c:v>
                </c:pt>
                <c:pt idx="484">
                  <c:v>551.01594398100008</c:v>
                </c:pt>
                <c:pt idx="485">
                  <c:v>525.33310242099981</c:v>
                </c:pt>
                <c:pt idx="486">
                  <c:v>562.27990461600018</c:v>
                </c:pt>
                <c:pt idx="487">
                  <c:v>579.28729341100006</c:v>
                </c:pt>
                <c:pt idx="488">
                  <c:v>580.62222059099997</c:v>
                </c:pt>
                <c:pt idx="489">
                  <c:v>578.78157710100004</c:v>
                </c:pt>
                <c:pt idx="490">
                  <c:v>583.776191724</c:v>
                </c:pt>
                <c:pt idx="491">
                  <c:v>580.48321209299979</c:v>
                </c:pt>
                <c:pt idx="492">
                  <c:v>603.4152427219999</c:v>
                </c:pt>
                <c:pt idx="493">
                  <c:v>633.12588543899994</c:v>
                </c:pt>
                <c:pt idx="494">
                  <c:v>642.1527567490001</c:v>
                </c:pt>
                <c:pt idx="495">
                  <c:v>667.41512167100007</c:v>
                </c:pt>
                <c:pt idx="496">
                  <c:v>715.81545383899982</c:v>
                </c:pt>
                <c:pt idx="497">
                  <c:v>672.31730285800006</c:v>
                </c:pt>
                <c:pt idx="498">
                  <c:v>670.354471429</c:v>
                </c:pt>
                <c:pt idx="499">
                  <c:v>675.9519076009999</c:v>
                </c:pt>
                <c:pt idx="500">
                  <c:v>637.49074970900006</c:v>
                </c:pt>
                <c:pt idx="501">
                  <c:v>659.56641204699997</c:v>
                </c:pt>
                <c:pt idx="502">
                  <c:v>705.69591827800002</c:v>
                </c:pt>
                <c:pt idx="503">
                  <c:v>665.01726609899981</c:v>
                </c:pt>
                <c:pt idx="504">
                  <c:v>670.37148787399997</c:v>
                </c:pt>
                <c:pt idx="505">
                  <c:v>719.40460511700007</c:v>
                </c:pt>
                <c:pt idx="506">
                  <c:v>757.57692868600009</c:v>
                </c:pt>
                <c:pt idx="507">
                  <c:v>756.78225303099998</c:v>
                </c:pt>
                <c:pt idx="508">
                  <c:v>782.91821698899992</c:v>
                </c:pt>
                <c:pt idx="509">
                  <c:v>804.199880173</c:v>
                </c:pt>
                <c:pt idx="510">
                  <c:v>815.74762573899989</c:v>
                </c:pt>
                <c:pt idx="511">
                  <c:v>809.11566980799989</c:v>
                </c:pt>
                <c:pt idx="512">
                  <c:v>836.4189271329999</c:v>
                </c:pt>
                <c:pt idx="513">
                  <c:v>789.03066721800008</c:v>
                </c:pt>
                <c:pt idx="514">
                  <c:v>857.32975430800002</c:v>
                </c:pt>
                <c:pt idx="515">
                  <c:v>890.00548463799998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F-4FB4-9DF1-BC566135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608960"/>
        <c:axId val="342609520"/>
      </c:lineChart>
      <c:dateAx>
        <c:axId val="342608960"/>
        <c:scaling>
          <c:orientation val="minMax"/>
          <c:min val="26278"/>
        </c:scaling>
        <c:delete val="0"/>
        <c:axPos val="b"/>
        <c:numFmt formatCode="yyyy" sourceLinked="0"/>
        <c:majorTickMark val="out"/>
        <c:minorTickMark val="none"/>
        <c:tickLblPos val="nextTo"/>
        <c:crossAx val="34260952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342609520"/>
        <c:scaling>
          <c:orientation val="minMax"/>
          <c:max val="9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</a:t>
                </a:r>
                <a:r>
                  <a:rPr lang="en-US" baseline="0"/>
                  <a:t> </a:t>
                </a:r>
                <a:r>
                  <a:rPr lang="en-US"/>
                  <a:t>Billions</a:t>
                </a:r>
              </a:p>
            </c:rich>
          </c:tx>
          <c:layout>
            <c:manualLayout>
              <c:xMode val="edge"/>
              <c:yMode val="edge"/>
              <c:x val="6.6644151708524599E-2"/>
              <c:y val="4.301915687604070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42608960"/>
        <c:crosses val="autoZero"/>
        <c:crossBetween val="between"/>
      </c:valAx>
      <c:sp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Sheet1!$C$3:$C$38227</c:f>
              <c:numCache>
                <c:formatCode>#,##0.000000</c:formatCode>
                <c:ptCount val="38225"/>
                <c:pt idx="0">
                  <c:v>-81.796657999999994</c:v>
                </c:pt>
                <c:pt idx="1">
                  <c:v>-81.803191999999981</c:v>
                </c:pt>
                <c:pt idx="2">
                  <c:v>-81.751189999999994</c:v>
                </c:pt>
                <c:pt idx="3">
                  <c:v>-81.751499999999993</c:v>
                </c:pt>
                <c:pt idx="4">
                  <c:v>-81.806155000000004</c:v>
                </c:pt>
                <c:pt idx="5">
                  <c:v>-81.776499999999999</c:v>
                </c:pt>
                <c:pt idx="6">
                  <c:v>-81.773539999999983</c:v>
                </c:pt>
                <c:pt idx="7">
                  <c:v>-81.761970000000005</c:v>
                </c:pt>
                <c:pt idx="8">
                  <c:v>-81.760975999999999</c:v>
                </c:pt>
                <c:pt idx="9">
                  <c:v>-81.247067000000001</c:v>
                </c:pt>
                <c:pt idx="10">
                  <c:v>-81.073513000000005</c:v>
                </c:pt>
                <c:pt idx="11">
                  <c:v>-81.043419999999998</c:v>
                </c:pt>
                <c:pt idx="12">
                  <c:v>-80.791899999999998</c:v>
                </c:pt>
                <c:pt idx="13">
                  <c:v>-80.433989999999994</c:v>
                </c:pt>
                <c:pt idx="14">
                  <c:v>-80.420828</c:v>
                </c:pt>
                <c:pt idx="15">
                  <c:v>-80.494337000000002</c:v>
                </c:pt>
                <c:pt idx="16">
                  <c:v>-80.486400000000003</c:v>
                </c:pt>
                <c:pt idx="17">
                  <c:v>-80.473089999999999</c:v>
                </c:pt>
                <c:pt idx="18">
                  <c:v>-80.449290000000005</c:v>
                </c:pt>
                <c:pt idx="19">
                  <c:v>-80.462900000000005</c:v>
                </c:pt>
                <c:pt idx="20">
                  <c:v>-80.463087999999999</c:v>
                </c:pt>
                <c:pt idx="21">
                  <c:v>-80.441636000000003</c:v>
                </c:pt>
                <c:pt idx="22">
                  <c:v>-80.414130999999998</c:v>
                </c:pt>
                <c:pt idx="23">
                  <c:v>-80.409139999999994</c:v>
                </c:pt>
                <c:pt idx="24">
                  <c:v>-80.444159999999997</c:v>
                </c:pt>
                <c:pt idx="25">
                  <c:v>-80.432570000000013</c:v>
                </c:pt>
                <c:pt idx="26">
                  <c:v>-81.052585999999991</c:v>
                </c:pt>
                <c:pt idx="27">
                  <c:v>-81.052585999999991</c:v>
                </c:pt>
                <c:pt idx="28">
                  <c:v>-80.396135999999998</c:v>
                </c:pt>
                <c:pt idx="29">
                  <c:v>-80.364369999999994</c:v>
                </c:pt>
                <c:pt idx="30">
                  <c:v>-80.357550000000003</c:v>
                </c:pt>
                <c:pt idx="31">
                  <c:v>-80.362560000000002</c:v>
                </c:pt>
                <c:pt idx="32">
                  <c:v>-80.372719999999987</c:v>
                </c:pt>
                <c:pt idx="33">
                  <c:v>-80.36609</c:v>
                </c:pt>
                <c:pt idx="34">
                  <c:v>-80.37124</c:v>
                </c:pt>
                <c:pt idx="35">
                  <c:v>-80.499039999999994</c:v>
                </c:pt>
                <c:pt idx="36">
                  <c:v>-80.499043999999998</c:v>
                </c:pt>
                <c:pt idx="37">
                  <c:v>-80.499043999999998</c:v>
                </c:pt>
                <c:pt idx="38">
                  <c:v>-80.448390000000003</c:v>
                </c:pt>
                <c:pt idx="39">
                  <c:v>-80.413923999999994</c:v>
                </c:pt>
                <c:pt idx="40">
                  <c:v>-80.415734999999998</c:v>
                </c:pt>
                <c:pt idx="41">
                  <c:v>-80.339589000000004</c:v>
                </c:pt>
                <c:pt idx="42">
                  <c:v>-80.386160000000004</c:v>
                </c:pt>
                <c:pt idx="43">
                  <c:v>-80.33890599999998</c:v>
                </c:pt>
                <c:pt idx="44">
                  <c:v>-80.332678999999985</c:v>
                </c:pt>
                <c:pt idx="45">
                  <c:v>-80.414879999999997</c:v>
                </c:pt>
                <c:pt idx="46">
                  <c:v>-80.400040000000004</c:v>
                </c:pt>
                <c:pt idx="47">
                  <c:v>-80.400352999999981</c:v>
                </c:pt>
                <c:pt idx="48">
                  <c:v>-80.431460000000001</c:v>
                </c:pt>
                <c:pt idx="49">
                  <c:v>-80.442098000000001</c:v>
                </c:pt>
                <c:pt idx="50">
                  <c:v>-80.431171000000006</c:v>
                </c:pt>
                <c:pt idx="51">
                  <c:v>-80.443014000000005</c:v>
                </c:pt>
                <c:pt idx="52">
                  <c:v>-80.440790000000007</c:v>
                </c:pt>
                <c:pt idx="53">
                  <c:v>-80.418099999999995</c:v>
                </c:pt>
                <c:pt idx="54">
                  <c:v>-80.422388999999967</c:v>
                </c:pt>
                <c:pt idx="55">
                  <c:v>-80.399330000000006</c:v>
                </c:pt>
                <c:pt idx="56">
                  <c:v>-80.340559999999996</c:v>
                </c:pt>
                <c:pt idx="57">
                  <c:v>-80.420257000000007</c:v>
                </c:pt>
                <c:pt idx="58">
                  <c:v>-80.421959999999999</c:v>
                </c:pt>
                <c:pt idx="59">
                  <c:v>-80.41883</c:v>
                </c:pt>
                <c:pt idx="60">
                  <c:v>-80.308819</c:v>
                </c:pt>
                <c:pt idx="61">
                  <c:v>-80.363133000000005</c:v>
                </c:pt>
                <c:pt idx="62">
                  <c:v>-80.302837999999966</c:v>
                </c:pt>
                <c:pt idx="63">
                  <c:v>-80.447333999999998</c:v>
                </c:pt>
                <c:pt idx="64">
                  <c:v>-80.383090999999979</c:v>
                </c:pt>
                <c:pt idx="65">
                  <c:v>-80.437048000000004</c:v>
                </c:pt>
                <c:pt idx="66">
                  <c:v>-80.293976999999998</c:v>
                </c:pt>
                <c:pt idx="67">
                  <c:v>-80.362164000000007</c:v>
                </c:pt>
                <c:pt idx="68">
                  <c:v>-80.346599999999995</c:v>
                </c:pt>
                <c:pt idx="69">
                  <c:v>-80.338239999999999</c:v>
                </c:pt>
                <c:pt idx="70">
                  <c:v>-80.346580000000003</c:v>
                </c:pt>
                <c:pt idx="71">
                  <c:v>-80.356695999999999</c:v>
                </c:pt>
                <c:pt idx="72">
                  <c:v>-80.351912999999982</c:v>
                </c:pt>
                <c:pt idx="73">
                  <c:v>-80.286411000000001</c:v>
                </c:pt>
                <c:pt idx="74">
                  <c:v>-80.286016000000004</c:v>
                </c:pt>
                <c:pt idx="75">
                  <c:v>-80.412270000000007</c:v>
                </c:pt>
                <c:pt idx="76">
                  <c:v>-80.448076</c:v>
                </c:pt>
                <c:pt idx="77">
                  <c:v>-80.346457999999998</c:v>
                </c:pt>
                <c:pt idx="78">
                  <c:v>-80.415030000000002</c:v>
                </c:pt>
                <c:pt idx="79">
                  <c:v>-80.238957999999982</c:v>
                </c:pt>
                <c:pt idx="80">
                  <c:v>-80.384929999999997</c:v>
                </c:pt>
                <c:pt idx="81">
                  <c:v>-80.260930999999999</c:v>
                </c:pt>
                <c:pt idx="82">
                  <c:v>-80.304230000000004</c:v>
                </c:pt>
                <c:pt idx="83">
                  <c:v>-80.309505000000001</c:v>
                </c:pt>
                <c:pt idx="84">
                  <c:v>-80.381181999999981</c:v>
                </c:pt>
                <c:pt idx="85">
                  <c:v>-80.378583999999989</c:v>
                </c:pt>
                <c:pt idx="86">
                  <c:v>-80.244857999999994</c:v>
                </c:pt>
                <c:pt idx="87">
                  <c:v>-80.243129999999994</c:v>
                </c:pt>
                <c:pt idx="88">
                  <c:v>-80.223264999999998</c:v>
                </c:pt>
                <c:pt idx="89">
                  <c:v>-80.354249999999993</c:v>
                </c:pt>
                <c:pt idx="90">
                  <c:v>-80.337378999999984</c:v>
                </c:pt>
                <c:pt idx="91">
                  <c:v>-80.338566</c:v>
                </c:pt>
                <c:pt idx="92">
                  <c:v>-80.254891000000001</c:v>
                </c:pt>
                <c:pt idx="93">
                  <c:v>-80.258250000000004</c:v>
                </c:pt>
                <c:pt idx="94">
                  <c:v>-80.261679999999998</c:v>
                </c:pt>
                <c:pt idx="95">
                  <c:v>-80.255539999999982</c:v>
                </c:pt>
                <c:pt idx="96">
                  <c:v>-80.234300000000005</c:v>
                </c:pt>
                <c:pt idx="97">
                  <c:v>-80.397019999999998</c:v>
                </c:pt>
                <c:pt idx="98">
                  <c:v>-80.419044999999997</c:v>
                </c:pt>
                <c:pt idx="99">
                  <c:v>-80.306200000000004</c:v>
                </c:pt>
                <c:pt idx="100">
                  <c:v>-80.19511</c:v>
                </c:pt>
                <c:pt idx="101">
                  <c:v>-80.19511</c:v>
                </c:pt>
                <c:pt idx="102">
                  <c:v>-80.194190000000006</c:v>
                </c:pt>
                <c:pt idx="103">
                  <c:v>-80.194190000000006</c:v>
                </c:pt>
                <c:pt idx="104">
                  <c:v>-80.372199999999992</c:v>
                </c:pt>
                <c:pt idx="105">
                  <c:v>-80.189326999999992</c:v>
                </c:pt>
                <c:pt idx="106">
                  <c:v>-80.27897999999999</c:v>
                </c:pt>
                <c:pt idx="107">
                  <c:v>-80.194071999999991</c:v>
                </c:pt>
                <c:pt idx="108">
                  <c:v>-80.185735999999977</c:v>
                </c:pt>
                <c:pt idx="109">
                  <c:v>-80.197479999999999</c:v>
                </c:pt>
                <c:pt idx="110">
                  <c:v>-80.197479999999999</c:v>
                </c:pt>
                <c:pt idx="111">
                  <c:v>-80.189189999999982</c:v>
                </c:pt>
                <c:pt idx="112">
                  <c:v>-80.351917</c:v>
                </c:pt>
                <c:pt idx="113">
                  <c:v>-80.330393000000001</c:v>
                </c:pt>
                <c:pt idx="114">
                  <c:v>-80.18559999999998</c:v>
                </c:pt>
                <c:pt idx="115">
                  <c:v>-80.197730000000007</c:v>
                </c:pt>
                <c:pt idx="116">
                  <c:v>-80.19295799999999</c:v>
                </c:pt>
                <c:pt idx="117">
                  <c:v>-80.18813999999999</c:v>
                </c:pt>
                <c:pt idx="118">
                  <c:v>-80.306020000000004</c:v>
                </c:pt>
                <c:pt idx="119">
                  <c:v>-80.186986999999988</c:v>
                </c:pt>
                <c:pt idx="120">
                  <c:v>-80.289210999999995</c:v>
                </c:pt>
                <c:pt idx="121">
                  <c:v>-80.197570000000013</c:v>
                </c:pt>
                <c:pt idx="122">
                  <c:v>-80.132111999999992</c:v>
                </c:pt>
                <c:pt idx="123">
                  <c:v>-80.2851</c:v>
                </c:pt>
                <c:pt idx="124">
                  <c:v>-80.2851</c:v>
                </c:pt>
                <c:pt idx="125">
                  <c:v>-80.264610000000005</c:v>
                </c:pt>
                <c:pt idx="126">
                  <c:v>-80.287429000000003</c:v>
                </c:pt>
                <c:pt idx="127">
                  <c:v>-80.340952999999999</c:v>
                </c:pt>
                <c:pt idx="128">
                  <c:v>-80.213538</c:v>
                </c:pt>
                <c:pt idx="129">
                  <c:v>-80.130043000000001</c:v>
                </c:pt>
                <c:pt idx="130">
                  <c:v>-80.378999999999991</c:v>
                </c:pt>
                <c:pt idx="131">
                  <c:v>-80.326859999999982</c:v>
                </c:pt>
                <c:pt idx="132">
                  <c:v>-80.144080000000002</c:v>
                </c:pt>
                <c:pt idx="133">
                  <c:v>-80.37215999999998</c:v>
                </c:pt>
                <c:pt idx="134">
                  <c:v>-80.321977999999987</c:v>
                </c:pt>
                <c:pt idx="135">
                  <c:v>-80.366094000000004</c:v>
                </c:pt>
                <c:pt idx="136">
                  <c:v>-80.310001</c:v>
                </c:pt>
                <c:pt idx="137">
                  <c:v>-80.415629999999993</c:v>
                </c:pt>
                <c:pt idx="138">
                  <c:v>-80.131551999999999</c:v>
                </c:pt>
                <c:pt idx="139">
                  <c:v>-80.334467000000004</c:v>
                </c:pt>
                <c:pt idx="140">
                  <c:v>-80.140315999999999</c:v>
                </c:pt>
                <c:pt idx="141">
                  <c:v>-80.367090000000005</c:v>
                </c:pt>
                <c:pt idx="142">
                  <c:v>-80.186734999999985</c:v>
                </c:pt>
                <c:pt idx="143">
                  <c:v>-80.327258999999998</c:v>
                </c:pt>
                <c:pt idx="144">
                  <c:v>-80.340770999999989</c:v>
                </c:pt>
                <c:pt idx="145">
                  <c:v>-80.379639999999981</c:v>
                </c:pt>
                <c:pt idx="146">
                  <c:v>-80.14297999999998</c:v>
                </c:pt>
                <c:pt idx="147">
                  <c:v>-80.31044</c:v>
                </c:pt>
                <c:pt idx="148">
                  <c:v>-80.186671999999987</c:v>
                </c:pt>
                <c:pt idx="149">
                  <c:v>-80.364900000000006</c:v>
                </c:pt>
                <c:pt idx="150">
                  <c:v>-80.341474000000005</c:v>
                </c:pt>
                <c:pt idx="151">
                  <c:v>-80.397189999999995</c:v>
                </c:pt>
                <c:pt idx="152">
                  <c:v>-80.32974999999999</c:v>
                </c:pt>
                <c:pt idx="153">
                  <c:v>-80.206547999999998</c:v>
                </c:pt>
                <c:pt idx="154">
                  <c:v>-80.343125999999998</c:v>
                </c:pt>
                <c:pt idx="155">
                  <c:v>-80.230054999999993</c:v>
                </c:pt>
                <c:pt idx="156">
                  <c:v>-80.318876999999986</c:v>
                </c:pt>
                <c:pt idx="157">
                  <c:v>-80.189569999999975</c:v>
                </c:pt>
                <c:pt idx="158">
                  <c:v>-80.340519999999998</c:v>
                </c:pt>
                <c:pt idx="159">
                  <c:v>-80.376449999999991</c:v>
                </c:pt>
                <c:pt idx="160">
                  <c:v>-80.335463000000004</c:v>
                </c:pt>
                <c:pt idx="161">
                  <c:v>-80.310631999999998</c:v>
                </c:pt>
                <c:pt idx="162">
                  <c:v>-80.381576999999979</c:v>
                </c:pt>
                <c:pt idx="163">
                  <c:v>-80.261650000000003</c:v>
                </c:pt>
                <c:pt idx="164">
                  <c:v>-80.311890000000005</c:v>
                </c:pt>
                <c:pt idx="165">
                  <c:v>-80.291776999999982</c:v>
                </c:pt>
                <c:pt idx="166">
                  <c:v>-80.194276000000002</c:v>
                </c:pt>
                <c:pt idx="167">
                  <c:v>-80.382501999999988</c:v>
                </c:pt>
                <c:pt idx="168">
                  <c:v>-80.38467</c:v>
                </c:pt>
                <c:pt idx="169">
                  <c:v>-80.242940000000004</c:v>
                </c:pt>
                <c:pt idx="170">
                  <c:v>-80.336924999999994</c:v>
                </c:pt>
                <c:pt idx="171">
                  <c:v>-80.236800000000002</c:v>
                </c:pt>
                <c:pt idx="172">
                  <c:v>-80.385334999999984</c:v>
                </c:pt>
                <c:pt idx="173">
                  <c:v>-80.12256499999998</c:v>
                </c:pt>
                <c:pt idx="174">
                  <c:v>-80.383539999999982</c:v>
                </c:pt>
                <c:pt idx="175">
                  <c:v>-80.370559999999998</c:v>
                </c:pt>
                <c:pt idx="176">
                  <c:v>-80.324619999999996</c:v>
                </c:pt>
                <c:pt idx="177">
                  <c:v>-80.259699999999995</c:v>
                </c:pt>
                <c:pt idx="178">
                  <c:v>-80.32056</c:v>
                </c:pt>
                <c:pt idx="179">
                  <c:v>-80.382649999999998</c:v>
                </c:pt>
                <c:pt idx="180">
                  <c:v>-80.281499999999994</c:v>
                </c:pt>
                <c:pt idx="181">
                  <c:v>-80.320419999999999</c:v>
                </c:pt>
                <c:pt idx="182">
                  <c:v>-80.309309999999982</c:v>
                </c:pt>
                <c:pt idx="183">
                  <c:v>-80.12036999999998</c:v>
                </c:pt>
                <c:pt idx="184">
                  <c:v>-80.314229999999995</c:v>
                </c:pt>
                <c:pt idx="185">
                  <c:v>-80.313304000000002</c:v>
                </c:pt>
                <c:pt idx="186">
                  <c:v>-80.152912999999984</c:v>
                </c:pt>
                <c:pt idx="187">
                  <c:v>-80.159379999999985</c:v>
                </c:pt>
                <c:pt idx="188">
                  <c:v>-80.150691999999992</c:v>
                </c:pt>
                <c:pt idx="189">
                  <c:v>-80.315539999999999</c:v>
                </c:pt>
                <c:pt idx="190">
                  <c:v>-80.122073999999984</c:v>
                </c:pt>
                <c:pt idx="191">
                  <c:v>-80.2607</c:v>
                </c:pt>
                <c:pt idx="192">
                  <c:v>-80.282759999999982</c:v>
                </c:pt>
                <c:pt idx="193">
                  <c:v>-80.214144000000005</c:v>
                </c:pt>
                <c:pt idx="194">
                  <c:v>-80.377888999999968</c:v>
                </c:pt>
                <c:pt idx="195">
                  <c:v>-80.328549999999993</c:v>
                </c:pt>
                <c:pt idx="196">
                  <c:v>-80.303481999999988</c:v>
                </c:pt>
                <c:pt idx="197">
                  <c:v>-80.253325000000004</c:v>
                </c:pt>
                <c:pt idx="198">
                  <c:v>-80.171566999999982</c:v>
                </c:pt>
                <c:pt idx="199">
                  <c:v>-80.20966</c:v>
                </c:pt>
                <c:pt idx="200">
                  <c:v>-80.367329999999995</c:v>
                </c:pt>
                <c:pt idx="201">
                  <c:v>-80.254900000000006</c:v>
                </c:pt>
                <c:pt idx="202">
                  <c:v>-80.257320000000007</c:v>
                </c:pt>
                <c:pt idx="203">
                  <c:v>-80.265820000000005</c:v>
                </c:pt>
                <c:pt idx="204">
                  <c:v>-80.383739999999989</c:v>
                </c:pt>
                <c:pt idx="205">
                  <c:v>-80.165649999999999</c:v>
                </c:pt>
                <c:pt idx="206">
                  <c:v>-80.32480799999999</c:v>
                </c:pt>
                <c:pt idx="207">
                  <c:v>-80.210065999999998</c:v>
                </c:pt>
                <c:pt idx="208">
                  <c:v>-80.381943000000007</c:v>
                </c:pt>
                <c:pt idx="209">
                  <c:v>-80.292460000000005</c:v>
                </c:pt>
                <c:pt idx="210">
                  <c:v>-80.325412999999983</c:v>
                </c:pt>
                <c:pt idx="211">
                  <c:v>-80.372919999999979</c:v>
                </c:pt>
                <c:pt idx="212">
                  <c:v>-80.325230000000005</c:v>
                </c:pt>
                <c:pt idx="213">
                  <c:v>-80.384190000000004</c:v>
                </c:pt>
                <c:pt idx="214">
                  <c:v>-80.372129999999999</c:v>
                </c:pt>
                <c:pt idx="215">
                  <c:v>-80.293066999999994</c:v>
                </c:pt>
                <c:pt idx="216">
                  <c:v>-80.326429999999974</c:v>
                </c:pt>
                <c:pt idx="217">
                  <c:v>-80.350301999999985</c:v>
                </c:pt>
                <c:pt idx="218">
                  <c:v>-80.385356999999985</c:v>
                </c:pt>
                <c:pt idx="219">
                  <c:v>-80.343829999999997</c:v>
                </c:pt>
                <c:pt idx="220">
                  <c:v>-80.16592</c:v>
                </c:pt>
                <c:pt idx="221">
                  <c:v>-80.378969999999981</c:v>
                </c:pt>
                <c:pt idx="222">
                  <c:v>-97.495500000000007</c:v>
                </c:pt>
                <c:pt idx="223">
                  <c:v>-97.497470000000007</c:v>
                </c:pt>
                <c:pt idx="224">
                  <c:v>-97.497470000000007</c:v>
                </c:pt>
                <c:pt idx="225">
                  <c:v>-80.299180000000007</c:v>
                </c:pt>
                <c:pt idx="226">
                  <c:v>-80.250429999999994</c:v>
                </c:pt>
                <c:pt idx="227">
                  <c:v>-97.497426000000004</c:v>
                </c:pt>
                <c:pt idx="228">
                  <c:v>-80.307879999999983</c:v>
                </c:pt>
                <c:pt idx="229">
                  <c:v>-80.299598000000003</c:v>
                </c:pt>
                <c:pt idx="230">
                  <c:v>-80.326565000000002</c:v>
                </c:pt>
                <c:pt idx="231">
                  <c:v>-80.24485</c:v>
                </c:pt>
                <c:pt idx="232">
                  <c:v>-80.27722</c:v>
                </c:pt>
                <c:pt idx="233">
                  <c:v>-80.222464000000002</c:v>
                </c:pt>
                <c:pt idx="234">
                  <c:v>-97.465625000000003</c:v>
                </c:pt>
                <c:pt idx="235">
                  <c:v>-80.168336999999966</c:v>
                </c:pt>
                <c:pt idx="236">
                  <c:v>-80.259119999999996</c:v>
                </c:pt>
                <c:pt idx="237">
                  <c:v>-80.173739999999967</c:v>
                </c:pt>
                <c:pt idx="238">
                  <c:v>-80.231869000000003</c:v>
                </c:pt>
                <c:pt idx="239">
                  <c:v>-97.487700000000004</c:v>
                </c:pt>
                <c:pt idx="240">
                  <c:v>-80.209130000000002</c:v>
                </c:pt>
                <c:pt idx="241">
                  <c:v>-80.125879999999967</c:v>
                </c:pt>
                <c:pt idx="242">
                  <c:v>-80.297449999999998</c:v>
                </c:pt>
                <c:pt idx="243">
                  <c:v>-80.204189999999997</c:v>
                </c:pt>
                <c:pt idx="244">
                  <c:v>-97.474230000000006</c:v>
                </c:pt>
                <c:pt idx="245">
                  <c:v>-97.474230000000006</c:v>
                </c:pt>
                <c:pt idx="246">
                  <c:v>-97.474230000000006</c:v>
                </c:pt>
                <c:pt idx="247">
                  <c:v>-97.474230000000006</c:v>
                </c:pt>
                <c:pt idx="248">
                  <c:v>-80.295280000000005</c:v>
                </c:pt>
                <c:pt idx="249">
                  <c:v>-80.193101999999982</c:v>
                </c:pt>
                <c:pt idx="250">
                  <c:v>-80.296580000000006</c:v>
                </c:pt>
                <c:pt idx="251">
                  <c:v>-80.294748999999982</c:v>
                </c:pt>
                <c:pt idx="252">
                  <c:v>-80.255193000000006</c:v>
                </c:pt>
                <c:pt idx="253">
                  <c:v>-80.245369999999994</c:v>
                </c:pt>
                <c:pt idx="254">
                  <c:v>-80.294960000000003</c:v>
                </c:pt>
                <c:pt idx="255">
                  <c:v>-80.341234999999998</c:v>
                </c:pt>
                <c:pt idx="256">
                  <c:v>-80.171979999999991</c:v>
                </c:pt>
                <c:pt idx="257">
                  <c:v>-80.170063999999982</c:v>
                </c:pt>
                <c:pt idx="258">
                  <c:v>-80.167275000000004</c:v>
                </c:pt>
                <c:pt idx="259">
                  <c:v>-80.18768</c:v>
                </c:pt>
                <c:pt idx="260">
                  <c:v>-80.145189999999999</c:v>
                </c:pt>
                <c:pt idx="261">
                  <c:v>-80.141621000000001</c:v>
                </c:pt>
                <c:pt idx="262">
                  <c:v>-97.509181999999981</c:v>
                </c:pt>
                <c:pt idx="263">
                  <c:v>-80.140451999999982</c:v>
                </c:pt>
                <c:pt idx="264">
                  <c:v>-97.509590000000003</c:v>
                </c:pt>
                <c:pt idx="265">
                  <c:v>-80.145252999999983</c:v>
                </c:pt>
                <c:pt idx="266">
                  <c:v>-97.504551000000006</c:v>
                </c:pt>
                <c:pt idx="267">
                  <c:v>-81.722699999999975</c:v>
                </c:pt>
                <c:pt idx="268">
                  <c:v>-80.143546000000001</c:v>
                </c:pt>
                <c:pt idx="269">
                  <c:v>-80.147980000000004</c:v>
                </c:pt>
                <c:pt idx="270">
                  <c:v>-80.131101999999998</c:v>
                </c:pt>
                <c:pt idx="271">
                  <c:v>-80.293820999999994</c:v>
                </c:pt>
                <c:pt idx="272">
                  <c:v>-80.203831999999991</c:v>
                </c:pt>
                <c:pt idx="273">
                  <c:v>-97.505010999999982</c:v>
                </c:pt>
                <c:pt idx="274">
                  <c:v>-80.141564000000002</c:v>
                </c:pt>
                <c:pt idx="275">
                  <c:v>-80.206760000000003</c:v>
                </c:pt>
                <c:pt idx="276">
                  <c:v>-80.169910000000002</c:v>
                </c:pt>
                <c:pt idx="277">
                  <c:v>-97.509412999999981</c:v>
                </c:pt>
                <c:pt idx="278">
                  <c:v>-80.128771999999969</c:v>
                </c:pt>
                <c:pt idx="279">
                  <c:v>-80.146109999999993</c:v>
                </c:pt>
                <c:pt idx="280">
                  <c:v>-97.517425000000003</c:v>
                </c:pt>
                <c:pt idx="281">
                  <c:v>-80.144306999999998</c:v>
                </c:pt>
                <c:pt idx="282">
                  <c:v>-80.143355999999983</c:v>
                </c:pt>
                <c:pt idx="283">
                  <c:v>-80.348562000000001</c:v>
                </c:pt>
                <c:pt idx="284">
                  <c:v>-80.349377999999987</c:v>
                </c:pt>
                <c:pt idx="285">
                  <c:v>-80.345123999999998</c:v>
                </c:pt>
                <c:pt idx="286">
                  <c:v>-80.309211000000005</c:v>
                </c:pt>
                <c:pt idx="287">
                  <c:v>-80.206860000000006</c:v>
                </c:pt>
                <c:pt idx="288">
                  <c:v>-80.341397999999998</c:v>
                </c:pt>
                <c:pt idx="289">
                  <c:v>-97.510554999999997</c:v>
                </c:pt>
                <c:pt idx="290">
                  <c:v>-80.342519999999993</c:v>
                </c:pt>
                <c:pt idx="291">
                  <c:v>-80.277774999999991</c:v>
                </c:pt>
                <c:pt idx="292">
                  <c:v>-80.341080000000005</c:v>
                </c:pt>
                <c:pt idx="293">
                  <c:v>-80.343090000000004</c:v>
                </c:pt>
                <c:pt idx="294">
                  <c:v>-80.194209999999998</c:v>
                </c:pt>
                <c:pt idx="295">
                  <c:v>-80.359026</c:v>
                </c:pt>
                <c:pt idx="296">
                  <c:v>-80.18431099999998</c:v>
                </c:pt>
                <c:pt idx="297">
                  <c:v>-80.128942999999992</c:v>
                </c:pt>
                <c:pt idx="298">
                  <c:v>-80.339640000000003</c:v>
                </c:pt>
                <c:pt idx="299">
                  <c:v>-80.299595999999994</c:v>
                </c:pt>
                <c:pt idx="300">
                  <c:v>-80.120109999999983</c:v>
                </c:pt>
                <c:pt idx="301">
                  <c:v>-80.339969999999994</c:v>
                </c:pt>
                <c:pt idx="302">
                  <c:v>-80.289458999999979</c:v>
                </c:pt>
                <c:pt idx="303">
                  <c:v>-97.524159999999995</c:v>
                </c:pt>
                <c:pt idx="304">
                  <c:v>-80.28834999999998</c:v>
                </c:pt>
                <c:pt idx="305">
                  <c:v>-80.262647999999999</c:v>
                </c:pt>
                <c:pt idx="306">
                  <c:v>-80.168199999999999</c:v>
                </c:pt>
                <c:pt idx="307">
                  <c:v>-80.394949999999994</c:v>
                </c:pt>
                <c:pt idx="308">
                  <c:v>-80.290756000000002</c:v>
                </c:pt>
                <c:pt idx="309">
                  <c:v>-80.29272899999998</c:v>
                </c:pt>
                <c:pt idx="310">
                  <c:v>-80.332223999999997</c:v>
                </c:pt>
                <c:pt idx="311">
                  <c:v>-80.31583999999998</c:v>
                </c:pt>
                <c:pt idx="312">
                  <c:v>-80.313879999999983</c:v>
                </c:pt>
                <c:pt idx="313">
                  <c:v>-80.347864999999999</c:v>
                </c:pt>
                <c:pt idx="314">
                  <c:v>-80.182449999999989</c:v>
                </c:pt>
                <c:pt idx="315">
                  <c:v>-80.256071999999989</c:v>
                </c:pt>
                <c:pt idx="316">
                  <c:v>-80.390625</c:v>
                </c:pt>
                <c:pt idx="317">
                  <c:v>-80.322610999999981</c:v>
                </c:pt>
                <c:pt idx="318">
                  <c:v>-80.394182999999998</c:v>
                </c:pt>
                <c:pt idx="319">
                  <c:v>-80.291571000000005</c:v>
                </c:pt>
                <c:pt idx="320">
                  <c:v>-80.305294000000004</c:v>
                </c:pt>
                <c:pt idx="321">
                  <c:v>-80.144409999999993</c:v>
                </c:pt>
                <c:pt idx="322">
                  <c:v>-80.249854999999997</c:v>
                </c:pt>
                <c:pt idx="323">
                  <c:v>-80.211365999999998</c:v>
                </c:pt>
                <c:pt idx="324">
                  <c:v>-80.141418000000002</c:v>
                </c:pt>
                <c:pt idx="325">
                  <c:v>-80.174826999999979</c:v>
                </c:pt>
                <c:pt idx="326">
                  <c:v>-80.250235000000004</c:v>
                </c:pt>
                <c:pt idx="327">
                  <c:v>-80.149889999999999</c:v>
                </c:pt>
                <c:pt idx="328">
                  <c:v>-80.148300000000006</c:v>
                </c:pt>
                <c:pt idx="329">
                  <c:v>-80.228779999999986</c:v>
                </c:pt>
                <c:pt idx="330">
                  <c:v>-80.228712999999985</c:v>
                </c:pt>
                <c:pt idx="331">
                  <c:v>-80.228655000000003</c:v>
                </c:pt>
                <c:pt idx="332">
                  <c:v>-97.629621999999998</c:v>
                </c:pt>
                <c:pt idx="333">
                  <c:v>-80.313918000000001</c:v>
                </c:pt>
                <c:pt idx="334">
                  <c:v>-80.351435999999993</c:v>
                </c:pt>
                <c:pt idx="335">
                  <c:v>-80.294832</c:v>
                </c:pt>
                <c:pt idx="336">
                  <c:v>-80.295621999999995</c:v>
                </c:pt>
                <c:pt idx="337">
                  <c:v>-80.176519999999982</c:v>
                </c:pt>
                <c:pt idx="338">
                  <c:v>-80.26831</c:v>
                </c:pt>
                <c:pt idx="339">
                  <c:v>-80.24709</c:v>
                </c:pt>
                <c:pt idx="340">
                  <c:v>-80.356139999999982</c:v>
                </c:pt>
                <c:pt idx="341">
                  <c:v>-80.196459000000004</c:v>
                </c:pt>
                <c:pt idx="342">
                  <c:v>-80.360830000000007</c:v>
                </c:pt>
                <c:pt idx="343">
                  <c:v>-80.136065000000002</c:v>
                </c:pt>
                <c:pt idx="344">
                  <c:v>-80.138598999999985</c:v>
                </c:pt>
                <c:pt idx="345">
                  <c:v>-80.130939999999981</c:v>
                </c:pt>
                <c:pt idx="346">
                  <c:v>-80.160929999999993</c:v>
                </c:pt>
                <c:pt idx="347">
                  <c:v>-80.159485999999987</c:v>
                </c:pt>
                <c:pt idx="348">
                  <c:v>-81.699354</c:v>
                </c:pt>
                <c:pt idx="349">
                  <c:v>-80.311452000000003</c:v>
                </c:pt>
                <c:pt idx="350">
                  <c:v>-97.559493000000003</c:v>
                </c:pt>
                <c:pt idx="351">
                  <c:v>-97.559493000000003</c:v>
                </c:pt>
                <c:pt idx="352">
                  <c:v>-97.559493000000003</c:v>
                </c:pt>
                <c:pt idx="353">
                  <c:v>-97.559493000000003</c:v>
                </c:pt>
                <c:pt idx="354">
                  <c:v>-97.559493000000003</c:v>
                </c:pt>
                <c:pt idx="355">
                  <c:v>-97.559493000000003</c:v>
                </c:pt>
                <c:pt idx="356">
                  <c:v>-97.559493000000003</c:v>
                </c:pt>
                <c:pt idx="357">
                  <c:v>-97.559493000000003</c:v>
                </c:pt>
                <c:pt idx="358">
                  <c:v>-97.559493000000003</c:v>
                </c:pt>
                <c:pt idx="359">
                  <c:v>-97.559493000000003</c:v>
                </c:pt>
                <c:pt idx="360">
                  <c:v>-97.559493000000003</c:v>
                </c:pt>
                <c:pt idx="361">
                  <c:v>-97.559493000000003</c:v>
                </c:pt>
                <c:pt idx="362">
                  <c:v>-97.559493000000003</c:v>
                </c:pt>
                <c:pt idx="363">
                  <c:v>-97.559493000000003</c:v>
                </c:pt>
                <c:pt idx="364">
                  <c:v>-97.559493000000003</c:v>
                </c:pt>
                <c:pt idx="365">
                  <c:v>-97.559493000000003</c:v>
                </c:pt>
                <c:pt idx="366">
                  <c:v>-97.559493000000003</c:v>
                </c:pt>
                <c:pt idx="367">
                  <c:v>-97.313536999999982</c:v>
                </c:pt>
                <c:pt idx="368">
                  <c:v>-97.313536999999982</c:v>
                </c:pt>
                <c:pt idx="369">
                  <c:v>-97.735749999999982</c:v>
                </c:pt>
                <c:pt idx="370">
                  <c:v>-80.250910000000005</c:v>
                </c:pt>
                <c:pt idx="371">
                  <c:v>-80.143659999999997</c:v>
                </c:pt>
                <c:pt idx="372">
                  <c:v>-80.206282000000002</c:v>
                </c:pt>
                <c:pt idx="373">
                  <c:v>-80.164952</c:v>
                </c:pt>
                <c:pt idx="374">
                  <c:v>-80.346040000000002</c:v>
                </c:pt>
                <c:pt idx="375">
                  <c:v>-81.701087999999999</c:v>
                </c:pt>
                <c:pt idx="376">
                  <c:v>-80.285449999999983</c:v>
                </c:pt>
                <c:pt idx="377">
                  <c:v>-80.315457999999992</c:v>
                </c:pt>
                <c:pt idx="378">
                  <c:v>-81.700235000000006</c:v>
                </c:pt>
                <c:pt idx="379">
                  <c:v>-80.358899999999991</c:v>
                </c:pt>
                <c:pt idx="380">
                  <c:v>-80.16831999999998</c:v>
                </c:pt>
                <c:pt idx="381">
                  <c:v>-80.252619999999993</c:v>
                </c:pt>
                <c:pt idx="382">
                  <c:v>-80.251244999999997</c:v>
                </c:pt>
                <c:pt idx="383">
                  <c:v>-97.212329999999994</c:v>
                </c:pt>
                <c:pt idx="384">
                  <c:v>-80.130420000000001</c:v>
                </c:pt>
                <c:pt idx="385">
                  <c:v>-80.374668</c:v>
                </c:pt>
                <c:pt idx="386">
                  <c:v>-80.370913000000002</c:v>
                </c:pt>
                <c:pt idx="387">
                  <c:v>-80.123677999999984</c:v>
                </c:pt>
                <c:pt idx="388">
                  <c:v>-97.163464000000005</c:v>
                </c:pt>
                <c:pt idx="389">
                  <c:v>-80.369475999999992</c:v>
                </c:pt>
                <c:pt idx="390">
                  <c:v>-80.369363000000007</c:v>
                </c:pt>
                <c:pt idx="391">
                  <c:v>-80.228195999999983</c:v>
                </c:pt>
                <c:pt idx="392">
                  <c:v>-80.198221000000004</c:v>
                </c:pt>
                <c:pt idx="393">
                  <c:v>-80.230371999999988</c:v>
                </c:pt>
                <c:pt idx="394">
                  <c:v>-97.95093</c:v>
                </c:pt>
                <c:pt idx="395">
                  <c:v>-97.952449999999999</c:v>
                </c:pt>
                <c:pt idx="396">
                  <c:v>-80.369249999999994</c:v>
                </c:pt>
                <c:pt idx="397">
                  <c:v>-80.369249999999994</c:v>
                </c:pt>
                <c:pt idx="398">
                  <c:v>-80.228639999999999</c:v>
                </c:pt>
                <c:pt idx="399">
                  <c:v>-80.367070000000012</c:v>
                </c:pt>
                <c:pt idx="400">
                  <c:v>-80.367070000000012</c:v>
                </c:pt>
                <c:pt idx="401">
                  <c:v>-80.366849999999999</c:v>
                </c:pt>
                <c:pt idx="402">
                  <c:v>-80.366849999999999</c:v>
                </c:pt>
                <c:pt idx="403">
                  <c:v>-80.228411999999992</c:v>
                </c:pt>
                <c:pt idx="404">
                  <c:v>-80.366039999999998</c:v>
                </c:pt>
                <c:pt idx="405">
                  <c:v>-80.366039999999998</c:v>
                </c:pt>
                <c:pt idx="406">
                  <c:v>-80.229893000000004</c:v>
                </c:pt>
                <c:pt idx="407">
                  <c:v>-80.249454999999998</c:v>
                </c:pt>
                <c:pt idx="408">
                  <c:v>-80.140788999999984</c:v>
                </c:pt>
                <c:pt idx="409">
                  <c:v>-80.365156999999982</c:v>
                </c:pt>
                <c:pt idx="410">
                  <c:v>-80.200030000000012</c:v>
                </c:pt>
                <c:pt idx="411">
                  <c:v>-80.135550999999992</c:v>
                </c:pt>
                <c:pt idx="412">
                  <c:v>-80.248614000000003</c:v>
                </c:pt>
                <c:pt idx="413">
                  <c:v>-80.232000000000014</c:v>
                </c:pt>
                <c:pt idx="414">
                  <c:v>-80.200310000000002</c:v>
                </c:pt>
                <c:pt idx="415">
                  <c:v>-80.238979999999998</c:v>
                </c:pt>
                <c:pt idx="416">
                  <c:v>-81.737210000000005</c:v>
                </c:pt>
                <c:pt idx="417">
                  <c:v>-98.220434999999981</c:v>
                </c:pt>
                <c:pt idx="418">
                  <c:v>-80.256054000000006</c:v>
                </c:pt>
                <c:pt idx="419">
                  <c:v>-80.13148799999999</c:v>
                </c:pt>
                <c:pt idx="420">
                  <c:v>-98.263140000000007</c:v>
                </c:pt>
                <c:pt idx="421">
                  <c:v>-80.267815999999996</c:v>
                </c:pt>
                <c:pt idx="422">
                  <c:v>-81.685251999999991</c:v>
                </c:pt>
                <c:pt idx="423">
                  <c:v>-80.270723000000004</c:v>
                </c:pt>
                <c:pt idx="424">
                  <c:v>-97.478957999999992</c:v>
                </c:pt>
                <c:pt idx="425">
                  <c:v>-97.478957999999992</c:v>
                </c:pt>
                <c:pt idx="426">
                  <c:v>-97.478957999999992</c:v>
                </c:pt>
                <c:pt idx="427">
                  <c:v>-97.478957999999992</c:v>
                </c:pt>
                <c:pt idx="428">
                  <c:v>-97.478957999999992</c:v>
                </c:pt>
                <c:pt idx="429">
                  <c:v>-97.478957999999992</c:v>
                </c:pt>
                <c:pt idx="430">
                  <c:v>-97.478957999999992</c:v>
                </c:pt>
                <c:pt idx="431">
                  <c:v>-97.478957999999992</c:v>
                </c:pt>
                <c:pt idx="432">
                  <c:v>-97.478957999999992</c:v>
                </c:pt>
                <c:pt idx="433">
                  <c:v>-97.478957999999992</c:v>
                </c:pt>
                <c:pt idx="434">
                  <c:v>-97.478957999999992</c:v>
                </c:pt>
                <c:pt idx="435">
                  <c:v>-97.626930999999985</c:v>
                </c:pt>
                <c:pt idx="436">
                  <c:v>-97.626930999999985</c:v>
                </c:pt>
                <c:pt idx="437">
                  <c:v>-97.626930999999985</c:v>
                </c:pt>
                <c:pt idx="438">
                  <c:v>-80.293436999999983</c:v>
                </c:pt>
                <c:pt idx="439">
                  <c:v>-80.262709999999998</c:v>
                </c:pt>
                <c:pt idx="440">
                  <c:v>-80.251576999999983</c:v>
                </c:pt>
                <c:pt idx="441">
                  <c:v>-81.744645000000006</c:v>
                </c:pt>
                <c:pt idx="442">
                  <c:v>-80.201847999999998</c:v>
                </c:pt>
                <c:pt idx="443">
                  <c:v>-80.105749999999986</c:v>
                </c:pt>
                <c:pt idx="444">
                  <c:v>-80.253668000000005</c:v>
                </c:pt>
                <c:pt idx="445">
                  <c:v>-80.256574999999998</c:v>
                </c:pt>
                <c:pt idx="446">
                  <c:v>-81.714016000000001</c:v>
                </c:pt>
                <c:pt idx="447">
                  <c:v>-80.324844999999982</c:v>
                </c:pt>
                <c:pt idx="448">
                  <c:v>-80.257756000000001</c:v>
                </c:pt>
                <c:pt idx="449">
                  <c:v>-80.255685</c:v>
                </c:pt>
                <c:pt idx="450">
                  <c:v>-81.714820000000003</c:v>
                </c:pt>
                <c:pt idx="451">
                  <c:v>-80.203170999999998</c:v>
                </c:pt>
                <c:pt idx="452">
                  <c:v>-80.25658</c:v>
                </c:pt>
                <c:pt idx="453">
                  <c:v>-80.25239999999998</c:v>
                </c:pt>
                <c:pt idx="454">
                  <c:v>-80.255030000000005</c:v>
                </c:pt>
                <c:pt idx="455">
                  <c:v>-80.256861000000001</c:v>
                </c:pt>
                <c:pt idx="456">
                  <c:v>-80.259249999999994</c:v>
                </c:pt>
                <c:pt idx="457">
                  <c:v>-80.251761999999999</c:v>
                </c:pt>
                <c:pt idx="458">
                  <c:v>-81.75367</c:v>
                </c:pt>
                <c:pt idx="459">
                  <c:v>-80.325469999999981</c:v>
                </c:pt>
                <c:pt idx="460">
                  <c:v>-80.327619999999996</c:v>
                </c:pt>
                <c:pt idx="461">
                  <c:v>-81.400882999999979</c:v>
                </c:pt>
                <c:pt idx="462">
                  <c:v>-81.400882999999979</c:v>
                </c:pt>
                <c:pt idx="463">
                  <c:v>-81.400882999999979</c:v>
                </c:pt>
                <c:pt idx="464">
                  <c:v>-81.400882999999979</c:v>
                </c:pt>
                <c:pt idx="465">
                  <c:v>-81.400882999999979</c:v>
                </c:pt>
                <c:pt idx="466">
                  <c:v>-81.400882999999979</c:v>
                </c:pt>
                <c:pt idx="467">
                  <c:v>-81.400882999999979</c:v>
                </c:pt>
                <c:pt idx="468">
                  <c:v>-81.400882999999979</c:v>
                </c:pt>
                <c:pt idx="469">
                  <c:v>-81.400882999999979</c:v>
                </c:pt>
                <c:pt idx="470">
                  <c:v>-81.400882999999979</c:v>
                </c:pt>
                <c:pt idx="471">
                  <c:v>-80.127729999999985</c:v>
                </c:pt>
                <c:pt idx="472">
                  <c:v>-80.267842999999999</c:v>
                </c:pt>
                <c:pt idx="473">
                  <c:v>-80.138147999999987</c:v>
                </c:pt>
                <c:pt idx="474">
                  <c:v>-80.202839999999981</c:v>
                </c:pt>
                <c:pt idx="475">
                  <c:v>-80.251233999999997</c:v>
                </c:pt>
                <c:pt idx="476">
                  <c:v>-80.243258999999995</c:v>
                </c:pt>
                <c:pt idx="477">
                  <c:v>-97.638941999999986</c:v>
                </c:pt>
                <c:pt idx="478">
                  <c:v>-81.765414000000007</c:v>
                </c:pt>
                <c:pt idx="479">
                  <c:v>-80.261409999999998</c:v>
                </c:pt>
                <c:pt idx="480">
                  <c:v>-80.251626000000002</c:v>
                </c:pt>
                <c:pt idx="481">
                  <c:v>-80.104060000000004</c:v>
                </c:pt>
                <c:pt idx="482">
                  <c:v>-80.261882</c:v>
                </c:pt>
                <c:pt idx="483">
                  <c:v>-80.33184</c:v>
                </c:pt>
                <c:pt idx="484">
                  <c:v>-80.331179000000006</c:v>
                </c:pt>
                <c:pt idx="485">
                  <c:v>-80.331731999999988</c:v>
                </c:pt>
                <c:pt idx="486">
                  <c:v>-80.465200999999993</c:v>
                </c:pt>
                <c:pt idx="487">
                  <c:v>-80.465200999999993</c:v>
                </c:pt>
                <c:pt idx="488">
                  <c:v>-80.339460000000003</c:v>
                </c:pt>
                <c:pt idx="489">
                  <c:v>-98.193889999999982</c:v>
                </c:pt>
                <c:pt idx="490">
                  <c:v>-97.631169999999997</c:v>
                </c:pt>
                <c:pt idx="491">
                  <c:v>-80.331902999999983</c:v>
                </c:pt>
                <c:pt idx="492">
                  <c:v>-80.294047000000006</c:v>
                </c:pt>
                <c:pt idx="493">
                  <c:v>-80.288385999999988</c:v>
                </c:pt>
                <c:pt idx="494">
                  <c:v>-80.333369999999974</c:v>
                </c:pt>
                <c:pt idx="495">
                  <c:v>-80.332481999999985</c:v>
                </c:pt>
                <c:pt idx="496">
                  <c:v>-80.224729999999994</c:v>
                </c:pt>
                <c:pt idx="497">
                  <c:v>-80.11773199999999</c:v>
                </c:pt>
                <c:pt idx="498">
                  <c:v>-80.340235000000007</c:v>
                </c:pt>
                <c:pt idx="499">
                  <c:v>-80.171101999999991</c:v>
                </c:pt>
                <c:pt idx="500">
                  <c:v>-80.10357999999998</c:v>
                </c:pt>
                <c:pt idx="501">
                  <c:v>-80.131334999999993</c:v>
                </c:pt>
                <c:pt idx="502">
                  <c:v>-81.748541000000003</c:v>
                </c:pt>
                <c:pt idx="503">
                  <c:v>-80.335920000000002</c:v>
                </c:pt>
                <c:pt idx="504">
                  <c:v>-80.220050000000001</c:v>
                </c:pt>
                <c:pt idx="505">
                  <c:v>-80.220050000000001</c:v>
                </c:pt>
                <c:pt idx="506">
                  <c:v>-80.220050000000001</c:v>
                </c:pt>
                <c:pt idx="507">
                  <c:v>-80.220050000000001</c:v>
                </c:pt>
                <c:pt idx="508">
                  <c:v>-80.220050000000001</c:v>
                </c:pt>
                <c:pt idx="509">
                  <c:v>-80.333813000000006</c:v>
                </c:pt>
                <c:pt idx="510">
                  <c:v>-97.670678999999993</c:v>
                </c:pt>
                <c:pt idx="511">
                  <c:v>-81.794799999999995</c:v>
                </c:pt>
                <c:pt idx="512">
                  <c:v>-81.794799999999995</c:v>
                </c:pt>
                <c:pt idx="513">
                  <c:v>-81.794799999999995</c:v>
                </c:pt>
                <c:pt idx="514">
                  <c:v>-81.794839999999994</c:v>
                </c:pt>
                <c:pt idx="515">
                  <c:v>-97.972773999999987</c:v>
                </c:pt>
                <c:pt idx="516">
                  <c:v>-80.201509999999999</c:v>
                </c:pt>
                <c:pt idx="517">
                  <c:v>-80.170766999999984</c:v>
                </c:pt>
                <c:pt idx="518">
                  <c:v>-97.972160000000002</c:v>
                </c:pt>
                <c:pt idx="519">
                  <c:v>-80.264049999999997</c:v>
                </c:pt>
                <c:pt idx="520">
                  <c:v>-80.170919999999981</c:v>
                </c:pt>
                <c:pt idx="521">
                  <c:v>-80.309162999999998</c:v>
                </c:pt>
                <c:pt idx="522">
                  <c:v>-80.243446000000006</c:v>
                </c:pt>
                <c:pt idx="523">
                  <c:v>-97.452859000000004</c:v>
                </c:pt>
                <c:pt idx="524">
                  <c:v>-80.322361999999984</c:v>
                </c:pt>
                <c:pt idx="525">
                  <c:v>-80.282235999999983</c:v>
                </c:pt>
                <c:pt idx="526">
                  <c:v>-81.720100000000002</c:v>
                </c:pt>
                <c:pt idx="527">
                  <c:v>-97.913520000000005</c:v>
                </c:pt>
                <c:pt idx="528">
                  <c:v>-80.257733000000002</c:v>
                </c:pt>
                <c:pt idx="529">
                  <c:v>-81.762460000000004</c:v>
                </c:pt>
                <c:pt idx="530">
                  <c:v>-81.669663999999997</c:v>
                </c:pt>
                <c:pt idx="531">
                  <c:v>-81.721119000000002</c:v>
                </c:pt>
                <c:pt idx="532">
                  <c:v>-97.912413999999998</c:v>
                </c:pt>
                <c:pt idx="533">
                  <c:v>-80.257721000000004</c:v>
                </c:pt>
                <c:pt idx="534">
                  <c:v>-97.944276000000002</c:v>
                </c:pt>
                <c:pt idx="535">
                  <c:v>-98.154695000000004</c:v>
                </c:pt>
                <c:pt idx="536">
                  <c:v>-98.154695000000004</c:v>
                </c:pt>
                <c:pt idx="537">
                  <c:v>-98.154695000000004</c:v>
                </c:pt>
                <c:pt idx="538">
                  <c:v>-97.824010000000001</c:v>
                </c:pt>
                <c:pt idx="539">
                  <c:v>-97.990660000000005</c:v>
                </c:pt>
                <c:pt idx="540">
                  <c:v>-80.223600000000005</c:v>
                </c:pt>
                <c:pt idx="541">
                  <c:v>-97.990679999999998</c:v>
                </c:pt>
                <c:pt idx="542">
                  <c:v>-97.990679999999998</c:v>
                </c:pt>
                <c:pt idx="543">
                  <c:v>-97.824506</c:v>
                </c:pt>
                <c:pt idx="544">
                  <c:v>-81.786843000000005</c:v>
                </c:pt>
                <c:pt idx="545">
                  <c:v>-80.25900799999998</c:v>
                </c:pt>
                <c:pt idx="546">
                  <c:v>-80.256727999999981</c:v>
                </c:pt>
                <c:pt idx="547">
                  <c:v>-98.291683000000006</c:v>
                </c:pt>
                <c:pt idx="548">
                  <c:v>-80.32061299999998</c:v>
                </c:pt>
                <c:pt idx="549">
                  <c:v>-80.180834999999988</c:v>
                </c:pt>
                <c:pt idx="550">
                  <c:v>-80.180834999999988</c:v>
                </c:pt>
                <c:pt idx="551">
                  <c:v>-97.889268000000001</c:v>
                </c:pt>
                <c:pt idx="552">
                  <c:v>-80.217206000000004</c:v>
                </c:pt>
                <c:pt idx="553">
                  <c:v>-80.16395</c:v>
                </c:pt>
                <c:pt idx="554">
                  <c:v>-80.203159999999997</c:v>
                </c:pt>
                <c:pt idx="555">
                  <c:v>-97.823763999999983</c:v>
                </c:pt>
                <c:pt idx="556">
                  <c:v>-80.256609999999995</c:v>
                </c:pt>
                <c:pt idx="557">
                  <c:v>-97.824550000000002</c:v>
                </c:pt>
                <c:pt idx="558">
                  <c:v>-80.254766000000004</c:v>
                </c:pt>
                <c:pt idx="559">
                  <c:v>-98.051930000000013</c:v>
                </c:pt>
                <c:pt idx="560">
                  <c:v>-81.795000000000002</c:v>
                </c:pt>
                <c:pt idx="561">
                  <c:v>-80.190147999999979</c:v>
                </c:pt>
                <c:pt idx="562">
                  <c:v>-80.285634000000002</c:v>
                </c:pt>
                <c:pt idx="563">
                  <c:v>-81.80044599999998</c:v>
                </c:pt>
                <c:pt idx="564">
                  <c:v>-97.993825000000001</c:v>
                </c:pt>
                <c:pt idx="565">
                  <c:v>-80.296038999999979</c:v>
                </c:pt>
                <c:pt idx="566">
                  <c:v>-98.028645999999981</c:v>
                </c:pt>
                <c:pt idx="567">
                  <c:v>-80.264669999999995</c:v>
                </c:pt>
                <c:pt idx="568">
                  <c:v>-80.285060000000001</c:v>
                </c:pt>
                <c:pt idx="569">
                  <c:v>-97.960334000000003</c:v>
                </c:pt>
                <c:pt idx="570">
                  <c:v>-98.040692000000007</c:v>
                </c:pt>
                <c:pt idx="571">
                  <c:v>-97.714563999999996</c:v>
                </c:pt>
                <c:pt idx="572">
                  <c:v>-81.795360000000002</c:v>
                </c:pt>
                <c:pt idx="573">
                  <c:v>-98.109289000000004</c:v>
                </c:pt>
                <c:pt idx="574">
                  <c:v>-98.219210000000004</c:v>
                </c:pt>
                <c:pt idx="575">
                  <c:v>-97.719875999999999</c:v>
                </c:pt>
                <c:pt idx="576">
                  <c:v>-80.16258999999998</c:v>
                </c:pt>
                <c:pt idx="577">
                  <c:v>-80.252877999999967</c:v>
                </c:pt>
                <c:pt idx="578">
                  <c:v>-80.162109999999998</c:v>
                </c:pt>
                <c:pt idx="579">
                  <c:v>-81.799132999999998</c:v>
                </c:pt>
                <c:pt idx="580">
                  <c:v>-80.161289999999994</c:v>
                </c:pt>
                <c:pt idx="581">
                  <c:v>-80.160830000000004</c:v>
                </c:pt>
                <c:pt idx="582">
                  <c:v>-80.16198</c:v>
                </c:pt>
                <c:pt idx="583">
                  <c:v>-80.162949999999981</c:v>
                </c:pt>
                <c:pt idx="584">
                  <c:v>-97.721424999999996</c:v>
                </c:pt>
                <c:pt idx="585">
                  <c:v>-98.213029000000006</c:v>
                </c:pt>
                <c:pt idx="586">
                  <c:v>-98.225869999999986</c:v>
                </c:pt>
                <c:pt idx="587">
                  <c:v>-98.236902000000001</c:v>
                </c:pt>
                <c:pt idx="588">
                  <c:v>-98.232005999999998</c:v>
                </c:pt>
                <c:pt idx="589">
                  <c:v>-80.188169999999985</c:v>
                </c:pt>
                <c:pt idx="590">
                  <c:v>-98.231752999999998</c:v>
                </c:pt>
                <c:pt idx="591">
                  <c:v>-80.203040000000001</c:v>
                </c:pt>
                <c:pt idx="592">
                  <c:v>-80.15455</c:v>
                </c:pt>
                <c:pt idx="593">
                  <c:v>-97.711464000000007</c:v>
                </c:pt>
                <c:pt idx="594">
                  <c:v>-80.135117999999991</c:v>
                </c:pt>
                <c:pt idx="595">
                  <c:v>-97.715423999999999</c:v>
                </c:pt>
                <c:pt idx="596">
                  <c:v>-97.714749999999995</c:v>
                </c:pt>
                <c:pt idx="597">
                  <c:v>-97.747930999999994</c:v>
                </c:pt>
                <c:pt idx="598">
                  <c:v>-80.153956999999991</c:v>
                </c:pt>
                <c:pt idx="599">
                  <c:v>-97.69614</c:v>
                </c:pt>
                <c:pt idx="600">
                  <c:v>-97.69614</c:v>
                </c:pt>
                <c:pt idx="601">
                  <c:v>-81.799306000000001</c:v>
                </c:pt>
                <c:pt idx="602">
                  <c:v>-98.167337999999987</c:v>
                </c:pt>
                <c:pt idx="603">
                  <c:v>-81.708552999999981</c:v>
                </c:pt>
                <c:pt idx="604">
                  <c:v>-81.708552999999981</c:v>
                </c:pt>
                <c:pt idx="605">
                  <c:v>-81.708552999999981</c:v>
                </c:pt>
                <c:pt idx="606">
                  <c:v>-81.708552999999981</c:v>
                </c:pt>
                <c:pt idx="607">
                  <c:v>-81.708552999999981</c:v>
                </c:pt>
                <c:pt idx="608">
                  <c:v>-80.191761</c:v>
                </c:pt>
                <c:pt idx="609">
                  <c:v>-80.286710999999983</c:v>
                </c:pt>
                <c:pt idx="610">
                  <c:v>-80.196399999999983</c:v>
                </c:pt>
                <c:pt idx="611">
                  <c:v>-80.281229999999994</c:v>
                </c:pt>
                <c:pt idx="612">
                  <c:v>-80.249759999999995</c:v>
                </c:pt>
                <c:pt idx="613">
                  <c:v>-80.274503999999993</c:v>
                </c:pt>
                <c:pt idx="614">
                  <c:v>-80.266051000000004</c:v>
                </c:pt>
                <c:pt idx="615">
                  <c:v>-80.476657000000003</c:v>
                </c:pt>
                <c:pt idx="616">
                  <c:v>-80.476657000000003</c:v>
                </c:pt>
                <c:pt idx="617">
                  <c:v>-80.476657000000003</c:v>
                </c:pt>
                <c:pt idx="618">
                  <c:v>-80.476657000000003</c:v>
                </c:pt>
                <c:pt idx="619">
                  <c:v>-80.476657000000003</c:v>
                </c:pt>
                <c:pt idx="620">
                  <c:v>-80.476657000000003</c:v>
                </c:pt>
                <c:pt idx="621">
                  <c:v>-80.476657000000003</c:v>
                </c:pt>
                <c:pt idx="622">
                  <c:v>-80.476657000000003</c:v>
                </c:pt>
                <c:pt idx="623">
                  <c:v>-80.476657000000003</c:v>
                </c:pt>
                <c:pt idx="624">
                  <c:v>-80.476657000000003</c:v>
                </c:pt>
                <c:pt idx="625">
                  <c:v>-80.476657000000003</c:v>
                </c:pt>
                <c:pt idx="626">
                  <c:v>-80.476657000000003</c:v>
                </c:pt>
                <c:pt idx="627">
                  <c:v>-80.476657000000003</c:v>
                </c:pt>
                <c:pt idx="628">
                  <c:v>-80.476657000000003</c:v>
                </c:pt>
                <c:pt idx="629">
                  <c:v>-80.476657000000003</c:v>
                </c:pt>
                <c:pt idx="630">
                  <c:v>-80.476657000000003</c:v>
                </c:pt>
                <c:pt idx="631">
                  <c:v>-80.476657000000003</c:v>
                </c:pt>
                <c:pt idx="632">
                  <c:v>-80.476657000000003</c:v>
                </c:pt>
                <c:pt idx="633">
                  <c:v>-80.476657000000003</c:v>
                </c:pt>
                <c:pt idx="634">
                  <c:v>-80.476657000000003</c:v>
                </c:pt>
                <c:pt idx="635">
                  <c:v>-80.476657000000003</c:v>
                </c:pt>
                <c:pt idx="636">
                  <c:v>-80.476657000000003</c:v>
                </c:pt>
                <c:pt idx="637">
                  <c:v>-80.476657000000003</c:v>
                </c:pt>
                <c:pt idx="638">
                  <c:v>-80.476657000000003</c:v>
                </c:pt>
                <c:pt idx="639">
                  <c:v>-80.476657000000003</c:v>
                </c:pt>
                <c:pt idx="640">
                  <c:v>-80.476657000000003</c:v>
                </c:pt>
                <c:pt idx="641">
                  <c:v>-80.476657000000003</c:v>
                </c:pt>
                <c:pt idx="642">
                  <c:v>-98.311509999999998</c:v>
                </c:pt>
                <c:pt idx="643">
                  <c:v>-80.192098999999985</c:v>
                </c:pt>
                <c:pt idx="644">
                  <c:v>-80.248660999999998</c:v>
                </c:pt>
                <c:pt idx="645">
                  <c:v>-98.286565999999993</c:v>
                </c:pt>
                <c:pt idx="646">
                  <c:v>-98.256941999999981</c:v>
                </c:pt>
                <c:pt idx="647">
                  <c:v>-80.289542999999981</c:v>
                </c:pt>
                <c:pt idx="648">
                  <c:v>-98.183979999999991</c:v>
                </c:pt>
                <c:pt idx="649">
                  <c:v>-98.183920000000001</c:v>
                </c:pt>
                <c:pt idx="650">
                  <c:v>-98.232061999999999</c:v>
                </c:pt>
                <c:pt idx="651">
                  <c:v>-98.261691999999996</c:v>
                </c:pt>
                <c:pt idx="652">
                  <c:v>-80.25397199999999</c:v>
                </c:pt>
                <c:pt idx="653">
                  <c:v>-98.286006999999998</c:v>
                </c:pt>
                <c:pt idx="654">
                  <c:v>-80.15809999999999</c:v>
                </c:pt>
                <c:pt idx="655">
                  <c:v>-80.257090000000005</c:v>
                </c:pt>
                <c:pt idx="656">
                  <c:v>-80.148348999999968</c:v>
                </c:pt>
                <c:pt idx="657">
                  <c:v>-80.096328999999983</c:v>
                </c:pt>
                <c:pt idx="658">
                  <c:v>-81.801757999999992</c:v>
                </c:pt>
                <c:pt idx="659">
                  <c:v>-80.155399999999986</c:v>
                </c:pt>
                <c:pt idx="660">
                  <c:v>-98.207120000000003</c:v>
                </c:pt>
                <c:pt idx="661">
                  <c:v>-98.285749999999979</c:v>
                </c:pt>
                <c:pt idx="662">
                  <c:v>-80.180172999999968</c:v>
                </c:pt>
                <c:pt idx="663">
                  <c:v>-80.149531999999979</c:v>
                </c:pt>
                <c:pt idx="664">
                  <c:v>-80.202690000000004</c:v>
                </c:pt>
                <c:pt idx="665">
                  <c:v>-80.131865000000005</c:v>
                </c:pt>
                <c:pt idx="666">
                  <c:v>-98.230180000000004</c:v>
                </c:pt>
                <c:pt idx="667">
                  <c:v>-98.328189999999992</c:v>
                </c:pt>
                <c:pt idx="668">
                  <c:v>-97.722139999999982</c:v>
                </c:pt>
                <c:pt idx="669">
                  <c:v>-80.170661999999979</c:v>
                </c:pt>
                <c:pt idx="670">
                  <c:v>-98.118379999999988</c:v>
                </c:pt>
                <c:pt idx="671">
                  <c:v>-80.147954999999996</c:v>
                </c:pt>
                <c:pt idx="672">
                  <c:v>-80.162603000000004</c:v>
                </c:pt>
                <c:pt idx="673">
                  <c:v>-80.227779999999981</c:v>
                </c:pt>
                <c:pt idx="674">
                  <c:v>-80.16045699999998</c:v>
                </c:pt>
                <c:pt idx="675">
                  <c:v>-98.15140599999998</c:v>
                </c:pt>
                <c:pt idx="676">
                  <c:v>-98.22936</c:v>
                </c:pt>
                <c:pt idx="677">
                  <c:v>-98.22936</c:v>
                </c:pt>
                <c:pt idx="678">
                  <c:v>-98.22936</c:v>
                </c:pt>
                <c:pt idx="679">
                  <c:v>-98.22936</c:v>
                </c:pt>
                <c:pt idx="680">
                  <c:v>-80.159201999999979</c:v>
                </c:pt>
                <c:pt idx="681">
                  <c:v>-80.225819999999999</c:v>
                </c:pt>
                <c:pt idx="682">
                  <c:v>-80.156369999999981</c:v>
                </c:pt>
                <c:pt idx="683">
                  <c:v>-80.245999999999995</c:v>
                </c:pt>
                <c:pt idx="684">
                  <c:v>-80.158916999999988</c:v>
                </c:pt>
                <c:pt idx="685">
                  <c:v>-81.767240999999999</c:v>
                </c:pt>
                <c:pt idx="686">
                  <c:v>-81.770485999999991</c:v>
                </c:pt>
                <c:pt idx="687">
                  <c:v>-80.227819999999994</c:v>
                </c:pt>
                <c:pt idx="688">
                  <c:v>-80.108101999999988</c:v>
                </c:pt>
                <c:pt idx="689">
                  <c:v>-97.662376999999978</c:v>
                </c:pt>
                <c:pt idx="690">
                  <c:v>-80.254193999999998</c:v>
                </c:pt>
                <c:pt idx="691">
                  <c:v>-80.257339000000002</c:v>
                </c:pt>
                <c:pt idx="692">
                  <c:v>-80.205145999999999</c:v>
                </c:pt>
                <c:pt idx="693">
                  <c:v>-80.227019999999996</c:v>
                </c:pt>
                <c:pt idx="694">
                  <c:v>-81.801374999999979</c:v>
                </c:pt>
                <c:pt idx="695">
                  <c:v>-98.325789999999984</c:v>
                </c:pt>
                <c:pt idx="696">
                  <c:v>-98.325789999999984</c:v>
                </c:pt>
                <c:pt idx="697">
                  <c:v>-81.771811</c:v>
                </c:pt>
                <c:pt idx="698">
                  <c:v>-98.325839999999985</c:v>
                </c:pt>
                <c:pt idx="699">
                  <c:v>-80.092129999999997</c:v>
                </c:pt>
                <c:pt idx="700">
                  <c:v>-80.129709999999989</c:v>
                </c:pt>
                <c:pt idx="701">
                  <c:v>-80.142869999999974</c:v>
                </c:pt>
                <c:pt idx="702">
                  <c:v>-80.141324999999995</c:v>
                </c:pt>
                <c:pt idx="703">
                  <c:v>-80.144229999999993</c:v>
                </c:pt>
                <c:pt idx="704">
                  <c:v>-80.14256899999998</c:v>
                </c:pt>
                <c:pt idx="705">
                  <c:v>-80.141360000000006</c:v>
                </c:pt>
                <c:pt idx="706">
                  <c:v>-80.142833999999979</c:v>
                </c:pt>
                <c:pt idx="707">
                  <c:v>-80.143090000000001</c:v>
                </c:pt>
                <c:pt idx="708">
                  <c:v>-80.143906000000001</c:v>
                </c:pt>
                <c:pt idx="709">
                  <c:v>-80.142300000000006</c:v>
                </c:pt>
                <c:pt idx="710">
                  <c:v>-80.252210000000005</c:v>
                </c:pt>
                <c:pt idx="711">
                  <c:v>-80.270518999999979</c:v>
                </c:pt>
                <c:pt idx="712">
                  <c:v>-80.151469999999975</c:v>
                </c:pt>
                <c:pt idx="713">
                  <c:v>-80.149749999999983</c:v>
                </c:pt>
                <c:pt idx="714">
                  <c:v>-80.14743</c:v>
                </c:pt>
                <c:pt idx="715">
                  <c:v>-80.22241799999999</c:v>
                </c:pt>
                <c:pt idx="716">
                  <c:v>-80.157069000000007</c:v>
                </c:pt>
                <c:pt idx="717">
                  <c:v>-80.160110000000003</c:v>
                </c:pt>
                <c:pt idx="718">
                  <c:v>-80.15164</c:v>
                </c:pt>
                <c:pt idx="719">
                  <c:v>-80.149730000000005</c:v>
                </c:pt>
                <c:pt idx="720">
                  <c:v>-80.147139999999993</c:v>
                </c:pt>
                <c:pt idx="721">
                  <c:v>-98.177763999999982</c:v>
                </c:pt>
                <c:pt idx="722">
                  <c:v>-98.177763999999982</c:v>
                </c:pt>
                <c:pt idx="723">
                  <c:v>-98.177763999999982</c:v>
                </c:pt>
                <c:pt idx="724">
                  <c:v>-98.177763999999982</c:v>
                </c:pt>
                <c:pt idx="725">
                  <c:v>-98.177763999999982</c:v>
                </c:pt>
                <c:pt idx="726">
                  <c:v>-98.177763999999982</c:v>
                </c:pt>
                <c:pt idx="727">
                  <c:v>-98.177763999999982</c:v>
                </c:pt>
                <c:pt idx="728">
                  <c:v>-98.177763999999982</c:v>
                </c:pt>
                <c:pt idx="729">
                  <c:v>-98.177763999999982</c:v>
                </c:pt>
                <c:pt idx="730">
                  <c:v>-98.177763999999982</c:v>
                </c:pt>
                <c:pt idx="731">
                  <c:v>-98.177763999999982</c:v>
                </c:pt>
                <c:pt idx="732">
                  <c:v>-80.148409999999998</c:v>
                </c:pt>
                <c:pt idx="733">
                  <c:v>-80.15016</c:v>
                </c:pt>
                <c:pt idx="734">
                  <c:v>-80.152899999999988</c:v>
                </c:pt>
                <c:pt idx="735">
                  <c:v>-80.152039999999985</c:v>
                </c:pt>
                <c:pt idx="736">
                  <c:v>-80.147855000000007</c:v>
                </c:pt>
                <c:pt idx="737">
                  <c:v>-80.149910000000006</c:v>
                </c:pt>
                <c:pt idx="738">
                  <c:v>-80.145700000000005</c:v>
                </c:pt>
                <c:pt idx="739">
                  <c:v>-80.152614999999983</c:v>
                </c:pt>
                <c:pt idx="740">
                  <c:v>-81.771022000000002</c:v>
                </c:pt>
                <c:pt idx="741">
                  <c:v>-97.68210599999999</c:v>
                </c:pt>
                <c:pt idx="742">
                  <c:v>-97.717713000000003</c:v>
                </c:pt>
                <c:pt idx="743">
                  <c:v>-80.146839</c:v>
                </c:pt>
                <c:pt idx="744">
                  <c:v>-97.56871799999999</c:v>
                </c:pt>
                <c:pt idx="745">
                  <c:v>-98.396209999999996</c:v>
                </c:pt>
                <c:pt idx="746">
                  <c:v>-80.255888999999968</c:v>
                </c:pt>
                <c:pt idx="747">
                  <c:v>-80.248498999999981</c:v>
                </c:pt>
                <c:pt idx="748">
                  <c:v>-98.224183999999994</c:v>
                </c:pt>
                <c:pt idx="749">
                  <c:v>-80.253326000000001</c:v>
                </c:pt>
                <c:pt idx="750">
                  <c:v>-81.767035000000007</c:v>
                </c:pt>
                <c:pt idx="751">
                  <c:v>-98.245095000000006</c:v>
                </c:pt>
                <c:pt idx="752">
                  <c:v>-80.243604000000005</c:v>
                </c:pt>
                <c:pt idx="753">
                  <c:v>-98.320948999999985</c:v>
                </c:pt>
                <c:pt idx="754">
                  <c:v>-80.254436999999982</c:v>
                </c:pt>
                <c:pt idx="755">
                  <c:v>-80.188981999999967</c:v>
                </c:pt>
                <c:pt idx="756">
                  <c:v>-81.766170000000002</c:v>
                </c:pt>
                <c:pt idx="757">
                  <c:v>-98.255429999999976</c:v>
                </c:pt>
                <c:pt idx="758">
                  <c:v>-81.803984</c:v>
                </c:pt>
                <c:pt idx="759">
                  <c:v>-80.201009999999997</c:v>
                </c:pt>
                <c:pt idx="760">
                  <c:v>-81.821690000000004</c:v>
                </c:pt>
                <c:pt idx="761">
                  <c:v>-80.25248999999998</c:v>
                </c:pt>
                <c:pt idx="762">
                  <c:v>-80.187636999999981</c:v>
                </c:pt>
                <c:pt idx="763">
                  <c:v>-80.142349999999979</c:v>
                </c:pt>
                <c:pt idx="764">
                  <c:v>-80.253164999999996</c:v>
                </c:pt>
                <c:pt idx="765">
                  <c:v>-98.236227999999997</c:v>
                </c:pt>
                <c:pt idx="766">
                  <c:v>-80.193545999999998</c:v>
                </c:pt>
                <c:pt idx="767">
                  <c:v>-80.142229</c:v>
                </c:pt>
                <c:pt idx="768">
                  <c:v>-80.240690000000001</c:v>
                </c:pt>
                <c:pt idx="769">
                  <c:v>-80.187630000000013</c:v>
                </c:pt>
                <c:pt idx="770">
                  <c:v>-80.101280000000003</c:v>
                </c:pt>
                <c:pt idx="771">
                  <c:v>-80.14508499999998</c:v>
                </c:pt>
                <c:pt idx="772">
                  <c:v>-80.144171</c:v>
                </c:pt>
                <c:pt idx="773">
                  <c:v>-80.206845000000001</c:v>
                </c:pt>
                <c:pt idx="774">
                  <c:v>-80.138694999999998</c:v>
                </c:pt>
                <c:pt idx="775">
                  <c:v>-80.140971999999991</c:v>
                </c:pt>
                <c:pt idx="776">
                  <c:v>-80.143590000000003</c:v>
                </c:pt>
                <c:pt idx="777">
                  <c:v>-80.145439999999979</c:v>
                </c:pt>
                <c:pt idx="778">
                  <c:v>-80.2029</c:v>
                </c:pt>
                <c:pt idx="779">
                  <c:v>-80.099558999999999</c:v>
                </c:pt>
                <c:pt idx="780">
                  <c:v>-80.145434999999992</c:v>
                </c:pt>
                <c:pt idx="781">
                  <c:v>-98.143389999999982</c:v>
                </c:pt>
                <c:pt idx="782">
                  <c:v>-80.142122999999998</c:v>
                </c:pt>
                <c:pt idx="783">
                  <c:v>-98.192149000000001</c:v>
                </c:pt>
                <c:pt idx="784">
                  <c:v>-80.139599000000004</c:v>
                </c:pt>
                <c:pt idx="785">
                  <c:v>-80.144750000000002</c:v>
                </c:pt>
                <c:pt idx="786">
                  <c:v>-80.142510000000001</c:v>
                </c:pt>
                <c:pt idx="787">
                  <c:v>-80.140829999999994</c:v>
                </c:pt>
                <c:pt idx="788">
                  <c:v>-80.140309999999999</c:v>
                </c:pt>
                <c:pt idx="789">
                  <c:v>-80.143820000000005</c:v>
                </c:pt>
                <c:pt idx="790">
                  <c:v>-80.145160000000004</c:v>
                </c:pt>
                <c:pt idx="791">
                  <c:v>-80.13849399999998</c:v>
                </c:pt>
                <c:pt idx="792">
                  <c:v>-80.140833000000001</c:v>
                </c:pt>
                <c:pt idx="793">
                  <c:v>-80.15448099999999</c:v>
                </c:pt>
                <c:pt idx="794">
                  <c:v>-80.155607999999987</c:v>
                </c:pt>
                <c:pt idx="795">
                  <c:v>-80.142055999999982</c:v>
                </c:pt>
                <c:pt idx="796">
                  <c:v>-80.257689999999997</c:v>
                </c:pt>
                <c:pt idx="797">
                  <c:v>-80.136413000000005</c:v>
                </c:pt>
                <c:pt idx="798">
                  <c:v>-80.143440999999981</c:v>
                </c:pt>
                <c:pt idx="799">
                  <c:v>-80.157409999999999</c:v>
                </c:pt>
                <c:pt idx="800">
                  <c:v>-80.159130000000005</c:v>
                </c:pt>
                <c:pt idx="801">
                  <c:v>-80.160910000000001</c:v>
                </c:pt>
                <c:pt idx="802">
                  <c:v>-80.162130000000005</c:v>
                </c:pt>
                <c:pt idx="803">
                  <c:v>-80.139893999999998</c:v>
                </c:pt>
                <c:pt idx="804">
                  <c:v>-98.216797999999983</c:v>
                </c:pt>
                <c:pt idx="805">
                  <c:v>-80.153541999999987</c:v>
                </c:pt>
                <c:pt idx="806">
                  <c:v>-80.155382999999986</c:v>
                </c:pt>
                <c:pt idx="807">
                  <c:v>-80.156419999999983</c:v>
                </c:pt>
                <c:pt idx="808">
                  <c:v>-80.142230000000012</c:v>
                </c:pt>
                <c:pt idx="809">
                  <c:v>-80.203190000000006</c:v>
                </c:pt>
                <c:pt idx="810">
                  <c:v>-81.785218</c:v>
                </c:pt>
                <c:pt idx="811">
                  <c:v>-80.137159999999994</c:v>
                </c:pt>
                <c:pt idx="812">
                  <c:v>-80.232273000000006</c:v>
                </c:pt>
                <c:pt idx="813">
                  <c:v>-80.156444999999991</c:v>
                </c:pt>
                <c:pt idx="814">
                  <c:v>-80.139930000000007</c:v>
                </c:pt>
                <c:pt idx="815">
                  <c:v>-81.784639999999996</c:v>
                </c:pt>
                <c:pt idx="816">
                  <c:v>-81.690528999999998</c:v>
                </c:pt>
                <c:pt idx="817">
                  <c:v>-81.739520999999996</c:v>
                </c:pt>
                <c:pt idx="818">
                  <c:v>-80.133129999999994</c:v>
                </c:pt>
                <c:pt idx="819">
                  <c:v>-98.216399999999993</c:v>
                </c:pt>
                <c:pt idx="820">
                  <c:v>-98.217749999999995</c:v>
                </c:pt>
                <c:pt idx="821">
                  <c:v>-80.266260000000003</c:v>
                </c:pt>
                <c:pt idx="822">
                  <c:v>-80.286655999999994</c:v>
                </c:pt>
                <c:pt idx="823">
                  <c:v>-98.156389999999988</c:v>
                </c:pt>
                <c:pt idx="824">
                  <c:v>-80.288079999999979</c:v>
                </c:pt>
                <c:pt idx="825">
                  <c:v>-80.144323</c:v>
                </c:pt>
                <c:pt idx="826">
                  <c:v>-81.800906999999981</c:v>
                </c:pt>
                <c:pt idx="827">
                  <c:v>-80.145629999999997</c:v>
                </c:pt>
                <c:pt idx="828">
                  <c:v>-80.098936999999992</c:v>
                </c:pt>
                <c:pt idx="829">
                  <c:v>-98.215359000000007</c:v>
                </c:pt>
                <c:pt idx="830">
                  <c:v>-98.236980000000003</c:v>
                </c:pt>
                <c:pt idx="831">
                  <c:v>-80.188339999999968</c:v>
                </c:pt>
                <c:pt idx="832">
                  <c:v>-80.205539999999999</c:v>
                </c:pt>
                <c:pt idx="833">
                  <c:v>-80.112404999999981</c:v>
                </c:pt>
                <c:pt idx="834">
                  <c:v>-80.283249999999995</c:v>
                </c:pt>
                <c:pt idx="835">
                  <c:v>-80.096062000000003</c:v>
                </c:pt>
                <c:pt idx="836">
                  <c:v>-80.150779999999969</c:v>
                </c:pt>
                <c:pt idx="837">
                  <c:v>-80.295429999999996</c:v>
                </c:pt>
                <c:pt idx="838">
                  <c:v>-80.20846899999998</c:v>
                </c:pt>
                <c:pt idx="839">
                  <c:v>-80.247146999999998</c:v>
                </c:pt>
                <c:pt idx="840">
                  <c:v>-80.249122999999997</c:v>
                </c:pt>
                <c:pt idx="841">
                  <c:v>-98.312900999999982</c:v>
                </c:pt>
                <c:pt idx="842">
                  <c:v>-80.113275000000002</c:v>
                </c:pt>
                <c:pt idx="843">
                  <c:v>-80.111559</c:v>
                </c:pt>
                <c:pt idx="844">
                  <c:v>-98.003703999999999</c:v>
                </c:pt>
                <c:pt idx="845">
                  <c:v>-97.929220000000001</c:v>
                </c:pt>
                <c:pt idx="846">
                  <c:v>-97.993595999999997</c:v>
                </c:pt>
                <c:pt idx="847">
                  <c:v>-81.797510000000003</c:v>
                </c:pt>
                <c:pt idx="848">
                  <c:v>-80.200130000000001</c:v>
                </c:pt>
                <c:pt idx="849">
                  <c:v>-80.185461999999987</c:v>
                </c:pt>
                <c:pt idx="850">
                  <c:v>-97.989940000000004</c:v>
                </c:pt>
                <c:pt idx="851">
                  <c:v>-80.280593999999994</c:v>
                </c:pt>
                <c:pt idx="852">
                  <c:v>-81.801698999999999</c:v>
                </c:pt>
                <c:pt idx="853">
                  <c:v>-98.147891999999999</c:v>
                </c:pt>
                <c:pt idx="854">
                  <c:v>-80.252669999999995</c:v>
                </c:pt>
                <c:pt idx="855">
                  <c:v>-80.183877999999979</c:v>
                </c:pt>
                <c:pt idx="856">
                  <c:v>-80.122299999999981</c:v>
                </c:pt>
                <c:pt idx="857">
                  <c:v>-80.129159999999999</c:v>
                </c:pt>
                <c:pt idx="858">
                  <c:v>-80.134827999999999</c:v>
                </c:pt>
                <c:pt idx="859">
                  <c:v>-98.162869999999998</c:v>
                </c:pt>
                <c:pt idx="860">
                  <c:v>-98.163820000000001</c:v>
                </c:pt>
                <c:pt idx="861">
                  <c:v>-80.094402000000002</c:v>
                </c:pt>
                <c:pt idx="862">
                  <c:v>-80.148946999999993</c:v>
                </c:pt>
                <c:pt idx="863">
                  <c:v>-80.200153999999998</c:v>
                </c:pt>
                <c:pt idx="864">
                  <c:v>-81.796819999999997</c:v>
                </c:pt>
                <c:pt idx="865">
                  <c:v>-80.163348999999968</c:v>
                </c:pt>
                <c:pt idx="866">
                  <c:v>-98.144846999999999</c:v>
                </c:pt>
                <c:pt idx="867">
                  <c:v>-80.077124999999995</c:v>
                </c:pt>
                <c:pt idx="868">
                  <c:v>-80.281380999999982</c:v>
                </c:pt>
                <c:pt idx="869">
                  <c:v>-80.091830000000002</c:v>
                </c:pt>
                <c:pt idx="870">
                  <c:v>-80.200847999999979</c:v>
                </c:pt>
                <c:pt idx="871">
                  <c:v>-81.790610000000001</c:v>
                </c:pt>
                <c:pt idx="872">
                  <c:v>-80.126386999999966</c:v>
                </c:pt>
                <c:pt idx="873">
                  <c:v>-80.089505000000003</c:v>
                </c:pt>
                <c:pt idx="874">
                  <c:v>-98.164119999999997</c:v>
                </c:pt>
                <c:pt idx="875">
                  <c:v>-80.152139999999989</c:v>
                </c:pt>
                <c:pt idx="876">
                  <c:v>-80.201469000000003</c:v>
                </c:pt>
                <c:pt idx="877">
                  <c:v>-80.112779999999987</c:v>
                </c:pt>
                <c:pt idx="878">
                  <c:v>-80.129096999999987</c:v>
                </c:pt>
                <c:pt idx="879">
                  <c:v>-80.111405000000005</c:v>
                </c:pt>
                <c:pt idx="880">
                  <c:v>-80.136930000000007</c:v>
                </c:pt>
                <c:pt idx="881">
                  <c:v>-80.122337999999971</c:v>
                </c:pt>
                <c:pt idx="882">
                  <c:v>-80.10893999999999</c:v>
                </c:pt>
                <c:pt idx="883">
                  <c:v>-80.144599999999997</c:v>
                </c:pt>
                <c:pt idx="884">
                  <c:v>-80.150211999999982</c:v>
                </c:pt>
                <c:pt idx="885">
                  <c:v>-98.418255000000002</c:v>
                </c:pt>
                <c:pt idx="886">
                  <c:v>-98.418255000000002</c:v>
                </c:pt>
                <c:pt idx="887">
                  <c:v>-80.143500000000003</c:v>
                </c:pt>
                <c:pt idx="888">
                  <c:v>-81.739789999999999</c:v>
                </c:pt>
                <c:pt idx="889">
                  <c:v>-80.201949999999997</c:v>
                </c:pt>
                <c:pt idx="890">
                  <c:v>-81.805590999999993</c:v>
                </c:pt>
                <c:pt idx="891">
                  <c:v>-81.778959999999998</c:v>
                </c:pt>
                <c:pt idx="892">
                  <c:v>-80.138299999999987</c:v>
                </c:pt>
                <c:pt idx="893">
                  <c:v>-80.090609999999998</c:v>
                </c:pt>
                <c:pt idx="894">
                  <c:v>-80.158809999999988</c:v>
                </c:pt>
                <c:pt idx="895">
                  <c:v>-81.810640000000006</c:v>
                </c:pt>
                <c:pt idx="896">
                  <c:v>-80.155740999999978</c:v>
                </c:pt>
                <c:pt idx="897">
                  <c:v>-80.085222000000002</c:v>
                </c:pt>
                <c:pt idx="898">
                  <c:v>-80.200940000000003</c:v>
                </c:pt>
                <c:pt idx="899">
                  <c:v>-80.202290000000005</c:v>
                </c:pt>
                <c:pt idx="900">
                  <c:v>-80.134209999999996</c:v>
                </c:pt>
                <c:pt idx="901">
                  <c:v>-80.13606799999998</c:v>
                </c:pt>
                <c:pt idx="902">
                  <c:v>-80.171425999999983</c:v>
                </c:pt>
                <c:pt idx="903">
                  <c:v>-80.108009999999979</c:v>
                </c:pt>
                <c:pt idx="904">
                  <c:v>-80.204841999999999</c:v>
                </c:pt>
                <c:pt idx="905">
                  <c:v>-80.188085999999984</c:v>
                </c:pt>
                <c:pt idx="906">
                  <c:v>-80.134055000000004</c:v>
                </c:pt>
                <c:pt idx="907">
                  <c:v>-80.085799999999992</c:v>
                </c:pt>
                <c:pt idx="908">
                  <c:v>-80.128989999999988</c:v>
                </c:pt>
                <c:pt idx="909">
                  <c:v>-80.128919999999979</c:v>
                </c:pt>
                <c:pt idx="910">
                  <c:v>-80.122779999999977</c:v>
                </c:pt>
                <c:pt idx="911">
                  <c:v>-80.173889999999986</c:v>
                </c:pt>
                <c:pt idx="912">
                  <c:v>-80.122998999999965</c:v>
                </c:pt>
                <c:pt idx="913">
                  <c:v>-80.206053999999995</c:v>
                </c:pt>
                <c:pt idx="914">
                  <c:v>-98.799531000000002</c:v>
                </c:pt>
                <c:pt idx="915">
                  <c:v>-98.860618000000002</c:v>
                </c:pt>
                <c:pt idx="916">
                  <c:v>-97.971789999999999</c:v>
                </c:pt>
                <c:pt idx="917">
                  <c:v>-98.877432999999968</c:v>
                </c:pt>
                <c:pt idx="918">
                  <c:v>-98.145789999999991</c:v>
                </c:pt>
                <c:pt idx="919">
                  <c:v>-98.150220000000004</c:v>
                </c:pt>
                <c:pt idx="920">
                  <c:v>-80.093230000000005</c:v>
                </c:pt>
                <c:pt idx="921">
                  <c:v>-80.084970000000013</c:v>
                </c:pt>
                <c:pt idx="922">
                  <c:v>-98.820229999999995</c:v>
                </c:pt>
                <c:pt idx="923">
                  <c:v>-98.820369999999983</c:v>
                </c:pt>
                <c:pt idx="924">
                  <c:v>-98.894549999999995</c:v>
                </c:pt>
                <c:pt idx="925">
                  <c:v>-81.809049999999999</c:v>
                </c:pt>
                <c:pt idx="926">
                  <c:v>-80.202809999999999</c:v>
                </c:pt>
                <c:pt idx="927">
                  <c:v>-80.100499999999982</c:v>
                </c:pt>
                <c:pt idx="928">
                  <c:v>-80.100443999999982</c:v>
                </c:pt>
                <c:pt idx="929">
                  <c:v>-80.205135999999982</c:v>
                </c:pt>
                <c:pt idx="930">
                  <c:v>-80.087050000000005</c:v>
                </c:pt>
                <c:pt idx="931">
                  <c:v>-98.18098999999998</c:v>
                </c:pt>
                <c:pt idx="932">
                  <c:v>-98.18098999999998</c:v>
                </c:pt>
                <c:pt idx="933">
                  <c:v>-98.18098999999998</c:v>
                </c:pt>
                <c:pt idx="934">
                  <c:v>-98.18098999999998</c:v>
                </c:pt>
                <c:pt idx="935">
                  <c:v>-98.18098999999998</c:v>
                </c:pt>
                <c:pt idx="936">
                  <c:v>-98.18098999999998</c:v>
                </c:pt>
                <c:pt idx="937">
                  <c:v>-98.18098999999998</c:v>
                </c:pt>
                <c:pt idx="938">
                  <c:v>-98.18098999999998</c:v>
                </c:pt>
                <c:pt idx="939">
                  <c:v>-98.18098999999998</c:v>
                </c:pt>
                <c:pt idx="940">
                  <c:v>-98.18098999999998</c:v>
                </c:pt>
                <c:pt idx="941">
                  <c:v>-98.181070000000005</c:v>
                </c:pt>
                <c:pt idx="942">
                  <c:v>-98.181070000000005</c:v>
                </c:pt>
                <c:pt idx="943">
                  <c:v>-98.181070000000005</c:v>
                </c:pt>
                <c:pt idx="944">
                  <c:v>-98.181070000000005</c:v>
                </c:pt>
                <c:pt idx="945">
                  <c:v>-98.181070000000005</c:v>
                </c:pt>
                <c:pt idx="946">
                  <c:v>-98.181070000000005</c:v>
                </c:pt>
                <c:pt idx="947">
                  <c:v>-80.100031999999985</c:v>
                </c:pt>
                <c:pt idx="948">
                  <c:v>-80.109221000000005</c:v>
                </c:pt>
                <c:pt idx="949">
                  <c:v>-80.107328999999979</c:v>
                </c:pt>
                <c:pt idx="950">
                  <c:v>-80.205539999999999</c:v>
                </c:pt>
                <c:pt idx="951">
                  <c:v>-99.016300000000001</c:v>
                </c:pt>
                <c:pt idx="952">
                  <c:v>-80.120716999999985</c:v>
                </c:pt>
                <c:pt idx="953">
                  <c:v>-81.807406</c:v>
                </c:pt>
                <c:pt idx="954">
                  <c:v>-99.006069999999994</c:v>
                </c:pt>
                <c:pt idx="955">
                  <c:v>-80.114006000000003</c:v>
                </c:pt>
                <c:pt idx="956">
                  <c:v>-80.100166000000002</c:v>
                </c:pt>
                <c:pt idx="957">
                  <c:v>-80.106110000000001</c:v>
                </c:pt>
                <c:pt idx="958">
                  <c:v>-97.789259999999999</c:v>
                </c:pt>
                <c:pt idx="959">
                  <c:v>-80.076048999999983</c:v>
                </c:pt>
                <c:pt idx="960">
                  <c:v>-81.786153999999996</c:v>
                </c:pt>
                <c:pt idx="961">
                  <c:v>-81.808530000000005</c:v>
                </c:pt>
                <c:pt idx="962">
                  <c:v>-81.781570000000002</c:v>
                </c:pt>
                <c:pt idx="963">
                  <c:v>-80.145499999999998</c:v>
                </c:pt>
                <c:pt idx="964">
                  <c:v>-80.144919999999999</c:v>
                </c:pt>
                <c:pt idx="965">
                  <c:v>-80.145193000000006</c:v>
                </c:pt>
                <c:pt idx="966">
                  <c:v>-81.806759999999983</c:v>
                </c:pt>
                <c:pt idx="967">
                  <c:v>-81.806759999999983</c:v>
                </c:pt>
                <c:pt idx="968">
                  <c:v>-81.76952</c:v>
                </c:pt>
                <c:pt idx="969">
                  <c:v>-80.122729999999976</c:v>
                </c:pt>
                <c:pt idx="970">
                  <c:v>-80.071974999999981</c:v>
                </c:pt>
                <c:pt idx="971">
                  <c:v>-80.069273999999993</c:v>
                </c:pt>
                <c:pt idx="972">
                  <c:v>-80.092110000000005</c:v>
                </c:pt>
                <c:pt idx="973">
                  <c:v>-80.067408</c:v>
                </c:pt>
                <c:pt idx="974">
                  <c:v>-80.092215999999993</c:v>
                </c:pt>
                <c:pt idx="975">
                  <c:v>-80.139426999999998</c:v>
                </c:pt>
                <c:pt idx="976">
                  <c:v>-80.140119999999996</c:v>
                </c:pt>
                <c:pt idx="977">
                  <c:v>-80.188095999999987</c:v>
                </c:pt>
                <c:pt idx="978">
                  <c:v>-80.161344999999983</c:v>
                </c:pt>
                <c:pt idx="979">
                  <c:v>-80.133780999999985</c:v>
                </c:pt>
                <c:pt idx="980">
                  <c:v>-80.132971999999967</c:v>
                </c:pt>
                <c:pt idx="981">
                  <c:v>-80.132959999999983</c:v>
                </c:pt>
                <c:pt idx="982">
                  <c:v>-80.124438999999967</c:v>
                </c:pt>
                <c:pt idx="983">
                  <c:v>-80.07414</c:v>
                </c:pt>
                <c:pt idx="984">
                  <c:v>-80.123969999999986</c:v>
                </c:pt>
                <c:pt idx="985">
                  <c:v>-97.782539999999983</c:v>
                </c:pt>
                <c:pt idx="986">
                  <c:v>-97.771968999999999</c:v>
                </c:pt>
                <c:pt idx="987">
                  <c:v>-81.805189999999982</c:v>
                </c:pt>
                <c:pt idx="988">
                  <c:v>-81.788633000000004</c:v>
                </c:pt>
                <c:pt idx="989">
                  <c:v>-81.945136000000005</c:v>
                </c:pt>
                <c:pt idx="990">
                  <c:v>-81.942717000000002</c:v>
                </c:pt>
                <c:pt idx="991">
                  <c:v>-80.121650000000002</c:v>
                </c:pt>
                <c:pt idx="992">
                  <c:v>-81.959423999999999</c:v>
                </c:pt>
                <c:pt idx="993">
                  <c:v>-80.063596000000004</c:v>
                </c:pt>
                <c:pt idx="994">
                  <c:v>-81.97387599999999</c:v>
                </c:pt>
                <c:pt idx="995">
                  <c:v>-81.844707999999983</c:v>
                </c:pt>
                <c:pt idx="996">
                  <c:v>-80.090970000000013</c:v>
                </c:pt>
                <c:pt idx="997">
                  <c:v>-81.911918</c:v>
                </c:pt>
                <c:pt idx="998">
                  <c:v>-81.944509999999994</c:v>
                </c:pt>
                <c:pt idx="999">
                  <c:v>-81.941474999999997</c:v>
                </c:pt>
                <c:pt idx="1000">
                  <c:v>-81.966212999999996</c:v>
                </c:pt>
                <c:pt idx="1001">
                  <c:v>-81.955133000000004</c:v>
                </c:pt>
                <c:pt idx="1002">
                  <c:v>-80.121520000000004</c:v>
                </c:pt>
                <c:pt idx="1003">
                  <c:v>-80.090990000000005</c:v>
                </c:pt>
                <c:pt idx="1004">
                  <c:v>-80.091082</c:v>
                </c:pt>
                <c:pt idx="1005">
                  <c:v>-80.075837999999976</c:v>
                </c:pt>
                <c:pt idx="1006">
                  <c:v>-80.075837999999976</c:v>
                </c:pt>
                <c:pt idx="1007">
                  <c:v>-80.12866799999999</c:v>
                </c:pt>
                <c:pt idx="1008">
                  <c:v>-80.16686</c:v>
                </c:pt>
                <c:pt idx="1009">
                  <c:v>-80.094494999999995</c:v>
                </c:pt>
                <c:pt idx="1010">
                  <c:v>-80.091536000000005</c:v>
                </c:pt>
                <c:pt idx="1011">
                  <c:v>-80.161240000000006</c:v>
                </c:pt>
                <c:pt idx="1012">
                  <c:v>-80.147400000000005</c:v>
                </c:pt>
                <c:pt idx="1013">
                  <c:v>-80.134177999999991</c:v>
                </c:pt>
                <c:pt idx="1014">
                  <c:v>-80.164770000000004</c:v>
                </c:pt>
                <c:pt idx="1015">
                  <c:v>-81.888809999999992</c:v>
                </c:pt>
                <c:pt idx="1016">
                  <c:v>-80.074883999999983</c:v>
                </c:pt>
                <c:pt idx="1017">
                  <c:v>-80.123744999999985</c:v>
                </c:pt>
                <c:pt idx="1018">
                  <c:v>-80.099980000000002</c:v>
                </c:pt>
                <c:pt idx="1019">
                  <c:v>-80.098010000000002</c:v>
                </c:pt>
                <c:pt idx="1020">
                  <c:v>-80.09057</c:v>
                </c:pt>
                <c:pt idx="1021">
                  <c:v>-80.09057</c:v>
                </c:pt>
                <c:pt idx="1022">
                  <c:v>-80.092915000000005</c:v>
                </c:pt>
                <c:pt idx="1023">
                  <c:v>-80.092916000000002</c:v>
                </c:pt>
                <c:pt idx="1024">
                  <c:v>-82.086453000000006</c:v>
                </c:pt>
                <c:pt idx="1025">
                  <c:v>-80.096834000000001</c:v>
                </c:pt>
                <c:pt idx="1026">
                  <c:v>-81.870423000000002</c:v>
                </c:pt>
                <c:pt idx="1027">
                  <c:v>-81.829947999999987</c:v>
                </c:pt>
                <c:pt idx="1028">
                  <c:v>-80.073627000000002</c:v>
                </c:pt>
                <c:pt idx="1029">
                  <c:v>-81.82741</c:v>
                </c:pt>
                <c:pt idx="1030">
                  <c:v>-81.869579999999999</c:v>
                </c:pt>
                <c:pt idx="1031">
                  <c:v>-81.908919999999995</c:v>
                </c:pt>
                <c:pt idx="1032">
                  <c:v>-80.074939999999998</c:v>
                </c:pt>
                <c:pt idx="1033">
                  <c:v>-80.074830000000006</c:v>
                </c:pt>
                <c:pt idx="1034">
                  <c:v>-98.71580299999998</c:v>
                </c:pt>
                <c:pt idx="1035">
                  <c:v>-98.71580299999998</c:v>
                </c:pt>
                <c:pt idx="1036">
                  <c:v>-98.71580299999998</c:v>
                </c:pt>
                <c:pt idx="1037">
                  <c:v>-81.78777199999999</c:v>
                </c:pt>
                <c:pt idx="1038">
                  <c:v>-81.804756999999981</c:v>
                </c:pt>
                <c:pt idx="1039">
                  <c:v>-80.074619999999996</c:v>
                </c:pt>
                <c:pt idx="1040">
                  <c:v>-80.074150000000003</c:v>
                </c:pt>
                <c:pt idx="1041">
                  <c:v>-81.874540999999979</c:v>
                </c:pt>
                <c:pt idx="1042">
                  <c:v>-80.079889999999992</c:v>
                </c:pt>
                <c:pt idx="1043">
                  <c:v>-80.079979999999992</c:v>
                </c:pt>
                <c:pt idx="1044">
                  <c:v>-81.892249000000007</c:v>
                </c:pt>
                <c:pt idx="1045">
                  <c:v>-81.892249000000007</c:v>
                </c:pt>
                <c:pt idx="1046">
                  <c:v>-81.892249000000007</c:v>
                </c:pt>
                <c:pt idx="1047">
                  <c:v>-81.892249000000007</c:v>
                </c:pt>
                <c:pt idx="1048">
                  <c:v>-81.892249000000007</c:v>
                </c:pt>
                <c:pt idx="1049">
                  <c:v>-81.892249000000007</c:v>
                </c:pt>
                <c:pt idx="1050">
                  <c:v>-81.892249000000007</c:v>
                </c:pt>
                <c:pt idx="1051">
                  <c:v>-81.892249000000007</c:v>
                </c:pt>
                <c:pt idx="1052">
                  <c:v>-81.892249000000007</c:v>
                </c:pt>
                <c:pt idx="1053">
                  <c:v>-81.892249000000007</c:v>
                </c:pt>
                <c:pt idx="1054">
                  <c:v>-81.892249000000007</c:v>
                </c:pt>
                <c:pt idx="1055">
                  <c:v>-81.892249000000007</c:v>
                </c:pt>
                <c:pt idx="1056">
                  <c:v>-81.892249000000007</c:v>
                </c:pt>
                <c:pt idx="1057">
                  <c:v>-81.892249000000007</c:v>
                </c:pt>
                <c:pt idx="1058">
                  <c:v>-81.892249000000007</c:v>
                </c:pt>
                <c:pt idx="1059">
                  <c:v>-81.892249000000007</c:v>
                </c:pt>
                <c:pt idx="1060">
                  <c:v>-81.892249000000007</c:v>
                </c:pt>
                <c:pt idx="1061">
                  <c:v>-81.892249000000007</c:v>
                </c:pt>
                <c:pt idx="1062">
                  <c:v>-81.892249000000007</c:v>
                </c:pt>
                <c:pt idx="1063">
                  <c:v>-80.08032</c:v>
                </c:pt>
                <c:pt idx="1064">
                  <c:v>-80.148619999999994</c:v>
                </c:pt>
                <c:pt idx="1065">
                  <c:v>-81.876719999999992</c:v>
                </c:pt>
                <c:pt idx="1066">
                  <c:v>-80.121510000000001</c:v>
                </c:pt>
                <c:pt idx="1067">
                  <c:v>-80.149450000000002</c:v>
                </c:pt>
                <c:pt idx="1068">
                  <c:v>-80.149069999999995</c:v>
                </c:pt>
                <c:pt idx="1069">
                  <c:v>-81.752934999999979</c:v>
                </c:pt>
                <c:pt idx="1070">
                  <c:v>-98.738399000000001</c:v>
                </c:pt>
                <c:pt idx="1071">
                  <c:v>-80.112859999999998</c:v>
                </c:pt>
                <c:pt idx="1072">
                  <c:v>-80.113995000000003</c:v>
                </c:pt>
                <c:pt idx="1073">
                  <c:v>-81.873129000000006</c:v>
                </c:pt>
                <c:pt idx="1074">
                  <c:v>-80.090564000000001</c:v>
                </c:pt>
                <c:pt idx="1075">
                  <c:v>-80.088363000000001</c:v>
                </c:pt>
                <c:pt idx="1076">
                  <c:v>-80.149349999999998</c:v>
                </c:pt>
                <c:pt idx="1077">
                  <c:v>-80.113290000000006</c:v>
                </c:pt>
                <c:pt idx="1078">
                  <c:v>-80.068371999999968</c:v>
                </c:pt>
                <c:pt idx="1079">
                  <c:v>-80.07085699999999</c:v>
                </c:pt>
                <c:pt idx="1080">
                  <c:v>-80.054990000000004</c:v>
                </c:pt>
                <c:pt idx="1081">
                  <c:v>-81.872641999999985</c:v>
                </c:pt>
                <c:pt idx="1082">
                  <c:v>-81.872641999999985</c:v>
                </c:pt>
                <c:pt idx="1083">
                  <c:v>-81.872641999999985</c:v>
                </c:pt>
                <c:pt idx="1084">
                  <c:v>-81.872641999999985</c:v>
                </c:pt>
                <c:pt idx="1085">
                  <c:v>-80.105559999999983</c:v>
                </c:pt>
                <c:pt idx="1086">
                  <c:v>-80.090568000000005</c:v>
                </c:pt>
                <c:pt idx="1087">
                  <c:v>-81.869510000000005</c:v>
                </c:pt>
                <c:pt idx="1088">
                  <c:v>-80.058099999999982</c:v>
                </c:pt>
                <c:pt idx="1089">
                  <c:v>-80.146730000000005</c:v>
                </c:pt>
                <c:pt idx="1090">
                  <c:v>-81.874943000000002</c:v>
                </c:pt>
                <c:pt idx="1091">
                  <c:v>-80.101129</c:v>
                </c:pt>
                <c:pt idx="1092">
                  <c:v>-80.152479999999969</c:v>
                </c:pt>
                <c:pt idx="1093">
                  <c:v>-81.880549999999999</c:v>
                </c:pt>
                <c:pt idx="1094">
                  <c:v>-80.187596999999982</c:v>
                </c:pt>
                <c:pt idx="1095">
                  <c:v>-80.096450000000004</c:v>
                </c:pt>
                <c:pt idx="1096">
                  <c:v>-81.857349999999983</c:v>
                </c:pt>
                <c:pt idx="1097">
                  <c:v>-81.846729999999994</c:v>
                </c:pt>
                <c:pt idx="1098">
                  <c:v>-81.866429999999994</c:v>
                </c:pt>
                <c:pt idx="1099">
                  <c:v>-80.091660000000005</c:v>
                </c:pt>
                <c:pt idx="1100">
                  <c:v>-81.866529999999997</c:v>
                </c:pt>
                <c:pt idx="1101">
                  <c:v>-81.867099999999994</c:v>
                </c:pt>
                <c:pt idx="1102">
                  <c:v>-81.809303999999983</c:v>
                </c:pt>
                <c:pt idx="1103">
                  <c:v>-81.976011999999983</c:v>
                </c:pt>
                <c:pt idx="1104">
                  <c:v>-81.864003999999994</c:v>
                </c:pt>
                <c:pt idx="1105">
                  <c:v>-81.808256999999998</c:v>
                </c:pt>
                <c:pt idx="1106">
                  <c:v>-80.143790999999979</c:v>
                </c:pt>
                <c:pt idx="1107">
                  <c:v>-80.143790999999979</c:v>
                </c:pt>
                <c:pt idx="1108">
                  <c:v>-80.143790999999979</c:v>
                </c:pt>
                <c:pt idx="1109">
                  <c:v>-80.143790999999979</c:v>
                </c:pt>
                <c:pt idx="1110">
                  <c:v>-80.143790999999979</c:v>
                </c:pt>
                <c:pt idx="1111">
                  <c:v>-80.143790999999979</c:v>
                </c:pt>
                <c:pt idx="1112">
                  <c:v>-80.143790999999979</c:v>
                </c:pt>
                <c:pt idx="1113">
                  <c:v>-80.143790999999979</c:v>
                </c:pt>
                <c:pt idx="1114">
                  <c:v>-81.97383499999998</c:v>
                </c:pt>
                <c:pt idx="1115">
                  <c:v>-81.800809999999998</c:v>
                </c:pt>
                <c:pt idx="1116">
                  <c:v>-81.660051999999979</c:v>
                </c:pt>
                <c:pt idx="1117">
                  <c:v>-81.871636999999993</c:v>
                </c:pt>
                <c:pt idx="1118">
                  <c:v>-80.068449999999999</c:v>
                </c:pt>
                <c:pt idx="1119">
                  <c:v>-80.070139999999981</c:v>
                </c:pt>
                <c:pt idx="1120">
                  <c:v>-80.084199999999996</c:v>
                </c:pt>
                <c:pt idx="1121">
                  <c:v>-80.124553000000006</c:v>
                </c:pt>
                <c:pt idx="1122">
                  <c:v>-80.068150000000003</c:v>
                </c:pt>
                <c:pt idx="1123">
                  <c:v>-80.162601999999993</c:v>
                </c:pt>
                <c:pt idx="1124">
                  <c:v>-80.146648999999982</c:v>
                </c:pt>
                <c:pt idx="1125">
                  <c:v>-80.206361000000001</c:v>
                </c:pt>
                <c:pt idx="1126">
                  <c:v>-81.940033999999997</c:v>
                </c:pt>
                <c:pt idx="1127">
                  <c:v>-81.87132699999998</c:v>
                </c:pt>
                <c:pt idx="1128">
                  <c:v>-81.75653699999998</c:v>
                </c:pt>
                <c:pt idx="1129">
                  <c:v>-80.13903999999998</c:v>
                </c:pt>
                <c:pt idx="1130">
                  <c:v>-81.742009999999993</c:v>
                </c:pt>
                <c:pt idx="1131">
                  <c:v>-80.146007999999981</c:v>
                </c:pt>
                <c:pt idx="1132">
                  <c:v>-81.862079999999992</c:v>
                </c:pt>
                <c:pt idx="1133">
                  <c:v>-81.862079999999992</c:v>
                </c:pt>
                <c:pt idx="1134">
                  <c:v>-80.089889999999983</c:v>
                </c:pt>
                <c:pt idx="1135">
                  <c:v>-81.632499999999979</c:v>
                </c:pt>
                <c:pt idx="1136">
                  <c:v>-81.956900000000005</c:v>
                </c:pt>
                <c:pt idx="1137">
                  <c:v>-81.801777999999985</c:v>
                </c:pt>
                <c:pt idx="1138">
                  <c:v>-80.22678999999998</c:v>
                </c:pt>
                <c:pt idx="1139">
                  <c:v>-81.973600000000005</c:v>
                </c:pt>
                <c:pt idx="1140">
                  <c:v>-81.973739999999992</c:v>
                </c:pt>
                <c:pt idx="1141">
                  <c:v>-80.087339999999998</c:v>
                </c:pt>
                <c:pt idx="1142">
                  <c:v>-80.086860000000001</c:v>
                </c:pt>
                <c:pt idx="1143">
                  <c:v>-81.943489999999997</c:v>
                </c:pt>
                <c:pt idx="1144">
                  <c:v>-81.876749999999987</c:v>
                </c:pt>
                <c:pt idx="1145">
                  <c:v>-80.087343000000004</c:v>
                </c:pt>
                <c:pt idx="1146">
                  <c:v>-81.872569999999982</c:v>
                </c:pt>
                <c:pt idx="1147">
                  <c:v>-81.872689999999992</c:v>
                </c:pt>
                <c:pt idx="1148">
                  <c:v>-81.872499999999988</c:v>
                </c:pt>
                <c:pt idx="1149">
                  <c:v>-81.993927999999997</c:v>
                </c:pt>
                <c:pt idx="1150">
                  <c:v>-81.812640000000002</c:v>
                </c:pt>
                <c:pt idx="1151">
                  <c:v>-81.812899999999999</c:v>
                </c:pt>
                <c:pt idx="1152">
                  <c:v>-80.215153999999998</c:v>
                </c:pt>
                <c:pt idx="1153">
                  <c:v>-80.448672000000002</c:v>
                </c:pt>
                <c:pt idx="1154">
                  <c:v>-80.448672000000002</c:v>
                </c:pt>
                <c:pt idx="1155">
                  <c:v>-80.448672000000002</c:v>
                </c:pt>
                <c:pt idx="1156">
                  <c:v>-80.448672000000002</c:v>
                </c:pt>
                <c:pt idx="1157">
                  <c:v>-80.11336</c:v>
                </c:pt>
                <c:pt idx="1158">
                  <c:v>-81.800666000000007</c:v>
                </c:pt>
                <c:pt idx="1159">
                  <c:v>-81.86515</c:v>
                </c:pt>
                <c:pt idx="1160">
                  <c:v>-80.10736</c:v>
                </c:pt>
                <c:pt idx="1161">
                  <c:v>-80.122179999999986</c:v>
                </c:pt>
                <c:pt idx="1162">
                  <c:v>-80.241780000000006</c:v>
                </c:pt>
                <c:pt idx="1163">
                  <c:v>-80.095680000000002</c:v>
                </c:pt>
                <c:pt idx="1164">
                  <c:v>-80.205209999999994</c:v>
                </c:pt>
                <c:pt idx="1165">
                  <c:v>-80.235201000000004</c:v>
                </c:pt>
                <c:pt idx="1166">
                  <c:v>-80.152293999999998</c:v>
                </c:pt>
                <c:pt idx="1167">
                  <c:v>-80.206450000000004</c:v>
                </c:pt>
                <c:pt idx="1168">
                  <c:v>-80.204300000000003</c:v>
                </c:pt>
                <c:pt idx="1169">
                  <c:v>-80.204239999999999</c:v>
                </c:pt>
                <c:pt idx="1170">
                  <c:v>-81.965819999999994</c:v>
                </c:pt>
                <c:pt idx="1171">
                  <c:v>-80.266422000000006</c:v>
                </c:pt>
                <c:pt idx="1172">
                  <c:v>-80.088579999999979</c:v>
                </c:pt>
                <c:pt idx="1173">
                  <c:v>-80.113709999999998</c:v>
                </c:pt>
                <c:pt idx="1174">
                  <c:v>-81.882670000000005</c:v>
                </c:pt>
                <c:pt idx="1175">
                  <c:v>-80.204359999999994</c:v>
                </c:pt>
                <c:pt idx="1176">
                  <c:v>-81.934805999999995</c:v>
                </c:pt>
                <c:pt idx="1177">
                  <c:v>-80.162449999999993</c:v>
                </c:pt>
                <c:pt idx="1178">
                  <c:v>-80.25027</c:v>
                </c:pt>
                <c:pt idx="1179">
                  <c:v>-80.250240000000005</c:v>
                </c:pt>
                <c:pt idx="1180">
                  <c:v>-80.252669999999995</c:v>
                </c:pt>
                <c:pt idx="1181">
                  <c:v>-80.250870000000006</c:v>
                </c:pt>
                <c:pt idx="1182">
                  <c:v>-80.113119999999995</c:v>
                </c:pt>
                <c:pt idx="1183">
                  <c:v>-80.203294999999997</c:v>
                </c:pt>
                <c:pt idx="1184">
                  <c:v>-80.056915000000004</c:v>
                </c:pt>
                <c:pt idx="1185">
                  <c:v>-80.058109999999999</c:v>
                </c:pt>
                <c:pt idx="1186">
                  <c:v>-80.067749000000006</c:v>
                </c:pt>
                <c:pt idx="1187">
                  <c:v>-81.886449999999982</c:v>
                </c:pt>
                <c:pt idx="1188">
                  <c:v>-80.076105999999982</c:v>
                </c:pt>
                <c:pt idx="1189">
                  <c:v>-80.083320999999998</c:v>
                </c:pt>
                <c:pt idx="1190">
                  <c:v>-80.074590000000001</c:v>
                </c:pt>
                <c:pt idx="1191">
                  <c:v>-80.074200000000005</c:v>
                </c:pt>
                <c:pt idx="1192">
                  <c:v>-81.904545999999996</c:v>
                </c:pt>
                <c:pt idx="1193">
                  <c:v>-80.073009999999982</c:v>
                </c:pt>
                <c:pt idx="1194">
                  <c:v>-80.073879999999988</c:v>
                </c:pt>
                <c:pt idx="1195">
                  <c:v>-80.150489999999991</c:v>
                </c:pt>
                <c:pt idx="1196">
                  <c:v>-80.075220000000002</c:v>
                </c:pt>
                <c:pt idx="1197">
                  <c:v>-80.140270000000001</c:v>
                </c:pt>
                <c:pt idx="1198">
                  <c:v>-80.225940999999992</c:v>
                </c:pt>
                <c:pt idx="1199">
                  <c:v>-80.12930999999999</c:v>
                </c:pt>
                <c:pt idx="1200">
                  <c:v>-80.202250000000006</c:v>
                </c:pt>
                <c:pt idx="1201">
                  <c:v>-80.152060999999989</c:v>
                </c:pt>
                <c:pt idx="1202">
                  <c:v>-80.106439999999992</c:v>
                </c:pt>
                <c:pt idx="1203">
                  <c:v>-80.106426999999982</c:v>
                </c:pt>
                <c:pt idx="1204">
                  <c:v>-80.227330999999992</c:v>
                </c:pt>
                <c:pt idx="1205">
                  <c:v>-80.205263000000002</c:v>
                </c:pt>
                <c:pt idx="1206">
                  <c:v>-80.109960000000001</c:v>
                </c:pt>
                <c:pt idx="1207">
                  <c:v>-81.824825000000004</c:v>
                </c:pt>
                <c:pt idx="1208">
                  <c:v>-80.080860000000001</c:v>
                </c:pt>
                <c:pt idx="1209">
                  <c:v>-81.892349999999979</c:v>
                </c:pt>
                <c:pt idx="1210">
                  <c:v>-80.053460000000001</c:v>
                </c:pt>
                <c:pt idx="1211">
                  <c:v>-80.053449999999998</c:v>
                </c:pt>
                <c:pt idx="1212">
                  <c:v>-80.149680000000004</c:v>
                </c:pt>
                <c:pt idx="1213">
                  <c:v>-80.051055000000005</c:v>
                </c:pt>
                <c:pt idx="1214">
                  <c:v>-81.907525000000007</c:v>
                </c:pt>
                <c:pt idx="1215">
                  <c:v>-80.093040000000002</c:v>
                </c:pt>
                <c:pt idx="1216">
                  <c:v>-80.089280000000002</c:v>
                </c:pt>
                <c:pt idx="1217">
                  <c:v>-81.925836999999987</c:v>
                </c:pt>
                <c:pt idx="1218">
                  <c:v>-81.930335999999983</c:v>
                </c:pt>
                <c:pt idx="1219">
                  <c:v>-80.07674999999999</c:v>
                </c:pt>
                <c:pt idx="1220">
                  <c:v>-80.063550000000006</c:v>
                </c:pt>
                <c:pt idx="1221">
                  <c:v>-80.062020000000004</c:v>
                </c:pt>
                <c:pt idx="1222">
                  <c:v>-80.09783299999998</c:v>
                </c:pt>
                <c:pt idx="1223">
                  <c:v>-80.096995000000007</c:v>
                </c:pt>
                <c:pt idx="1224">
                  <c:v>-80.072929999999999</c:v>
                </c:pt>
                <c:pt idx="1225">
                  <c:v>-80.127200000000002</c:v>
                </c:pt>
                <c:pt idx="1226">
                  <c:v>-80.126305999999985</c:v>
                </c:pt>
                <c:pt idx="1227">
                  <c:v>-80.126305999999985</c:v>
                </c:pt>
                <c:pt idx="1228">
                  <c:v>-80.125449999999987</c:v>
                </c:pt>
                <c:pt idx="1229">
                  <c:v>-80.098680999999999</c:v>
                </c:pt>
                <c:pt idx="1230">
                  <c:v>-81.92835199999999</c:v>
                </c:pt>
                <c:pt idx="1231">
                  <c:v>-80.059030000000007</c:v>
                </c:pt>
                <c:pt idx="1232">
                  <c:v>-80.092609999999993</c:v>
                </c:pt>
                <c:pt idx="1233">
                  <c:v>-80.032960000000003</c:v>
                </c:pt>
                <c:pt idx="1234">
                  <c:v>-80.093869999999995</c:v>
                </c:pt>
                <c:pt idx="1235">
                  <c:v>-80.095437999999987</c:v>
                </c:pt>
                <c:pt idx="1236">
                  <c:v>-80.096739999999983</c:v>
                </c:pt>
                <c:pt idx="1237">
                  <c:v>-80.097350000000006</c:v>
                </c:pt>
                <c:pt idx="1238">
                  <c:v>-80.107079999999982</c:v>
                </c:pt>
                <c:pt idx="1239">
                  <c:v>-80.096371999999988</c:v>
                </c:pt>
                <c:pt idx="1240">
                  <c:v>-80.058618999999979</c:v>
                </c:pt>
                <c:pt idx="1241">
                  <c:v>-80.198930999999988</c:v>
                </c:pt>
                <c:pt idx="1242">
                  <c:v>-80.138719999999992</c:v>
                </c:pt>
                <c:pt idx="1243">
                  <c:v>-80.100235999999981</c:v>
                </c:pt>
                <c:pt idx="1244">
                  <c:v>-80.093456000000003</c:v>
                </c:pt>
                <c:pt idx="1245">
                  <c:v>-80.102620000000002</c:v>
                </c:pt>
                <c:pt idx="1246">
                  <c:v>-80.098256000000006</c:v>
                </c:pt>
                <c:pt idx="1247">
                  <c:v>-80.098264</c:v>
                </c:pt>
                <c:pt idx="1248">
                  <c:v>-80.103331999999966</c:v>
                </c:pt>
                <c:pt idx="1249">
                  <c:v>-80.099582999999981</c:v>
                </c:pt>
                <c:pt idx="1250">
                  <c:v>-80.073049999999981</c:v>
                </c:pt>
                <c:pt idx="1251">
                  <c:v>-80.070571999999984</c:v>
                </c:pt>
                <c:pt idx="1252">
                  <c:v>-80.069162000000006</c:v>
                </c:pt>
                <c:pt idx="1253">
                  <c:v>-80.059651000000002</c:v>
                </c:pt>
                <c:pt idx="1254">
                  <c:v>-80.061141000000006</c:v>
                </c:pt>
                <c:pt idx="1255">
                  <c:v>-80.07585499999999</c:v>
                </c:pt>
                <c:pt idx="1256">
                  <c:v>-80.094769999999997</c:v>
                </c:pt>
                <c:pt idx="1257">
                  <c:v>-82.024462</c:v>
                </c:pt>
                <c:pt idx="1258">
                  <c:v>-80.103954000000002</c:v>
                </c:pt>
                <c:pt idx="1259">
                  <c:v>-80.104039999999998</c:v>
                </c:pt>
                <c:pt idx="1260">
                  <c:v>-80.10563999999998</c:v>
                </c:pt>
                <c:pt idx="1261">
                  <c:v>-82.302759999999992</c:v>
                </c:pt>
                <c:pt idx="1262">
                  <c:v>-80.11865899999998</c:v>
                </c:pt>
                <c:pt idx="1263">
                  <c:v>-82.024881999999991</c:v>
                </c:pt>
                <c:pt idx="1264">
                  <c:v>-80.061070000000001</c:v>
                </c:pt>
                <c:pt idx="1265">
                  <c:v>-99.263439000000005</c:v>
                </c:pt>
                <c:pt idx="1266">
                  <c:v>-81.757521999999994</c:v>
                </c:pt>
                <c:pt idx="1267">
                  <c:v>-81.757521999999994</c:v>
                </c:pt>
                <c:pt idx="1268">
                  <c:v>-82.078299999999999</c:v>
                </c:pt>
                <c:pt idx="1269">
                  <c:v>-80.10136</c:v>
                </c:pt>
                <c:pt idx="1270">
                  <c:v>-82.002268999999998</c:v>
                </c:pt>
                <c:pt idx="1271">
                  <c:v>-82.043423000000004</c:v>
                </c:pt>
                <c:pt idx="1272">
                  <c:v>-80.077399999999983</c:v>
                </c:pt>
                <c:pt idx="1273">
                  <c:v>-80.100579999999979</c:v>
                </c:pt>
                <c:pt idx="1274">
                  <c:v>-80.129702999999992</c:v>
                </c:pt>
                <c:pt idx="1275">
                  <c:v>-80.092512999999983</c:v>
                </c:pt>
                <c:pt idx="1276">
                  <c:v>-80.13088599999999</c:v>
                </c:pt>
                <c:pt idx="1277">
                  <c:v>-82.328409999999991</c:v>
                </c:pt>
                <c:pt idx="1278">
                  <c:v>-80.083793999999983</c:v>
                </c:pt>
                <c:pt idx="1279">
                  <c:v>-82.354979999999998</c:v>
                </c:pt>
                <c:pt idx="1280">
                  <c:v>-82.3506</c:v>
                </c:pt>
                <c:pt idx="1281">
                  <c:v>-82.067099999999996</c:v>
                </c:pt>
                <c:pt idx="1282">
                  <c:v>-82.092000000000013</c:v>
                </c:pt>
                <c:pt idx="1283">
                  <c:v>-81.127930000000006</c:v>
                </c:pt>
                <c:pt idx="1284">
                  <c:v>-82.090890000000002</c:v>
                </c:pt>
                <c:pt idx="1285">
                  <c:v>-82.211382</c:v>
                </c:pt>
                <c:pt idx="1286">
                  <c:v>-82.096950000000007</c:v>
                </c:pt>
                <c:pt idx="1287">
                  <c:v>-81.098717999999991</c:v>
                </c:pt>
                <c:pt idx="1288">
                  <c:v>-82.124324999999999</c:v>
                </c:pt>
                <c:pt idx="1289">
                  <c:v>-82.13223499999998</c:v>
                </c:pt>
                <c:pt idx="1290">
                  <c:v>-82.132635999999991</c:v>
                </c:pt>
                <c:pt idx="1291">
                  <c:v>-82.13256699999998</c:v>
                </c:pt>
                <c:pt idx="1292">
                  <c:v>-82.147868000000003</c:v>
                </c:pt>
                <c:pt idx="1293">
                  <c:v>-82.15179999999998</c:v>
                </c:pt>
                <c:pt idx="1294">
                  <c:v>-82.115639999999999</c:v>
                </c:pt>
                <c:pt idx="1295">
                  <c:v>-98.700126999999995</c:v>
                </c:pt>
                <c:pt idx="1296">
                  <c:v>-82.393500000000003</c:v>
                </c:pt>
                <c:pt idx="1297">
                  <c:v>-82.417930000000027</c:v>
                </c:pt>
                <c:pt idx="1298">
                  <c:v>-82.317767000000003</c:v>
                </c:pt>
                <c:pt idx="1299">
                  <c:v>-82.423699999999997</c:v>
                </c:pt>
                <c:pt idx="1300">
                  <c:v>-82.364819999999995</c:v>
                </c:pt>
                <c:pt idx="1301">
                  <c:v>-80.398211000000003</c:v>
                </c:pt>
                <c:pt idx="1302">
                  <c:v>-80.398211000000003</c:v>
                </c:pt>
                <c:pt idx="1303">
                  <c:v>-82.427719999999994</c:v>
                </c:pt>
                <c:pt idx="1304">
                  <c:v>-82.443027999999998</c:v>
                </c:pt>
                <c:pt idx="1305">
                  <c:v>-82.444027000000006</c:v>
                </c:pt>
                <c:pt idx="1306">
                  <c:v>-82.448449999999994</c:v>
                </c:pt>
                <c:pt idx="1307">
                  <c:v>-82.426760000000002</c:v>
                </c:pt>
                <c:pt idx="1308">
                  <c:v>-82.410790000000006</c:v>
                </c:pt>
                <c:pt idx="1309">
                  <c:v>-82.427479000000005</c:v>
                </c:pt>
                <c:pt idx="1310">
                  <c:v>-82.418459999999996</c:v>
                </c:pt>
                <c:pt idx="1311">
                  <c:v>-82.437010000000001</c:v>
                </c:pt>
                <c:pt idx="1312">
                  <c:v>-82.435741999999991</c:v>
                </c:pt>
                <c:pt idx="1313">
                  <c:v>-80.203823</c:v>
                </c:pt>
                <c:pt idx="1314">
                  <c:v>-82.441485999999998</c:v>
                </c:pt>
                <c:pt idx="1315">
                  <c:v>-80.208769000000004</c:v>
                </c:pt>
                <c:pt idx="1316">
                  <c:v>-82.458399</c:v>
                </c:pt>
                <c:pt idx="1317">
                  <c:v>-80.22193</c:v>
                </c:pt>
                <c:pt idx="1318">
                  <c:v>-80.227919999999997</c:v>
                </c:pt>
                <c:pt idx="1319">
                  <c:v>-80.295820000000006</c:v>
                </c:pt>
                <c:pt idx="1320">
                  <c:v>-80.29101</c:v>
                </c:pt>
                <c:pt idx="1321">
                  <c:v>-80.242189999999994</c:v>
                </c:pt>
                <c:pt idx="1322">
                  <c:v>-80.245519999999999</c:v>
                </c:pt>
                <c:pt idx="1323">
                  <c:v>-82.36583499999999</c:v>
                </c:pt>
                <c:pt idx="1324">
                  <c:v>-80.244130000000027</c:v>
                </c:pt>
                <c:pt idx="1325">
                  <c:v>-80.255677999999989</c:v>
                </c:pt>
                <c:pt idx="1326">
                  <c:v>-80.203360000000004</c:v>
                </c:pt>
                <c:pt idx="1327">
                  <c:v>-81.329382999999993</c:v>
                </c:pt>
                <c:pt idx="1328">
                  <c:v>-98.148389999999992</c:v>
                </c:pt>
                <c:pt idx="1329">
                  <c:v>-81.815056999999982</c:v>
                </c:pt>
                <c:pt idx="1330">
                  <c:v>-80.830506</c:v>
                </c:pt>
                <c:pt idx="1331">
                  <c:v>-80.213759999999994</c:v>
                </c:pt>
                <c:pt idx="1332">
                  <c:v>-98.139944</c:v>
                </c:pt>
                <c:pt idx="1333">
                  <c:v>-81.852519999999998</c:v>
                </c:pt>
                <c:pt idx="1334">
                  <c:v>-82.483700000000013</c:v>
                </c:pt>
                <c:pt idx="1335">
                  <c:v>-80.269739999999999</c:v>
                </c:pt>
                <c:pt idx="1336">
                  <c:v>-80.267664999999994</c:v>
                </c:pt>
                <c:pt idx="1337">
                  <c:v>-82.490629999999996</c:v>
                </c:pt>
                <c:pt idx="1338">
                  <c:v>-80.269908000000001</c:v>
                </c:pt>
                <c:pt idx="1339">
                  <c:v>-80.273674999999983</c:v>
                </c:pt>
                <c:pt idx="1340">
                  <c:v>-80.829284999999999</c:v>
                </c:pt>
                <c:pt idx="1341">
                  <c:v>-80.383049</c:v>
                </c:pt>
                <c:pt idx="1342">
                  <c:v>-82.520846999999989</c:v>
                </c:pt>
                <c:pt idx="1343">
                  <c:v>-82.52525</c:v>
                </c:pt>
                <c:pt idx="1344">
                  <c:v>-80.454980000000006</c:v>
                </c:pt>
                <c:pt idx="1345">
                  <c:v>-80.431140999999997</c:v>
                </c:pt>
                <c:pt idx="1346">
                  <c:v>-82.500697000000002</c:v>
                </c:pt>
                <c:pt idx="1347">
                  <c:v>-80.822075999999967</c:v>
                </c:pt>
                <c:pt idx="1348">
                  <c:v>-82.485420000000005</c:v>
                </c:pt>
                <c:pt idx="1349">
                  <c:v>-80.427835999999999</c:v>
                </c:pt>
                <c:pt idx="1350">
                  <c:v>-82.513109999999998</c:v>
                </c:pt>
                <c:pt idx="1351">
                  <c:v>-82.486249999999998</c:v>
                </c:pt>
                <c:pt idx="1352">
                  <c:v>-80.354814000000005</c:v>
                </c:pt>
                <c:pt idx="1353">
                  <c:v>-82.513459999999995</c:v>
                </c:pt>
                <c:pt idx="1354">
                  <c:v>-80.296009999999995</c:v>
                </c:pt>
                <c:pt idx="1355">
                  <c:v>-80.29907</c:v>
                </c:pt>
                <c:pt idx="1356">
                  <c:v>-80.294160000000005</c:v>
                </c:pt>
                <c:pt idx="1357">
                  <c:v>-81.35890999999998</c:v>
                </c:pt>
                <c:pt idx="1358">
                  <c:v>-82.530010000000004</c:v>
                </c:pt>
                <c:pt idx="1359">
                  <c:v>-82.451539999999994</c:v>
                </c:pt>
                <c:pt idx="1360">
                  <c:v>-82.452576999999991</c:v>
                </c:pt>
                <c:pt idx="1361">
                  <c:v>-82.452769000000004</c:v>
                </c:pt>
                <c:pt idx="1362">
                  <c:v>-82.452494999999999</c:v>
                </c:pt>
                <c:pt idx="1363">
                  <c:v>-82.531936999999999</c:v>
                </c:pt>
                <c:pt idx="1364">
                  <c:v>-81.359286999999981</c:v>
                </c:pt>
                <c:pt idx="1365">
                  <c:v>-82.494598999999994</c:v>
                </c:pt>
                <c:pt idx="1366">
                  <c:v>-82.482355999999982</c:v>
                </c:pt>
                <c:pt idx="1367">
                  <c:v>-80.302929999999975</c:v>
                </c:pt>
                <c:pt idx="1368">
                  <c:v>-82.515195000000006</c:v>
                </c:pt>
                <c:pt idx="1369">
                  <c:v>-82.446389999999994</c:v>
                </c:pt>
                <c:pt idx="1370">
                  <c:v>-97.815719000000001</c:v>
                </c:pt>
                <c:pt idx="1371">
                  <c:v>-82.45241</c:v>
                </c:pt>
                <c:pt idx="1372">
                  <c:v>-80.314924000000005</c:v>
                </c:pt>
                <c:pt idx="1373">
                  <c:v>-80.411704</c:v>
                </c:pt>
                <c:pt idx="1374">
                  <c:v>-80.380496999999991</c:v>
                </c:pt>
                <c:pt idx="1375">
                  <c:v>-80.383369999999999</c:v>
                </c:pt>
                <c:pt idx="1376">
                  <c:v>-82.531490000000005</c:v>
                </c:pt>
                <c:pt idx="1377">
                  <c:v>-80.377269999999996</c:v>
                </c:pt>
                <c:pt idx="1378">
                  <c:v>-82.456900000000005</c:v>
                </c:pt>
                <c:pt idx="1379">
                  <c:v>-82.530919999999995</c:v>
                </c:pt>
                <c:pt idx="1380">
                  <c:v>-82.530919999999995</c:v>
                </c:pt>
                <c:pt idx="1381">
                  <c:v>-82.53125</c:v>
                </c:pt>
                <c:pt idx="1382">
                  <c:v>-82.505290000000002</c:v>
                </c:pt>
                <c:pt idx="1383">
                  <c:v>-82.50503999999998</c:v>
                </c:pt>
                <c:pt idx="1384">
                  <c:v>-81.340920999999994</c:v>
                </c:pt>
                <c:pt idx="1385">
                  <c:v>-81.340920999999994</c:v>
                </c:pt>
                <c:pt idx="1386">
                  <c:v>-81.340920999999994</c:v>
                </c:pt>
                <c:pt idx="1387">
                  <c:v>-82.360870000000006</c:v>
                </c:pt>
                <c:pt idx="1388">
                  <c:v>-82.360870000000006</c:v>
                </c:pt>
                <c:pt idx="1389">
                  <c:v>-82.360870000000006</c:v>
                </c:pt>
                <c:pt idx="1390">
                  <c:v>-82.360870000000006</c:v>
                </c:pt>
                <c:pt idx="1391">
                  <c:v>-82.504107000000005</c:v>
                </c:pt>
                <c:pt idx="1392">
                  <c:v>-80.324999999999974</c:v>
                </c:pt>
                <c:pt idx="1393">
                  <c:v>-82.511801000000006</c:v>
                </c:pt>
                <c:pt idx="1394">
                  <c:v>-99.461020000000005</c:v>
                </c:pt>
                <c:pt idx="1395">
                  <c:v>-82.513322000000002</c:v>
                </c:pt>
                <c:pt idx="1396">
                  <c:v>-82.534099999999995</c:v>
                </c:pt>
                <c:pt idx="1397">
                  <c:v>-99.489140000000006</c:v>
                </c:pt>
                <c:pt idx="1398">
                  <c:v>-80.443363000000005</c:v>
                </c:pt>
                <c:pt idx="1399">
                  <c:v>-82.4529</c:v>
                </c:pt>
                <c:pt idx="1400">
                  <c:v>-80.887387999999987</c:v>
                </c:pt>
                <c:pt idx="1401">
                  <c:v>-82.441970000000026</c:v>
                </c:pt>
                <c:pt idx="1402">
                  <c:v>-82.442300000000003</c:v>
                </c:pt>
                <c:pt idx="1403">
                  <c:v>-82.563419999999994</c:v>
                </c:pt>
                <c:pt idx="1404">
                  <c:v>-82.440498000000005</c:v>
                </c:pt>
                <c:pt idx="1405">
                  <c:v>-82.440601999999998</c:v>
                </c:pt>
                <c:pt idx="1406">
                  <c:v>-82.446496999999994</c:v>
                </c:pt>
                <c:pt idx="1407">
                  <c:v>-81.417445999999998</c:v>
                </c:pt>
                <c:pt idx="1408">
                  <c:v>-80.328009999999992</c:v>
                </c:pt>
                <c:pt idx="1409">
                  <c:v>-80.378219999999999</c:v>
                </c:pt>
                <c:pt idx="1410">
                  <c:v>-82.577699999999993</c:v>
                </c:pt>
                <c:pt idx="1411">
                  <c:v>-82.577453000000006</c:v>
                </c:pt>
                <c:pt idx="1412">
                  <c:v>-82.590369999999993</c:v>
                </c:pt>
                <c:pt idx="1413">
                  <c:v>-82.566768999999979</c:v>
                </c:pt>
                <c:pt idx="1414">
                  <c:v>-82.497710999999995</c:v>
                </c:pt>
                <c:pt idx="1415">
                  <c:v>-99.478930000000005</c:v>
                </c:pt>
                <c:pt idx="1416">
                  <c:v>-80.354839999999982</c:v>
                </c:pt>
                <c:pt idx="1417">
                  <c:v>-80.337400000000002</c:v>
                </c:pt>
                <c:pt idx="1418">
                  <c:v>-82.464530999999994</c:v>
                </c:pt>
                <c:pt idx="1419">
                  <c:v>-82.472670999999991</c:v>
                </c:pt>
                <c:pt idx="1420">
                  <c:v>-80.32602</c:v>
                </c:pt>
                <c:pt idx="1421">
                  <c:v>-82.524791999999991</c:v>
                </c:pt>
                <c:pt idx="1422">
                  <c:v>-99.471242000000004</c:v>
                </c:pt>
                <c:pt idx="1423">
                  <c:v>-82.574129999999997</c:v>
                </c:pt>
                <c:pt idx="1424">
                  <c:v>-82.572059999999979</c:v>
                </c:pt>
                <c:pt idx="1425">
                  <c:v>-82.577295000000007</c:v>
                </c:pt>
                <c:pt idx="1426">
                  <c:v>-82.573831999999967</c:v>
                </c:pt>
                <c:pt idx="1427">
                  <c:v>-82.624160000000003</c:v>
                </c:pt>
                <c:pt idx="1428">
                  <c:v>-82.617479000000003</c:v>
                </c:pt>
                <c:pt idx="1429">
                  <c:v>-82.365782999999965</c:v>
                </c:pt>
                <c:pt idx="1430">
                  <c:v>-82.365782999999965</c:v>
                </c:pt>
                <c:pt idx="1431">
                  <c:v>-82.432565999999994</c:v>
                </c:pt>
                <c:pt idx="1432">
                  <c:v>-97.856189999999998</c:v>
                </c:pt>
                <c:pt idx="1433">
                  <c:v>-81.485208999999998</c:v>
                </c:pt>
                <c:pt idx="1434">
                  <c:v>-82.562920000000005</c:v>
                </c:pt>
                <c:pt idx="1435">
                  <c:v>-97.866320000000002</c:v>
                </c:pt>
                <c:pt idx="1436">
                  <c:v>-99.43278699999999</c:v>
                </c:pt>
                <c:pt idx="1437">
                  <c:v>-82.614630000000005</c:v>
                </c:pt>
                <c:pt idx="1438">
                  <c:v>-82.631399999999999</c:v>
                </c:pt>
                <c:pt idx="1439">
                  <c:v>-82.510930000000002</c:v>
                </c:pt>
                <c:pt idx="1440">
                  <c:v>-82.574789999999979</c:v>
                </c:pt>
                <c:pt idx="1441">
                  <c:v>-82.574809999999999</c:v>
                </c:pt>
                <c:pt idx="1442">
                  <c:v>-82.575129999999973</c:v>
                </c:pt>
                <c:pt idx="1443">
                  <c:v>-82.575119999999998</c:v>
                </c:pt>
                <c:pt idx="1444">
                  <c:v>-82.509293999999997</c:v>
                </c:pt>
                <c:pt idx="1445">
                  <c:v>-81.44838</c:v>
                </c:pt>
                <c:pt idx="1446">
                  <c:v>-82.485517000000002</c:v>
                </c:pt>
                <c:pt idx="1447">
                  <c:v>-81.801287000000002</c:v>
                </c:pt>
                <c:pt idx="1448">
                  <c:v>-97.855587999999969</c:v>
                </c:pt>
                <c:pt idx="1449">
                  <c:v>-99.477816000000004</c:v>
                </c:pt>
                <c:pt idx="1450">
                  <c:v>-99.477816000000004</c:v>
                </c:pt>
                <c:pt idx="1451">
                  <c:v>-99.477816000000004</c:v>
                </c:pt>
                <c:pt idx="1452">
                  <c:v>-99.477816000000004</c:v>
                </c:pt>
                <c:pt idx="1453">
                  <c:v>-99.477816000000004</c:v>
                </c:pt>
                <c:pt idx="1454">
                  <c:v>-99.477816000000004</c:v>
                </c:pt>
                <c:pt idx="1455">
                  <c:v>-99.477816000000004</c:v>
                </c:pt>
                <c:pt idx="1456">
                  <c:v>-99.477816000000004</c:v>
                </c:pt>
                <c:pt idx="1457">
                  <c:v>-99.477816000000004</c:v>
                </c:pt>
                <c:pt idx="1458">
                  <c:v>-99.477816000000004</c:v>
                </c:pt>
                <c:pt idx="1459">
                  <c:v>-99.477816000000004</c:v>
                </c:pt>
                <c:pt idx="1460">
                  <c:v>-99.477816000000004</c:v>
                </c:pt>
                <c:pt idx="1461">
                  <c:v>-99.477816000000004</c:v>
                </c:pt>
                <c:pt idx="1462">
                  <c:v>-99.477816000000004</c:v>
                </c:pt>
                <c:pt idx="1463">
                  <c:v>-99.477816000000004</c:v>
                </c:pt>
                <c:pt idx="1464">
                  <c:v>-97.855429999999998</c:v>
                </c:pt>
                <c:pt idx="1465">
                  <c:v>-97.85608999999998</c:v>
                </c:pt>
                <c:pt idx="1466">
                  <c:v>-82.572959999999981</c:v>
                </c:pt>
                <c:pt idx="1467">
                  <c:v>-99.447802999999993</c:v>
                </c:pt>
                <c:pt idx="1468">
                  <c:v>-99.468249999999998</c:v>
                </c:pt>
                <c:pt idx="1469">
                  <c:v>-99.501999999999995</c:v>
                </c:pt>
                <c:pt idx="1470">
                  <c:v>-99.501999999999995</c:v>
                </c:pt>
                <c:pt idx="1471">
                  <c:v>-99.473736999999986</c:v>
                </c:pt>
                <c:pt idx="1472">
                  <c:v>-82.506540999999999</c:v>
                </c:pt>
                <c:pt idx="1473">
                  <c:v>-82.491563999999997</c:v>
                </c:pt>
                <c:pt idx="1474">
                  <c:v>-81.510400000000004</c:v>
                </c:pt>
                <c:pt idx="1475">
                  <c:v>-82.497356999999994</c:v>
                </c:pt>
                <c:pt idx="1476">
                  <c:v>-81.813460000000006</c:v>
                </c:pt>
                <c:pt idx="1477">
                  <c:v>-99.502105</c:v>
                </c:pt>
                <c:pt idx="1478">
                  <c:v>-99.500523999999999</c:v>
                </c:pt>
                <c:pt idx="1479">
                  <c:v>-99.439099999999996</c:v>
                </c:pt>
                <c:pt idx="1480">
                  <c:v>-99.472370999999967</c:v>
                </c:pt>
                <c:pt idx="1481">
                  <c:v>-80.413128999999998</c:v>
                </c:pt>
                <c:pt idx="1482">
                  <c:v>-80.428710999999993</c:v>
                </c:pt>
                <c:pt idx="1483">
                  <c:v>-81.513745999999998</c:v>
                </c:pt>
                <c:pt idx="1484">
                  <c:v>-82.122479999999968</c:v>
                </c:pt>
                <c:pt idx="1485">
                  <c:v>-80.381215999999995</c:v>
                </c:pt>
                <c:pt idx="1486">
                  <c:v>-82.542240000000007</c:v>
                </c:pt>
                <c:pt idx="1487">
                  <c:v>-80.381185000000002</c:v>
                </c:pt>
                <c:pt idx="1488">
                  <c:v>-99.474153999999999</c:v>
                </c:pt>
                <c:pt idx="1489">
                  <c:v>-80.380869999999973</c:v>
                </c:pt>
                <c:pt idx="1490">
                  <c:v>-80.380250000000004</c:v>
                </c:pt>
                <c:pt idx="1491">
                  <c:v>-80.385569000000004</c:v>
                </c:pt>
                <c:pt idx="1492">
                  <c:v>-99.467185000000001</c:v>
                </c:pt>
                <c:pt idx="1493">
                  <c:v>-80.499099999999999</c:v>
                </c:pt>
                <c:pt idx="1494">
                  <c:v>-80.390473999999998</c:v>
                </c:pt>
                <c:pt idx="1495">
                  <c:v>-80.510503999999997</c:v>
                </c:pt>
                <c:pt idx="1496">
                  <c:v>-80.497034999999997</c:v>
                </c:pt>
                <c:pt idx="1497">
                  <c:v>-80.393529000000001</c:v>
                </c:pt>
                <c:pt idx="1498">
                  <c:v>-80.482510000000005</c:v>
                </c:pt>
                <c:pt idx="1499">
                  <c:v>-80.504775999999993</c:v>
                </c:pt>
                <c:pt idx="1500">
                  <c:v>-80.449965000000006</c:v>
                </c:pt>
                <c:pt idx="1501">
                  <c:v>-80.511002000000005</c:v>
                </c:pt>
                <c:pt idx="1502">
                  <c:v>-80.398589999999999</c:v>
                </c:pt>
                <c:pt idx="1503">
                  <c:v>-80.382473999999988</c:v>
                </c:pt>
                <c:pt idx="1504">
                  <c:v>-80.476650000000006</c:v>
                </c:pt>
                <c:pt idx="1505">
                  <c:v>-80.447807999999995</c:v>
                </c:pt>
                <c:pt idx="1506">
                  <c:v>-80.445526000000001</c:v>
                </c:pt>
                <c:pt idx="1507">
                  <c:v>-80.458830000000006</c:v>
                </c:pt>
                <c:pt idx="1508">
                  <c:v>-80.433645999999996</c:v>
                </c:pt>
                <c:pt idx="1509">
                  <c:v>-80.394189999999995</c:v>
                </c:pt>
                <c:pt idx="1510">
                  <c:v>-81.630260000000007</c:v>
                </c:pt>
                <c:pt idx="1511">
                  <c:v>-97.370019999999982</c:v>
                </c:pt>
                <c:pt idx="1512">
                  <c:v>-98.497393000000002</c:v>
                </c:pt>
                <c:pt idx="1513">
                  <c:v>-97.411670999999998</c:v>
                </c:pt>
                <c:pt idx="1514">
                  <c:v>-97.387535</c:v>
                </c:pt>
                <c:pt idx="1515">
                  <c:v>-97.378180999999984</c:v>
                </c:pt>
                <c:pt idx="1516">
                  <c:v>-97.396375999999989</c:v>
                </c:pt>
                <c:pt idx="1517">
                  <c:v>-97.333700999999991</c:v>
                </c:pt>
                <c:pt idx="1518">
                  <c:v>-80.574803000000003</c:v>
                </c:pt>
                <c:pt idx="1519">
                  <c:v>-80.574803000000003</c:v>
                </c:pt>
                <c:pt idx="1520">
                  <c:v>-97.369436999999991</c:v>
                </c:pt>
                <c:pt idx="1521">
                  <c:v>-97.369878999999969</c:v>
                </c:pt>
                <c:pt idx="1522">
                  <c:v>-97.369209999999995</c:v>
                </c:pt>
                <c:pt idx="1523">
                  <c:v>-97.375030999999979</c:v>
                </c:pt>
                <c:pt idx="1524">
                  <c:v>-97.376777999999973</c:v>
                </c:pt>
                <c:pt idx="1525">
                  <c:v>-97.321070000000006</c:v>
                </c:pt>
                <c:pt idx="1526">
                  <c:v>-82.647895000000005</c:v>
                </c:pt>
                <c:pt idx="1527">
                  <c:v>-82.353634999999983</c:v>
                </c:pt>
                <c:pt idx="1528">
                  <c:v>-97.385944999999992</c:v>
                </c:pt>
                <c:pt idx="1529">
                  <c:v>-97.381354000000002</c:v>
                </c:pt>
                <c:pt idx="1530">
                  <c:v>-97.387163999999999</c:v>
                </c:pt>
                <c:pt idx="1531">
                  <c:v>-82.253829999999994</c:v>
                </c:pt>
                <c:pt idx="1532">
                  <c:v>-82.680284999999998</c:v>
                </c:pt>
                <c:pt idx="1533">
                  <c:v>-82.739390999999998</c:v>
                </c:pt>
                <c:pt idx="1534">
                  <c:v>-99.464792000000003</c:v>
                </c:pt>
                <c:pt idx="1535">
                  <c:v>-97.413712000000004</c:v>
                </c:pt>
                <c:pt idx="1536">
                  <c:v>-97.380204000000006</c:v>
                </c:pt>
                <c:pt idx="1537">
                  <c:v>-82.680113000000006</c:v>
                </c:pt>
                <c:pt idx="1538">
                  <c:v>-97.431250000000006</c:v>
                </c:pt>
                <c:pt idx="1539">
                  <c:v>-80.42268</c:v>
                </c:pt>
                <c:pt idx="1540">
                  <c:v>-97.429450000000003</c:v>
                </c:pt>
                <c:pt idx="1541">
                  <c:v>-97.434815</c:v>
                </c:pt>
                <c:pt idx="1542">
                  <c:v>-97.434815</c:v>
                </c:pt>
                <c:pt idx="1543">
                  <c:v>-97.434815</c:v>
                </c:pt>
                <c:pt idx="1544">
                  <c:v>-97.434815</c:v>
                </c:pt>
                <c:pt idx="1545">
                  <c:v>-97.434815</c:v>
                </c:pt>
                <c:pt idx="1546">
                  <c:v>-82.639700000000005</c:v>
                </c:pt>
                <c:pt idx="1547">
                  <c:v>-81.801050000000004</c:v>
                </c:pt>
                <c:pt idx="1548">
                  <c:v>-98.061797999999982</c:v>
                </c:pt>
                <c:pt idx="1549">
                  <c:v>-82.678989999999985</c:v>
                </c:pt>
                <c:pt idx="1550">
                  <c:v>-81.574866</c:v>
                </c:pt>
                <c:pt idx="1551">
                  <c:v>-98.227540000000005</c:v>
                </c:pt>
                <c:pt idx="1552">
                  <c:v>-80.549366000000006</c:v>
                </c:pt>
                <c:pt idx="1553">
                  <c:v>-82.634364000000005</c:v>
                </c:pt>
                <c:pt idx="1554">
                  <c:v>-82.634519999999995</c:v>
                </c:pt>
                <c:pt idx="1555">
                  <c:v>-99.326640999999981</c:v>
                </c:pt>
                <c:pt idx="1556">
                  <c:v>-99.326640999999981</c:v>
                </c:pt>
                <c:pt idx="1557">
                  <c:v>-99.326640999999981</c:v>
                </c:pt>
                <c:pt idx="1558">
                  <c:v>-99.326640999999981</c:v>
                </c:pt>
                <c:pt idx="1559">
                  <c:v>-99.326640999999981</c:v>
                </c:pt>
                <c:pt idx="1560">
                  <c:v>-99.326640999999981</c:v>
                </c:pt>
                <c:pt idx="1561">
                  <c:v>-82.640170000000012</c:v>
                </c:pt>
                <c:pt idx="1562">
                  <c:v>-82.640199999999993</c:v>
                </c:pt>
                <c:pt idx="1563">
                  <c:v>-82.630030000000005</c:v>
                </c:pt>
                <c:pt idx="1564">
                  <c:v>-97.403530000000003</c:v>
                </c:pt>
                <c:pt idx="1565">
                  <c:v>-82.718913000000001</c:v>
                </c:pt>
                <c:pt idx="1566">
                  <c:v>-97.508189999999999</c:v>
                </c:pt>
                <c:pt idx="1567">
                  <c:v>-82.712933000000007</c:v>
                </c:pt>
                <c:pt idx="1568">
                  <c:v>-82.730545000000006</c:v>
                </c:pt>
                <c:pt idx="1569">
                  <c:v>-82.735528000000002</c:v>
                </c:pt>
                <c:pt idx="1570">
                  <c:v>-97.397059999999996</c:v>
                </c:pt>
                <c:pt idx="1571">
                  <c:v>-82.734714999999994</c:v>
                </c:pt>
                <c:pt idx="1572">
                  <c:v>-97.446623000000002</c:v>
                </c:pt>
                <c:pt idx="1573">
                  <c:v>-81.634641000000002</c:v>
                </c:pt>
                <c:pt idx="1574">
                  <c:v>-81.634641000000002</c:v>
                </c:pt>
                <c:pt idx="1575">
                  <c:v>-97.660379999999989</c:v>
                </c:pt>
                <c:pt idx="1576">
                  <c:v>-97.44847</c:v>
                </c:pt>
                <c:pt idx="1577">
                  <c:v>-82.679864999999992</c:v>
                </c:pt>
                <c:pt idx="1578">
                  <c:v>-82.680059999999983</c:v>
                </c:pt>
                <c:pt idx="1579">
                  <c:v>-82.791799999999995</c:v>
                </c:pt>
                <c:pt idx="1580">
                  <c:v>-82.680620000000005</c:v>
                </c:pt>
                <c:pt idx="1581">
                  <c:v>-82.714010000000002</c:v>
                </c:pt>
                <c:pt idx="1582">
                  <c:v>-82.729110000000006</c:v>
                </c:pt>
                <c:pt idx="1583">
                  <c:v>-82.679949999999991</c:v>
                </c:pt>
                <c:pt idx="1584">
                  <c:v>-82.649270999999999</c:v>
                </c:pt>
                <c:pt idx="1585">
                  <c:v>-82.679446999999968</c:v>
                </c:pt>
                <c:pt idx="1586">
                  <c:v>-82.787272000000002</c:v>
                </c:pt>
                <c:pt idx="1587">
                  <c:v>-82.788650000000004</c:v>
                </c:pt>
                <c:pt idx="1588">
                  <c:v>-82.786113</c:v>
                </c:pt>
                <c:pt idx="1589">
                  <c:v>-82.791340000000005</c:v>
                </c:pt>
                <c:pt idx="1590">
                  <c:v>-82.690889999999982</c:v>
                </c:pt>
                <c:pt idx="1591">
                  <c:v>-82.784456000000006</c:v>
                </c:pt>
                <c:pt idx="1592">
                  <c:v>-82.685943999999992</c:v>
                </c:pt>
                <c:pt idx="1593">
                  <c:v>-82.646330000000006</c:v>
                </c:pt>
                <c:pt idx="1594">
                  <c:v>-82.738500000000002</c:v>
                </c:pt>
                <c:pt idx="1595">
                  <c:v>-97.632891999999984</c:v>
                </c:pt>
                <c:pt idx="1596">
                  <c:v>-82.676899999999989</c:v>
                </c:pt>
                <c:pt idx="1597">
                  <c:v>-97.65979999999999</c:v>
                </c:pt>
                <c:pt idx="1598">
                  <c:v>-82.828729999999979</c:v>
                </c:pt>
                <c:pt idx="1599">
                  <c:v>-97.63172299999998</c:v>
                </c:pt>
                <c:pt idx="1600">
                  <c:v>-82.635919999999999</c:v>
                </c:pt>
                <c:pt idx="1601">
                  <c:v>-82.65786199999998</c:v>
                </c:pt>
                <c:pt idx="1602">
                  <c:v>-82.653645999999981</c:v>
                </c:pt>
                <c:pt idx="1603">
                  <c:v>-82.654729999999986</c:v>
                </c:pt>
                <c:pt idx="1604">
                  <c:v>-82.70577999999999</c:v>
                </c:pt>
                <c:pt idx="1605">
                  <c:v>-82.760992999999999</c:v>
                </c:pt>
                <c:pt idx="1606">
                  <c:v>-82.786370000000005</c:v>
                </c:pt>
                <c:pt idx="1607">
                  <c:v>-82.734350000000006</c:v>
                </c:pt>
                <c:pt idx="1608">
                  <c:v>-82.527548999999979</c:v>
                </c:pt>
                <c:pt idx="1609">
                  <c:v>-82.739289999999997</c:v>
                </c:pt>
                <c:pt idx="1610">
                  <c:v>-82.645255000000006</c:v>
                </c:pt>
                <c:pt idx="1611">
                  <c:v>-82.651030000000006</c:v>
                </c:pt>
                <c:pt idx="1612">
                  <c:v>-82.528310999999988</c:v>
                </c:pt>
                <c:pt idx="1613">
                  <c:v>-82.692662999999982</c:v>
                </c:pt>
                <c:pt idx="1614">
                  <c:v>-82.745019999999997</c:v>
                </c:pt>
                <c:pt idx="1615">
                  <c:v>-82.829099999999983</c:v>
                </c:pt>
                <c:pt idx="1616">
                  <c:v>-82.32799</c:v>
                </c:pt>
                <c:pt idx="1617">
                  <c:v>-82.360950000000003</c:v>
                </c:pt>
                <c:pt idx="1618">
                  <c:v>-82.362829999999974</c:v>
                </c:pt>
                <c:pt idx="1619">
                  <c:v>-97.319685000000007</c:v>
                </c:pt>
                <c:pt idx="1620">
                  <c:v>-82.641239999999996</c:v>
                </c:pt>
                <c:pt idx="1621">
                  <c:v>-82.365043</c:v>
                </c:pt>
                <c:pt idx="1622">
                  <c:v>-98.618373999999989</c:v>
                </c:pt>
                <c:pt idx="1623">
                  <c:v>-82.360290000000006</c:v>
                </c:pt>
                <c:pt idx="1624">
                  <c:v>-82.3673</c:v>
                </c:pt>
                <c:pt idx="1625">
                  <c:v>-82.365009999999998</c:v>
                </c:pt>
                <c:pt idx="1626">
                  <c:v>-82.761706000000004</c:v>
                </c:pt>
                <c:pt idx="1627">
                  <c:v>-82.362089999999981</c:v>
                </c:pt>
                <c:pt idx="1628">
                  <c:v>-82.362737999999965</c:v>
                </c:pt>
                <c:pt idx="1629">
                  <c:v>-82.363979999999998</c:v>
                </c:pt>
                <c:pt idx="1630">
                  <c:v>-97.30462</c:v>
                </c:pt>
                <c:pt idx="1631">
                  <c:v>-97.317362000000003</c:v>
                </c:pt>
                <c:pt idx="1632">
                  <c:v>-82.330309999999983</c:v>
                </c:pt>
                <c:pt idx="1633">
                  <c:v>-97.318523999999996</c:v>
                </c:pt>
                <c:pt idx="1634">
                  <c:v>-82.242076999999981</c:v>
                </c:pt>
                <c:pt idx="1635">
                  <c:v>-82.701369999999997</c:v>
                </c:pt>
                <c:pt idx="1636">
                  <c:v>-82.505677999999989</c:v>
                </c:pt>
                <c:pt idx="1637">
                  <c:v>-82.784789000000004</c:v>
                </c:pt>
                <c:pt idx="1638">
                  <c:v>-82.699379999999991</c:v>
                </c:pt>
                <c:pt idx="1639">
                  <c:v>-82.73274499999998</c:v>
                </c:pt>
                <c:pt idx="1640">
                  <c:v>-82.271365000000003</c:v>
                </c:pt>
                <c:pt idx="1641">
                  <c:v>-82.266720000000007</c:v>
                </c:pt>
                <c:pt idx="1642">
                  <c:v>-82.241129000000001</c:v>
                </c:pt>
                <c:pt idx="1643">
                  <c:v>-97.401303999999996</c:v>
                </c:pt>
                <c:pt idx="1644">
                  <c:v>-97.401303999999996</c:v>
                </c:pt>
                <c:pt idx="1645">
                  <c:v>-97.401303999999996</c:v>
                </c:pt>
                <c:pt idx="1646">
                  <c:v>-97.401303999999996</c:v>
                </c:pt>
                <c:pt idx="1647">
                  <c:v>-97.401303999999996</c:v>
                </c:pt>
                <c:pt idx="1648">
                  <c:v>-97.401303999999996</c:v>
                </c:pt>
                <c:pt idx="1649">
                  <c:v>-97.401303999999996</c:v>
                </c:pt>
                <c:pt idx="1650">
                  <c:v>-97.401303999999996</c:v>
                </c:pt>
                <c:pt idx="1651">
                  <c:v>-97.401303999999996</c:v>
                </c:pt>
                <c:pt idx="1652">
                  <c:v>-97.401303999999996</c:v>
                </c:pt>
                <c:pt idx="1653">
                  <c:v>-97.401303999999996</c:v>
                </c:pt>
                <c:pt idx="1654">
                  <c:v>-97.401303999999996</c:v>
                </c:pt>
                <c:pt idx="1655">
                  <c:v>-97.401303999999996</c:v>
                </c:pt>
                <c:pt idx="1656">
                  <c:v>-97.401303999999996</c:v>
                </c:pt>
                <c:pt idx="1657">
                  <c:v>-97.401303999999996</c:v>
                </c:pt>
                <c:pt idx="1658">
                  <c:v>-97.401303999999996</c:v>
                </c:pt>
                <c:pt idx="1659">
                  <c:v>-97.401303999999996</c:v>
                </c:pt>
                <c:pt idx="1660">
                  <c:v>-97.401303999999996</c:v>
                </c:pt>
                <c:pt idx="1661">
                  <c:v>-82.689379999999986</c:v>
                </c:pt>
                <c:pt idx="1662">
                  <c:v>-82.503214</c:v>
                </c:pt>
                <c:pt idx="1663">
                  <c:v>-81.565139000000002</c:v>
                </c:pt>
                <c:pt idx="1664">
                  <c:v>-97.312669999999997</c:v>
                </c:pt>
                <c:pt idx="1665">
                  <c:v>-82.242530000000002</c:v>
                </c:pt>
                <c:pt idx="1666">
                  <c:v>-82.695509999999999</c:v>
                </c:pt>
                <c:pt idx="1667">
                  <c:v>-82.525758999999965</c:v>
                </c:pt>
                <c:pt idx="1668">
                  <c:v>-82.754369999999994</c:v>
                </c:pt>
                <c:pt idx="1669">
                  <c:v>-81.844519000000005</c:v>
                </c:pt>
                <c:pt idx="1670">
                  <c:v>-82.670809999999989</c:v>
                </c:pt>
                <c:pt idx="1671">
                  <c:v>-82.728010999999981</c:v>
                </c:pt>
                <c:pt idx="1672">
                  <c:v>-82.728010999999981</c:v>
                </c:pt>
                <c:pt idx="1673">
                  <c:v>-82.728010999999981</c:v>
                </c:pt>
                <c:pt idx="1674">
                  <c:v>-82.728010999999981</c:v>
                </c:pt>
                <c:pt idx="1675">
                  <c:v>-82.728010999999981</c:v>
                </c:pt>
                <c:pt idx="1676">
                  <c:v>-82.728010999999981</c:v>
                </c:pt>
                <c:pt idx="1677">
                  <c:v>-82.728010999999981</c:v>
                </c:pt>
                <c:pt idx="1678">
                  <c:v>-81.820229999999995</c:v>
                </c:pt>
                <c:pt idx="1679">
                  <c:v>-82.783540000000002</c:v>
                </c:pt>
                <c:pt idx="1680">
                  <c:v>-82.735028</c:v>
                </c:pt>
                <c:pt idx="1681">
                  <c:v>-82.740388999999979</c:v>
                </c:pt>
                <c:pt idx="1682">
                  <c:v>-82.295759000000004</c:v>
                </c:pt>
                <c:pt idx="1683">
                  <c:v>-82.739518000000004</c:v>
                </c:pt>
                <c:pt idx="1684">
                  <c:v>-82.739518000000004</c:v>
                </c:pt>
                <c:pt idx="1685">
                  <c:v>-82.739518000000004</c:v>
                </c:pt>
                <c:pt idx="1686">
                  <c:v>-82.739518000000004</c:v>
                </c:pt>
                <c:pt idx="1687">
                  <c:v>-82.739518000000004</c:v>
                </c:pt>
                <c:pt idx="1688">
                  <c:v>-82.739518000000004</c:v>
                </c:pt>
                <c:pt idx="1689">
                  <c:v>-82.739518000000004</c:v>
                </c:pt>
                <c:pt idx="1690">
                  <c:v>-82.739518000000004</c:v>
                </c:pt>
                <c:pt idx="1691">
                  <c:v>-82.739518000000004</c:v>
                </c:pt>
                <c:pt idx="1692">
                  <c:v>-82.382013999999998</c:v>
                </c:pt>
                <c:pt idx="1693">
                  <c:v>-82.729939000000002</c:v>
                </c:pt>
                <c:pt idx="1694">
                  <c:v>-82.349568000000005</c:v>
                </c:pt>
                <c:pt idx="1695">
                  <c:v>-82.349568000000005</c:v>
                </c:pt>
                <c:pt idx="1696">
                  <c:v>-82.349568000000005</c:v>
                </c:pt>
                <c:pt idx="1697">
                  <c:v>-82.349568000000005</c:v>
                </c:pt>
                <c:pt idx="1698">
                  <c:v>-82.349568000000005</c:v>
                </c:pt>
                <c:pt idx="1699">
                  <c:v>-82.349568000000005</c:v>
                </c:pt>
                <c:pt idx="1700">
                  <c:v>-82.349568000000005</c:v>
                </c:pt>
                <c:pt idx="1701">
                  <c:v>-82.349568000000005</c:v>
                </c:pt>
                <c:pt idx="1702">
                  <c:v>-82.349568000000005</c:v>
                </c:pt>
                <c:pt idx="1703">
                  <c:v>-82.349568000000005</c:v>
                </c:pt>
                <c:pt idx="1704">
                  <c:v>-82.349568000000005</c:v>
                </c:pt>
                <c:pt idx="1705">
                  <c:v>-82.349568000000005</c:v>
                </c:pt>
                <c:pt idx="1706">
                  <c:v>-82.349568000000005</c:v>
                </c:pt>
                <c:pt idx="1707">
                  <c:v>-82.349568000000005</c:v>
                </c:pt>
                <c:pt idx="1708">
                  <c:v>-82.349568000000005</c:v>
                </c:pt>
                <c:pt idx="1709">
                  <c:v>-82.349568000000005</c:v>
                </c:pt>
                <c:pt idx="1710">
                  <c:v>-82.349568000000005</c:v>
                </c:pt>
                <c:pt idx="1711">
                  <c:v>-82.349568000000005</c:v>
                </c:pt>
                <c:pt idx="1712">
                  <c:v>-82.349568000000005</c:v>
                </c:pt>
                <c:pt idx="1713">
                  <c:v>-82.349568000000005</c:v>
                </c:pt>
                <c:pt idx="1714">
                  <c:v>-82.349568000000005</c:v>
                </c:pt>
                <c:pt idx="1715">
                  <c:v>-82.349568000000005</c:v>
                </c:pt>
                <c:pt idx="1716">
                  <c:v>-82.317171999999999</c:v>
                </c:pt>
                <c:pt idx="1717">
                  <c:v>-82.770779999999988</c:v>
                </c:pt>
                <c:pt idx="1718">
                  <c:v>-82.787540000000007</c:v>
                </c:pt>
                <c:pt idx="1719">
                  <c:v>-82.761066999999997</c:v>
                </c:pt>
                <c:pt idx="1720">
                  <c:v>-82.315769999999986</c:v>
                </c:pt>
                <c:pt idx="1721">
                  <c:v>-81.843050000000005</c:v>
                </c:pt>
                <c:pt idx="1722">
                  <c:v>-82.786609999999996</c:v>
                </c:pt>
                <c:pt idx="1723">
                  <c:v>-82.350009999999983</c:v>
                </c:pt>
                <c:pt idx="1724">
                  <c:v>-82.803869999999975</c:v>
                </c:pt>
                <c:pt idx="1725">
                  <c:v>-82.760856000000004</c:v>
                </c:pt>
                <c:pt idx="1726">
                  <c:v>-82.802220000000005</c:v>
                </c:pt>
                <c:pt idx="1727">
                  <c:v>-82.703277</c:v>
                </c:pt>
                <c:pt idx="1728">
                  <c:v>-82.728493999999998</c:v>
                </c:pt>
                <c:pt idx="1729">
                  <c:v>-97.164697000000004</c:v>
                </c:pt>
                <c:pt idx="1730">
                  <c:v>-82.733360000000005</c:v>
                </c:pt>
                <c:pt idx="1731">
                  <c:v>-97.164339999999982</c:v>
                </c:pt>
                <c:pt idx="1732">
                  <c:v>-82.701920000000001</c:v>
                </c:pt>
                <c:pt idx="1733">
                  <c:v>-82.788619999999995</c:v>
                </c:pt>
                <c:pt idx="1734">
                  <c:v>-97.164073000000002</c:v>
                </c:pt>
                <c:pt idx="1735">
                  <c:v>-82.742109999999997</c:v>
                </c:pt>
                <c:pt idx="1736">
                  <c:v>-82.317670000000007</c:v>
                </c:pt>
                <c:pt idx="1737">
                  <c:v>-82.728576999999987</c:v>
                </c:pt>
                <c:pt idx="1738">
                  <c:v>-82.774220999999997</c:v>
                </c:pt>
                <c:pt idx="1739">
                  <c:v>-82.325192999999985</c:v>
                </c:pt>
                <c:pt idx="1740">
                  <c:v>-82.320773999999986</c:v>
                </c:pt>
                <c:pt idx="1741">
                  <c:v>-82.124483999999981</c:v>
                </c:pt>
                <c:pt idx="1742">
                  <c:v>-82.292310000000001</c:v>
                </c:pt>
                <c:pt idx="1743">
                  <c:v>-82.788236999999981</c:v>
                </c:pt>
                <c:pt idx="1744">
                  <c:v>-82.305959999999999</c:v>
                </c:pt>
                <c:pt idx="1745">
                  <c:v>-82.31535599999998</c:v>
                </c:pt>
                <c:pt idx="1746">
                  <c:v>-82.300089</c:v>
                </c:pt>
                <c:pt idx="1747">
                  <c:v>-82.314449999999994</c:v>
                </c:pt>
                <c:pt idx="1748">
                  <c:v>-82.788702999999984</c:v>
                </c:pt>
                <c:pt idx="1749">
                  <c:v>-82.340907999999999</c:v>
                </c:pt>
                <c:pt idx="1750">
                  <c:v>-82.790383000000006</c:v>
                </c:pt>
                <c:pt idx="1751">
                  <c:v>-82.285240000000002</c:v>
                </c:pt>
                <c:pt idx="1752">
                  <c:v>-82.451877999999979</c:v>
                </c:pt>
                <c:pt idx="1753">
                  <c:v>-82.304689999999994</c:v>
                </c:pt>
                <c:pt idx="1754">
                  <c:v>-82.482519999999994</c:v>
                </c:pt>
                <c:pt idx="1755">
                  <c:v>-82.267899999999997</c:v>
                </c:pt>
                <c:pt idx="1756">
                  <c:v>-82.295559999999995</c:v>
                </c:pt>
                <c:pt idx="1757">
                  <c:v>-82.465507000000002</c:v>
                </c:pt>
                <c:pt idx="1758">
                  <c:v>-82.323939999999979</c:v>
                </c:pt>
                <c:pt idx="1759">
                  <c:v>-82.454066999999995</c:v>
                </c:pt>
                <c:pt idx="1760">
                  <c:v>-82.255330999999984</c:v>
                </c:pt>
                <c:pt idx="1761">
                  <c:v>-82.307856999999998</c:v>
                </c:pt>
                <c:pt idx="1762">
                  <c:v>-82.321064000000007</c:v>
                </c:pt>
                <c:pt idx="1763">
                  <c:v>-82.325272999999967</c:v>
                </c:pt>
                <c:pt idx="1764">
                  <c:v>-82.249650000000003</c:v>
                </c:pt>
                <c:pt idx="1765">
                  <c:v>-82.351200000000006</c:v>
                </c:pt>
                <c:pt idx="1766">
                  <c:v>-82.450670000000002</c:v>
                </c:pt>
                <c:pt idx="1767">
                  <c:v>-82.351369999999974</c:v>
                </c:pt>
                <c:pt idx="1768">
                  <c:v>-82.331410000000005</c:v>
                </c:pt>
                <c:pt idx="1769">
                  <c:v>-82.477940000000004</c:v>
                </c:pt>
                <c:pt idx="1770">
                  <c:v>-82.323316999999989</c:v>
                </c:pt>
                <c:pt idx="1771">
                  <c:v>-82.506251000000006</c:v>
                </c:pt>
                <c:pt idx="1772">
                  <c:v>-82.334549999999993</c:v>
                </c:pt>
                <c:pt idx="1773">
                  <c:v>-82.354258000000002</c:v>
                </c:pt>
                <c:pt idx="1774">
                  <c:v>-82.333749999999981</c:v>
                </c:pt>
                <c:pt idx="1775">
                  <c:v>-82.349519999999998</c:v>
                </c:pt>
                <c:pt idx="1776">
                  <c:v>-82.454939999999993</c:v>
                </c:pt>
                <c:pt idx="1777">
                  <c:v>-82.355719999999991</c:v>
                </c:pt>
                <c:pt idx="1778">
                  <c:v>-82.32610099999998</c:v>
                </c:pt>
                <c:pt idx="1779">
                  <c:v>-82.537959000000001</c:v>
                </c:pt>
                <c:pt idx="1780">
                  <c:v>-82.353719999999981</c:v>
                </c:pt>
                <c:pt idx="1781">
                  <c:v>-82.523854</c:v>
                </c:pt>
                <c:pt idx="1782">
                  <c:v>-82.35709199999998</c:v>
                </c:pt>
                <c:pt idx="1783">
                  <c:v>-82.537993999999998</c:v>
                </c:pt>
                <c:pt idx="1784">
                  <c:v>-82.483369999999994</c:v>
                </c:pt>
                <c:pt idx="1785">
                  <c:v>-82.311790000000002</c:v>
                </c:pt>
                <c:pt idx="1786">
                  <c:v>-82.35563999999998</c:v>
                </c:pt>
                <c:pt idx="1787">
                  <c:v>-82.346220000000002</c:v>
                </c:pt>
                <c:pt idx="1788">
                  <c:v>-82.473079999999982</c:v>
                </c:pt>
                <c:pt idx="1789">
                  <c:v>-82.526729000000003</c:v>
                </c:pt>
                <c:pt idx="1790">
                  <c:v>-82.359749999999991</c:v>
                </c:pt>
                <c:pt idx="1791">
                  <c:v>-82.352989999999991</c:v>
                </c:pt>
                <c:pt idx="1792">
                  <c:v>-82.35463</c:v>
                </c:pt>
                <c:pt idx="1793">
                  <c:v>-82.357119999999995</c:v>
                </c:pt>
                <c:pt idx="1794">
                  <c:v>-82.357119999999995</c:v>
                </c:pt>
                <c:pt idx="1795">
                  <c:v>-82.351157000000001</c:v>
                </c:pt>
                <c:pt idx="1796">
                  <c:v>-82.532944999999998</c:v>
                </c:pt>
                <c:pt idx="1797">
                  <c:v>-82.357050000000001</c:v>
                </c:pt>
                <c:pt idx="1798">
                  <c:v>-82.525694000000001</c:v>
                </c:pt>
                <c:pt idx="1799">
                  <c:v>-82.359379999999987</c:v>
                </c:pt>
                <c:pt idx="1800">
                  <c:v>-82.358419999999981</c:v>
                </c:pt>
                <c:pt idx="1801">
                  <c:v>-82.359832999999966</c:v>
                </c:pt>
                <c:pt idx="1802">
                  <c:v>-81.615595999999982</c:v>
                </c:pt>
                <c:pt idx="1803">
                  <c:v>-97.404837000000001</c:v>
                </c:pt>
                <c:pt idx="1804">
                  <c:v>-81.697666999999996</c:v>
                </c:pt>
                <c:pt idx="1805">
                  <c:v>-82.539361999999983</c:v>
                </c:pt>
                <c:pt idx="1806">
                  <c:v>-82.33872199999999</c:v>
                </c:pt>
                <c:pt idx="1807">
                  <c:v>-82.506057999999982</c:v>
                </c:pt>
                <c:pt idx="1808">
                  <c:v>-82.534870000000012</c:v>
                </c:pt>
                <c:pt idx="1809">
                  <c:v>-82.534870000000012</c:v>
                </c:pt>
                <c:pt idx="1810">
                  <c:v>-82.457149999999999</c:v>
                </c:pt>
                <c:pt idx="1811">
                  <c:v>-82.457149999999999</c:v>
                </c:pt>
                <c:pt idx="1812">
                  <c:v>-82.457149999999999</c:v>
                </c:pt>
                <c:pt idx="1813">
                  <c:v>-82.457149999999999</c:v>
                </c:pt>
                <c:pt idx="1814">
                  <c:v>-82.525000000000006</c:v>
                </c:pt>
                <c:pt idx="1815">
                  <c:v>-82.457260000000005</c:v>
                </c:pt>
                <c:pt idx="1816">
                  <c:v>-82.457260000000005</c:v>
                </c:pt>
                <c:pt idx="1817">
                  <c:v>-82.457260000000005</c:v>
                </c:pt>
                <c:pt idx="1818">
                  <c:v>-82.476460000000003</c:v>
                </c:pt>
                <c:pt idx="1819">
                  <c:v>-82.461091999999994</c:v>
                </c:pt>
                <c:pt idx="1820">
                  <c:v>-82.522681999999989</c:v>
                </c:pt>
                <c:pt idx="1821">
                  <c:v>-82.516293000000005</c:v>
                </c:pt>
                <c:pt idx="1822">
                  <c:v>-82.514724999999999</c:v>
                </c:pt>
                <c:pt idx="1823">
                  <c:v>-82.517781999999983</c:v>
                </c:pt>
                <c:pt idx="1824">
                  <c:v>-82.39897999999998</c:v>
                </c:pt>
                <c:pt idx="1825">
                  <c:v>-82.530100000000004</c:v>
                </c:pt>
                <c:pt idx="1826">
                  <c:v>-81.692782999999991</c:v>
                </c:pt>
                <c:pt idx="1827">
                  <c:v>-81.692782999999991</c:v>
                </c:pt>
                <c:pt idx="1828">
                  <c:v>-81.692782999999991</c:v>
                </c:pt>
                <c:pt idx="1829">
                  <c:v>-81.692782999999991</c:v>
                </c:pt>
                <c:pt idx="1830">
                  <c:v>-81.692782999999991</c:v>
                </c:pt>
                <c:pt idx="1831">
                  <c:v>-81.692782999999991</c:v>
                </c:pt>
                <c:pt idx="1832">
                  <c:v>-81.692782999999991</c:v>
                </c:pt>
                <c:pt idx="1833">
                  <c:v>-81.692782999999991</c:v>
                </c:pt>
                <c:pt idx="1834">
                  <c:v>-81.692782999999991</c:v>
                </c:pt>
                <c:pt idx="1835">
                  <c:v>-81.692782999999991</c:v>
                </c:pt>
                <c:pt idx="1836">
                  <c:v>-81.692782999999991</c:v>
                </c:pt>
                <c:pt idx="1837">
                  <c:v>-81.692782999999991</c:v>
                </c:pt>
                <c:pt idx="1838">
                  <c:v>-82.456596000000005</c:v>
                </c:pt>
                <c:pt idx="1839">
                  <c:v>-82.407129999999995</c:v>
                </c:pt>
                <c:pt idx="1840">
                  <c:v>-82.523459000000003</c:v>
                </c:pt>
                <c:pt idx="1841">
                  <c:v>-97.937560000000005</c:v>
                </c:pt>
                <c:pt idx="1842">
                  <c:v>-82.484623999999997</c:v>
                </c:pt>
                <c:pt idx="1843">
                  <c:v>-82.506366999999983</c:v>
                </c:pt>
                <c:pt idx="1844">
                  <c:v>-82.740313999999998</c:v>
                </c:pt>
                <c:pt idx="1845">
                  <c:v>-82.725239000000002</c:v>
                </c:pt>
                <c:pt idx="1846">
                  <c:v>-82.533946</c:v>
                </c:pt>
                <c:pt idx="1847">
                  <c:v>-82.445116999999996</c:v>
                </c:pt>
                <c:pt idx="1848">
                  <c:v>-82.358908999999969</c:v>
                </c:pt>
                <c:pt idx="1849">
                  <c:v>-82.761398999999983</c:v>
                </c:pt>
                <c:pt idx="1850">
                  <c:v>-82.75944699999998</c:v>
                </c:pt>
                <c:pt idx="1851">
                  <c:v>-82.728279999999998</c:v>
                </c:pt>
                <c:pt idx="1852">
                  <c:v>-82.729460000000003</c:v>
                </c:pt>
                <c:pt idx="1853">
                  <c:v>-82.512906999999998</c:v>
                </c:pt>
                <c:pt idx="1854">
                  <c:v>-82.717816999999997</c:v>
                </c:pt>
                <c:pt idx="1855">
                  <c:v>-82.52067599999998</c:v>
                </c:pt>
                <c:pt idx="1856">
                  <c:v>-82.571107999999981</c:v>
                </c:pt>
                <c:pt idx="1857">
                  <c:v>-82.516560999999996</c:v>
                </c:pt>
                <c:pt idx="1858">
                  <c:v>-82.570989999999981</c:v>
                </c:pt>
                <c:pt idx="1859">
                  <c:v>-82.800160000000005</c:v>
                </c:pt>
                <c:pt idx="1860">
                  <c:v>-82.800160000000005</c:v>
                </c:pt>
                <c:pt idx="1861">
                  <c:v>-82.519723999999997</c:v>
                </c:pt>
                <c:pt idx="1862">
                  <c:v>-82.491204999999994</c:v>
                </c:pt>
                <c:pt idx="1863">
                  <c:v>-82.795321000000001</c:v>
                </c:pt>
                <c:pt idx="1864">
                  <c:v>-82.748270000000005</c:v>
                </c:pt>
                <c:pt idx="1865">
                  <c:v>-82.731853000000001</c:v>
                </c:pt>
                <c:pt idx="1866">
                  <c:v>-82.568567999999999</c:v>
                </c:pt>
                <c:pt idx="1867">
                  <c:v>-82.35069</c:v>
                </c:pt>
                <c:pt idx="1868">
                  <c:v>-82.346643</c:v>
                </c:pt>
                <c:pt idx="1869">
                  <c:v>-82.563610999999995</c:v>
                </c:pt>
                <c:pt idx="1870">
                  <c:v>-81.883020000000002</c:v>
                </c:pt>
                <c:pt idx="1871">
                  <c:v>-82.345107999999982</c:v>
                </c:pt>
                <c:pt idx="1872">
                  <c:v>-81.961365999999998</c:v>
                </c:pt>
                <c:pt idx="1873">
                  <c:v>-82.354738999999967</c:v>
                </c:pt>
                <c:pt idx="1874">
                  <c:v>-82.349159999999998</c:v>
                </c:pt>
                <c:pt idx="1875">
                  <c:v>-82.341840000000005</c:v>
                </c:pt>
                <c:pt idx="1876">
                  <c:v>-82.340384</c:v>
                </c:pt>
                <c:pt idx="1877">
                  <c:v>-82.347539999999995</c:v>
                </c:pt>
                <c:pt idx="1878">
                  <c:v>-82.339449999999999</c:v>
                </c:pt>
                <c:pt idx="1879">
                  <c:v>-82.344300000000004</c:v>
                </c:pt>
                <c:pt idx="1880">
                  <c:v>-82.353826999999981</c:v>
                </c:pt>
                <c:pt idx="1881">
                  <c:v>-82.338041999999987</c:v>
                </c:pt>
                <c:pt idx="1882">
                  <c:v>-82.340479999999999</c:v>
                </c:pt>
                <c:pt idx="1883">
                  <c:v>-82.710120000000003</c:v>
                </c:pt>
                <c:pt idx="1884">
                  <c:v>-82.553134999999983</c:v>
                </c:pt>
                <c:pt idx="1885">
                  <c:v>-82.442661999999999</c:v>
                </c:pt>
                <c:pt idx="1886">
                  <c:v>-82.534509999999997</c:v>
                </c:pt>
                <c:pt idx="1887">
                  <c:v>-82.500260999999995</c:v>
                </c:pt>
                <c:pt idx="1888">
                  <c:v>-82.498985000000005</c:v>
                </c:pt>
                <c:pt idx="1889">
                  <c:v>-82.280680000000004</c:v>
                </c:pt>
                <c:pt idx="1890">
                  <c:v>-82.500450999999998</c:v>
                </c:pt>
                <c:pt idx="1891">
                  <c:v>-82.774100000000004</c:v>
                </c:pt>
                <c:pt idx="1892">
                  <c:v>-82.496523999999994</c:v>
                </c:pt>
                <c:pt idx="1893">
                  <c:v>-82.495801</c:v>
                </c:pt>
                <c:pt idx="1894">
                  <c:v>-82.410607999999996</c:v>
                </c:pt>
                <c:pt idx="1895">
                  <c:v>-82.410607999999996</c:v>
                </c:pt>
                <c:pt idx="1896">
                  <c:v>-82.410607999999996</c:v>
                </c:pt>
                <c:pt idx="1897">
                  <c:v>-82.410607999999996</c:v>
                </c:pt>
                <c:pt idx="1898">
                  <c:v>-82.410607999999996</c:v>
                </c:pt>
                <c:pt idx="1899">
                  <c:v>-82.410607999999996</c:v>
                </c:pt>
                <c:pt idx="1900">
                  <c:v>-82.410607999999996</c:v>
                </c:pt>
                <c:pt idx="1901">
                  <c:v>-82.410607999999996</c:v>
                </c:pt>
                <c:pt idx="1902">
                  <c:v>-82.410607999999996</c:v>
                </c:pt>
                <c:pt idx="1903">
                  <c:v>-82.410607999999996</c:v>
                </c:pt>
                <c:pt idx="1904">
                  <c:v>-82.410607999999996</c:v>
                </c:pt>
                <c:pt idx="1905">
                  <c:v>-82.410607999999996</c:v>
                </c:pt>
                <c:pt idx="1906">
                  <c:v>-82.410607999999996</c:v>
                </c:pt>
                <c:pt idx="1907">
                  <c:v>-82.410607999999996</c:v>
                </c:pt>
                <c:pt idx="1908">
                  <c:v>-82.494836000000006</c:v>
                </c:pt>
                <c:pt idx="1909">
                  <c:v>-82.497604999999993</c:v>
                </c:pt>
                <c:pt idx="1910">
                  <c:v>-82.498149999999995</c:v>
                </c:pt>
                <c:pt idx="1911">
                  <c:v>-82.500304</c:v>
                </c:pt>
                <c:pt idx="1912">
                  <c:v>-81.68735199999999</c:v>
                </c:pt>
                <c:pt idx="1913">
                  <c:v>-81.685921999999991</c:v>
                </c:pt>
                <c:pt idx="1914">
                  <c:v>-82.549709000000007</c:v>
                </c:pt>
                <c:pt idx="1915">
                  <c:v>-82.122179999999986</c:v>
                </c:pt>
                <c:pt idx="1916">
                  <c:v>-81.958794999999981</c:v>
                </c:pt>
                <c:pt idx="1917">
                  <c:v>-82.123621999999983</c:v>
                </c:pt>
                <c:pt idx="1918">
                  <c:v>-82.353999999999999</c:v>
                </c:pt>
                <c:pt idx="1919">
                  <c:v>-82.353699999999975</c:v>
                </c:pt>
                <c:pt idx="1920">
                  <c:v>-82.108709999999988</c:v>
                </c:pt>
                <c:pt idx="1921">
                  <c:v>-82.396500000000003</c:v>
                </c:pt>
                <c:pt idx="1922">
                  <c:v>-82.110050000000001</c:v>
                </c:pt>
                <c:pt idx="1923">
                  <c:v>-82.746671000000006</c:v>
                </c:pt>
                <c:pt idx="1924">
                  <c:v>-82.709797999999992</c:v>
                </c:pt>
                <c:pt idx="1925">
                  <c:v>-82.731347999999983</c:v>
                </c:pt>
                <c:pt idx="1926">
                  <c:v>-82.481679999999997</c:v>
                </c:pt>
                <c:pt idx="1927">
                  <c:v>-82.356099999999998</c:v>
                </c:pt>
                <c:pt idx="1928">
                  <c:v>-82.244330000000005</c:v>
                </c:pt>
                <c:pt idx="1929">
                  <c:v>-82.353650000000002</c:v>
                </c:pt>
                <c:pt idx="1930">
                  <c:v>-82.355599999999981</c:v>
                </c:pt>
                <c:pt idx="1931">
                  <c:v>-82.35342</c:v>
                </c:pt>
                <c:pt idx="1932">
                  <c:v>-82.761380000000003</c:v>
                </c:pt>
                <c:pt idx="1933">
                  <c:v>-82.756320000000002</c:v>
                </c:pt>
                <c:pt idx="1934">
                  <c:v>-82.355499999999992</c:v>
                </c:pt>
                <c:pt idx="1935">
                  <c:v>-82.353409999999982</c:v>
                </c:pt>
                <c:pt idx="1936">
                  <c:v>-82.744519999999994</c:v>
                </c:pt>
                <c:pt idx="1937">
                  <c:v>-82.116268000000005</c:v>
                </c:pt>
                <c:pt idx="1938">
                  <c:v>-82.747990000000001</c:v>
                </c:pt>
                <c:pt idx="1939">
                  <c:v>-82.355679999999992</c:v>
                </c:pt>
                <c:pt idx="1940">
                  <c:v>-82.557697000000005</c:v>
                </c:pt>
                <c:pt idx="1941">
                  <c:v>-82.354119999999995</c:v>
                </c:pt>
                <c:pt idx="1942">
                  <c:v>-82.431354999999996</c:v>
                </c:pt>
                <c:pt idx="1943">
                  <c:v>-82.579680999999979</c:v>
                </c:pt>
                <c:pt idx="1944">
                  <c:v>-82.57435199999999</c:v>
                </c:pt>
                <c:pt idx="1945">
                  <c:v>-82.388057999999987</c:v>
                </c:pt>
                <c:pt idx="1946">
                  <c:v>-82.578209999999999</c:v>
                </c:pt>
                <c:pt idx="1947">
                  <c:v>-81.95967899999998</c:v>
                </c:pt>
                <c:pt idx="1948">
                  <c:v>-80.677105999999981</c:v>
                </c:pt>
                <c:pt idx="1949">
                  <c:v>-80.632902999999985</c:v>
                </c:pt>
                <c:pt idx="1950">
                  <c:v>-82.764899999999997</c:v>
                </c:pt>
                <c:pt idx="1951">
                  <c:v>-82.60225699999998</c:v>
                </c:pt>
                <c:pt idx="1952">
                  <c:v>-82.540766000000005</c:v>
                </c:pt>
                <c:pt idx="1953">
                  <c:v>-82.543689999999998</c:v>
                </c:pt>
                <c:pt idx="1954">
                  <c:v>-82.538929999999993</c:v>
                </c:pt>
                <c:pt idx="1955">
                  <c:v>-82.139189999999999</c:v>
                </c:pt>
                <c:pt idx="1956">
                  <c:v>-81.728904</c:v>
                </c:pt>
                <c:pt idx="1957">
                  <c:v>-82.549589999999995</c:v>
                </c:pt>
                <c:pt idx="1958">
                  <c:v>-82.728724999999983</c:v>
                </c:pt>
                <c:pt idx="1959">
                  <c:v>-82.548991000000001</c:v>
                </c:pt>
                <c:pt idx="1960">
                  <c:v>-82.540599999999998</c:v>
                </c:pt>
                <c:pt idx="1961">
                  <c:v>-82.547152999999994</c:v>
                </c:pt>
                <c:pt idx="1962">
                  <c:v>-82.541399999999996</c:v>
                </c:pt>
                <c:pt idx="1963">
                  <c:v>-82.547900999999996</c:v>
                </c:pt>
                <c:pt idx="1964">
                  <c:v>-82.546002000000001</c:v>
                </c:pt>
                <c:pt idx="1965">
                  <c:v>-82.549689999999998</c:v>
                </c:pt>
                <c:pt idx="1966">
                  <c:v>-82.548908999999981</c:v>
                </c:pt>
                <c:pt idx="1967">
                  <c:v>-82.539471999999989</c:v>
                </c:pt>
                <c:pt idx="1968">
                  <c:v>-82.547156000000001</c:v>
                </c:pt>
                <c:pt idx="1969">
                  <c:v>-82.53857499999998</c:v>
                </c:pt>
                <c:pt idx="1970">
                  <c:v>-82.30100299999998</c:v>
                </c:pt>
                <c:pt idx="1971">
                  <c:v>-82.434025000000005</c:v>
                </c:pt>
                <c:pt idx="1972">
                  <c:v>-82.538630000000012</c:v>
                </c:pt>
                <c:pt idx="1973">
                  <c:v>-82.611333000000002</c:v>
                </c:pt>
                <c:pt idx="1974">
                  <c:v>-82.536109999999994</c:v>
                </c:pt>
                <c:pt idx="1975">
                  <c:v>-82.394915999999995</c:v>
                </c:pt>
                <c:pt idx="1976">
                  <c:v>-82.543019999999999</c:v>
                </c:pt>
                <c:pt idx="1977">
                  <c:v>-82.73280699999998</c:v>
                </c:pt>
                <c:pt idx="1978">
                  <c:v>-82.776349999999979</c:v>
                </c:pt>
                <c:pt idx="1979">
                  <c:v>-82.539029999999997</c:v>
                </c:pt>
                <c:pt idx="1980">
                  <c:v>-82.540189999999996</c:v>
                </c:pt>
                <c:pt idx="1981">
                  <c:v>-82.613839999999982</c:v>
                </c:pt>
                <c:pt idx="1982">
                  <c:v>-82.522260000000003</c:v>
                </c:pt>
                <c:pt idx="1983">
                  <c:v>-81.978844999999993</c:v>
                </c:pt>
                <c:pt idx="1984">
                  <c:v>-81.971483000000006</c:v>
                </c:pt>
                <c:pt idx="1985">
                  <c:v>-82.519773999999998</c:v>
                </c:pt>
                <c:pt idx="1986">
                  <c:v>-82.125389999999967</c:v>
                </c:pt>
                <c:pt idx="1987">
                  <c:v>-82.544399999999996</c:v>
                </c:pt>
                <c:pt idx="1988">
                  <c:v>-82.768822</c:v>
                </c:pt>
                <c:pt idx="1989">
                  <c:v>-82.113575999999981</c:v>
                </c:pt>
                <c:pt idx="1990">
                  <c:v>-82.525013999999999</c:v>
                </c:pt>
                <c:pt idx="1991">
                  <c:v>-81.917140000000003</c:v>
                </c:pt>
                <c:pt idx="1992">
                  <c:v>-82.113200000000006</c:v>
                </c:pt>
                <c:pt idx="1993">
                  <c:v>-82.521199999999993</c:v>
                </c:pt>
                <c:pt idx="1994">
                  <c:v>-82.159333999999987</c:v>
                </c:pt>
                <c:pt idx="1995">
                  <c:v>-82.522297999999992</c:v>
                </c:pt>
                <c:pt idx="1996">
                  <c:v>-82.524642</c:v>
                </c:pt>
                <c:pt idx="1997">
                  <c:v>-82.245334</c:v>
                </c:pt>
                <c:pt idx="1998">
                  <c:v>-82.53134799999998</c:v>
                </c:pt>
                <c:pt idx="1999">
                  <c:v>-82.521210999999994</c:v>
                </c:pt>
                <c:pt idx="2000">
                  <c:v>-82.583807999999991</c:v>
                </c:pt>
                <c:pt idx="2001">
                  <c:v>-82.523292999999981</c:v>
                </c:pt>
                <c:pt idx="2002">
                  <c:v>-81.813007999999982</c:v>
                </c:pt>
                <c:pt idx="2003">
                  <c:v>-81.813007999999982</c:v>
                </c:pt>
                <c:pt idx="2004">
                  <c:v>-81.813007999999982</c:v>
                </c:pt>
                <c:pt idx="2005">
                  <c:v>-81.813007999999982</c:v>
                </c:pt>
                <c:pt idx="2006">
                  <c:v>-82.520753999999982</c:v>
                </c:pt>
                <c:pt idx="2007">
                  <c:v>-82.53157299999998</c:v>
                </c:pt>
                <c:pt idx="2008">
                  <c:v>-82.518231</c:v>
                </c:pt>
                <c:pt idx="2009">
                  <c:v>-82.519897999999998</c:v>
                </c:pt>
                <c:pt idx="2010">
                  <c:v>-82.504461000000006</c:v>
                </c:pt>
                <c:pt idx="2011">
                  <c:v>-82.52266299999998</c:v>
                </c:pt>
                <c:pt idx="2012">
                  <c:v>-82.504259000000005</c:v>
                </c:pt>
                <c:pt idx="2013">
                  <c:v>-82.524177999999992</c:v>
                </c:pt>
                <c:pt idx="2014">
                  <c:v>-82.536550000000005</c:v>
                </c:pt>
                <c:pt idx="2015">
                  <c:v>-82.518285000000006</c:v>
                </c:pt>
                <c:pt idx="2016">
                  <c:v>-82.519955999999993</c:v>
                </c:pt>
                <c:pt idx="2017">
                  <c:v>-82.524199999999993</c:v>
                </c:pt>
                <c:pt idx="2018">
                  <c:v>-82.519163000000006</c:v>
                </c:pt>
                <c:pt idx="2019">
                  <c:v>-82.537580000000005</c:v>
                </c:pt>
                <c:pt idx="2020">
                  <c:v>-82.524524999999997</c:v>
                </c:pt>
                <c:pt idx="2021">
                  <c:v>-82.522879999999986</c:v>
                </c:pt>
                <c:pt idx="2022">
                  <c:v>-82.520779999999988</c:v>
                </c:pt>
                <c:pt idx="2023">
                  <c:v>-82.242677999999998</c:v>
                </c:pt>
                <c:pt idx="2024">
                  <c:v>-82.56447</c:v>
                </c:pt>
                <c:pt idx="2025">
                  <c:v>-82.483817000000002</c:v>
                </c:pt>
                <c:pt idx="2026">
                  <c:v>-82.548726000000002</c:v>
                </c:pt>
                <c:pt idx="2027">
                  <c:v>-82.535369999999986</c:v>
                </c:pt>
                <c:pt idx="2028">
                  <c:v>-82.54083</c:v>
                </c:pt>
                <c:pt idx="2029">
                  <c:v>-82.536297000000005</c:v>
                </c:pt>
                <c:pt idx="2030">
                  <c:v>-82.536885999999981</c:v>
                </c:pt>
                <c:pt idx="2031">
                  <c:v>-82.567830000000001</c:v>
                </c:pt>
                <c:pt idx="2032">
                  <c:v>-82.530370000000005</c:v>
                </c:pt>
                <c:pt idx="2033">
                  <c:v>-82.535979999999981</c:v>
                </c:pt>
                <c:pt idx="2034">
                  <c:v>-82.533869999999993</c:v>
                </c:pt>
                <c:pt idx="2035">
                  <c:v>-82.531689999999998</c:v>
                </c:pt>
                <c:pt idx="2036">
                  <c:v>-82.537279999999996</c:v>
                </c:pt>
                <c:pt idx="2037">
                  <c:v>-97.054839999999999</c:v>
                </c:pt>
                <c:pt idx="2038">
                  <c:v>-82.534210000000002</c:v>
                </c:pt>
                <c:pt idx="2039">
                  <c:v>-82.535700000000006</c:v>
                </c:pt>
                <c:pt idx="2040">
                  <c:v>-82.53349</c:v>
                </c:pt>
                <c:pt idx="2041">
                  <c:v>-81.983220000000003</c:v>
                </c:pt>
                <c:pt idx="2042">
                  <c:v>-82.533996000000002</c:v>
                </c:pt>
                <c:pt idx="2043">
                  <c:v>-82.392429000000007</c:v>
                </c:pt>
                <c:pt idx="2044">
                  <c:v>-82.595119999999994</c:v>
                </c:pt>
                <c:pt idx="2045">
                  <c:v>-82.53228</c:v>
                </c:pt>
                <c:pt idx="2046">
                  <c:v>-82.532179999999983</c:v>
                </c:pt>
                <c:pt idx="2047">
                  <c:v>-82.096100000000007</c:v>
                </c:pt>
                <c:pt idx="2048">
                  <c:v>-82.745730999999992</c:v>
                </c:pt>
                <c:pt idx="2049">
                  <c:v>-82.531620000000004</c:v>
                </c:pt>
                <c:pt idx="2050">
                  <c:v>-82.547123999999997</c:v>
                </c:pt>
                <c:pt idx="2051">
                  <c:v>-82.548529000000002</c:v>
                </c:pt>
                <c:pt idx="2052">
                  <c:v>-82.546458999999999</c:v>
                </c:pt>
                <c:pt idx="2053">
                  <c:v>-82.587939000000006</c:v>
                </c:pt>
                <c:pt idx="2054">
                  <c:v>-82.548784999999981</c:v>
                </c:pt>
                <c:pt idx="2055">
                  <c:v>-82.543080000000003</c:v>
                </c:pt>
                <c:pt idx="2056">
                  <c:v>-82.547414000000003</c:v>
                </c:pt>
                <c:pt idx="2057">
                  <c:v>-82.651829999999975</c:v>
                </c:pt>
                <c:pt idx="2058">
                  <c:v>-82.52901</c:v>
                </c:pt>
                <c:pt idx="2059">
                  <c:v>-82.707610000000003</c:v>
                </c:pt>
                <c:pt idx="2060">
                  <c:v>-82.492149999999995</c:v>
                </c:pt>
                <c:pt idx="2061">
                  <c:v>-82.492109999999997</c:v>
                </c:pt>
                <c:pt idx="2062">
                  <c:v>-82.492159999999998</c:v>
                </c:pt>
                <c:pt idx="2063">
                  <c:v>-82.507671000000002</c:v>
                </c:pt>
                <c:pt idx="2064">
                  <c:v>-82.540490000000005</c:v>
                </c:pt>
                <c:pt idx="2065">
                  <c:v>-80.622910999999988</c:v>
                </c:pt>
                <c:pt idx="2066">
                  <c:v>-80.664930000000012</c:v>
                </c:pt>
                <c:pt idx="2067">
                  <c:v>-80.62250499999999</c:v>
                </c:pt>
                <c:pt idx="2068">
                  <c:v>-81.951480000000004</c:v>
                </c:pt>
                <c:pt idx="2069">
                  <c:v>-97.051946000000001</c:v>
                </c:pt>
                <c:pt idx="2070">
                  <c:v>-82.504086000000001</c:v>
                </c:pt>
                <c:pt idx="2071">
                  <c:v>-97.051269000000005</c:v>
                </c:pt>
                <c:pt idx="2072">
                  <c:v>-82.545454000000007</c:v>
                </c:pt>
                <c:pt idx="2073">
                  <c:v>-81.989531999999983</c:v>
                </c:pt>
                <c:pt idx="2074">
                  <c:v>-82.670149999999992</c:v>
                </c:pt>
                <c:pt idx="2075">
                  <c:v>-82.426979000000003</c:v>
                </c:pt>
                <c:pt idx="2076">
                  <c:v>-82.414539000000005</c:v>
                </c:pt>
                <c:pt idx="2077">
                  <c:v>-82.424379999999999</c:v>
                </c:pt>
                <c:pt idx="2078">
                  <c:v>-82.739256999999995</c:v>
                </c:pt>
                <c:pt idx="2079">
                  <c:v>-82.683889999999991</c:v>
                </c:pt>
                <c:pt idx="2080">
                  <c:v>-81.949960000000004</c:v>
                </c:pt>
                <c:pt idx="2081">
                  <c:v>-82.120197999999988</c:v>
                </c:pt>
                <c:pt idx="2082">
                  <c:v>-82.120179999999991</c:v>
                </c:pt>
                <c:pt idx="2083">
                  <c:v>-82.121645999999998</c:v>
                </c:pt>
                <c:pt idx="2084">
                  <c:v>-82.73947699999998</c:v>
                </c:pt>
                <c:pt idx="2085">
                  <c:v>-82.736552000000003</c:v>
                </c:pt>
                <c:pt idx="2086">
                  <c:v>-82.388075999999984</c:v>
                </c:pt>
                <c:pt idx="2087">
                  <c:v>-81.819220000000001</c:v>
                </c:pt>
                <c:pt idx="2088">
                  <c:v>-82.452224999999999</c:v>
                </c:pt>
                <c:pt idx="2089">
                  <c:v>-81.822059999999979</c:v>
                </c:pt>
                <c:pt idx="2090">
                  <c:v>-82.392989999999998</c:v>
                </c:pt>
                <c:pt idx="2091">
                  <c:v>-82.624819000000002</c:v>
                </c:pt>
                <c:pt idx="2092">
                  <c:v>-81.949600000000004</c:v>
                </c:pt>
                <c:pt idx="2093">
                  <c:v>-81.783720000000002</c:v>
                </c:pt>
                <c:pt idx="2094">
                  <c:v>-81.820969999999974</c:v>
                </c:pt>
                <c:pt idx="2095">
                  <c:v>-81.788700000000006</c:v>
                </c:pt>
                <c:pt idx="2096">
                  <c:v>-81.139310999999992</c:v>
                </c:pt>
                <c:pt idx="2097">
                  <c:v>-82.706996000000004</c:v>
                </c:pt>
                <c:pt idx="2098">
                  <c:v>-82.62439999999998</c:v>
                </c:pt>
                <c:pt idx="2099">
                  <c:v>-80.616755999999981</c:v>
                </c:pt>
                <c:pt idx="2100">
                  <c:v>-82.707074000000006</c:v>
                </c:pt>
                <c:pt idx="2101">
                  <c:v>-82.502934999999979</c:v>
                </c:pt>
                <c:pt idx="2102">
                  <c:v>-82.711500000000001</c:v>
                </c:pt>
                <c:pt idx="2103">
                  <c:v>-82.574100000000001</c:v>
                </c:pt>
                <c:pt idx="2104">
                  <c:v>-82.358766999999986</c:v>
                </c:pt>
                <c:pt idx="2105">
                  <c:v>-82.503255999999993</c:v>
                </c:pt>
                <c:pt idx="2106">
                  <c:v>-82.506253000000001</c:v>
                </c:pt>
                <c:pt idx="2107">
                  <c:v>-81.980024</c:v>
                </c:pt>
                <c:pt idx="2108">
                  <c:v>-82.731380000000001</c:v>
                </c:pt>
                <c:pt idx="2109">
                  <c:v>-82.731440000000006</c:v>
                </c:pt>
                <c:pt idx="2110">
                  <c:v>-82.460402000000002</c:v>
                </c:pt>
                <c:pt idx="2111">
                  <c:v>-81.979961000000003</c:v>
                </c:pt>
                <c:pt idx="2112">
                  <c:v>-82.425339999999991</c:v>
                </c:pt>
                <c:pt idx="2113">
                  <c:v>-82.516684999999995</c:v>
                </c:pt>
                <c:pt idx="2114">
                  <c:v>-82.731296</c:v>
                </c:pt>
                <c:pt idx="2115">
                  <c:v>-82.518159999999995</c:v>
                </c:pt>
                <c:pt idx="2116">
                  <c:v>-82.412660000000002</c:v>
                </c:pt>
                <c:pt idx="2117">
                  <c:v>-82.426661999999993</c:v>
                </c:pt>
                <c:pt idx="2118">
                  <c:v>-82.442166</c:v>
                </c:pt>
                <c:pt idx="2119">
                  <c:v>-82.425290000000004</c:v>
                </c:pt>
                <c:pt idx="2120">
                  <c:v>-82.357579000000001</c:v>
                </c:pt>
                <c:pt idx="2121">
                  <c:v>-81.958839999999981</c:v>
                </c:pt>
                <c:pt idx="2122">
                  <c:v>-82.735810000000001</c:v>
                </c:pt>
                <c:pt idx="2123">
                  <c:v>-82.355039999999988</c:v>
                </c:pt>
                <c:pt idx="2124">
                  <c:v>-82.417107999999999</c:v>
                </c:pt>
                <c:pt idx="2125">
                  <c:v>-82.515960000000007</c:v>
                </c:pt>
                <c:pt idx="2126">
                  <c:v>-81.959108000000001</c:v>
                </c:pt>
                <c:pt idx="2127">
                  <c:v>-82.417640000000006</c:v>
                </c:pt>
                <c:pt idx="2128">
                  <c:v>-80.650989999999979</c:v>
                </c:pt>
                <c:pt idx="2129">
                  <c:v>-81.952769999999987</c:v>
                </c:pt>
                <c:pt idx="2130">
                  <c:v>-81.955775999999986</c:v>
                </c:pt>
                <c:pt idx="2131">
                  <c:v>-82.579599999999999</c:v>
                </c:pt>
                <c:pt idx="2132">
                  <c:v>-82.531852000000001</c:v>
                </c:pt>
                <c:pt idx="2133">
                  <c:v>-82.518330000000006</c:v>
                </c:pt>
                <c:pt idx="2134">
                  <c:v>-82.494664999999998</c:v>
                </c:pt>
                <c:pt idx="2135">
                  <c:v>-82.499390000000005</c:v>
                </c:pt>
                <c:pt idx="2136">
                  <c:v>-80.620942999999968</c:v>
                </c:pt>
                <c:pt idx="2137">
                  <c:v>-82.738060000000004</c:v>
                </c:pt>
                <c:pt idx="2138">
                  <c:v>-80.610910000000004</c:v>
                </c:pt>
                <c:pt idx="2139">
                  <c:v>-80.611830000000012</c:v>
                </c:pt>
                <c:pt idx="2140">
                  <c:v>-82.505139999999983</c:v>
                </c:pt>
                <c:pt idx="2141">
                  <c:v>-82.490650000000002</c:v>
                </c:pt>
                <c:pt idx="2142">
                  <c:v>-82.503050999999999</c:v>
                </c:pt>
                <c:pt idx="2143">
                  <c:v>-82.518119999999996</c:v>
                </c:pt>
                <c:pt idx="2144">
                  <c:v>-81.97672</c:v>
                </c:pt>
                <c:pt idx="2145">
                  <c:v>-81.971170999999998</c:v>
                </c:pt>
                <c:pt idx="2146">
                  <c:v>-82.504042999999982</c:v>
                </c:pt>
                <c:pt idx="2147">
                  <c:v>-81.971333999999999</c:v>
                </c:pt>
                <c:pt idx="2148">
                  <c:v>-80.621704999999992</c:v>
                </c:pt>
                <c:pt idx="2149">
                  <c:v>-80.674949999999981</c:v>
                </c:pt>
                <c:pt idx="2150">
                  <c:v>-82.503528000000003</c:v>
                </c:pt>
                <c:pt idx="2151">
                  <c:v>-81.971786999999992</c:v>
                </c:pt>
                <c:pt idx="2152">
                  <c:v>-81.978446999999989</c:v>
                </c:pt>
                <c:pt idx="2153">
                  <c:v>-81.972493</c:v>
                </c:pt>
                <c:pt idx="2154">
                  <c:v>-81.975149999999999</c:v>
                </c:pt>
                <c:pt idx="2155">
                  <c:v>-81.599999999999994</c:v>
                </c:pt>
                <c:pt idx="2156">
                  <c:v>-81.599999999999994</c:v>
                </c:pt>
                <c:pt idx="2157">
                  <c:v>-82.50085</c:v>
                </c:pt>
                <c:pt idx="2158">
                  <c:v>-81.943010000000001</c:v>
                </c:pt>
                <c:pt idx="2159">
                  <c:v>-81.622689999999992</c:v>
                </c:pt>
                <c:pt idx="2160">
                  <c:v>-82.690600000000003</c:v>
                </c:pt>
                <c:pt idx="2161">
                  <c:v>-82.501509999999996</c:v>
                </c:pt>
                <c:pt idx="2162">
                  <c:v>-82.741879999999995</c:v>
                </c:pt>
                <c:pt idx="2163">
                  <c:v>-81.946775000000002</c:v>
                </c:pt>
                <c:pt idx="2164">
                  <c:v>-81.617593999999997</c:v>
                </c:pt>
                <c:pt idx="2165">
                  <c:v>-82.643291000000005</c:v>
                </c:pt>
                <c:pt idx="2166">
                  <c:v>-82.741809000000003</c:v>
                </c:pt>
                <c:pt idx="2167">
                  <c:v>-82.464039</c:v>
                </c:pt>
                <c:pt idx="2168">
                  <c:v>-82.464039</c:v>
                </c:pt>
                <c:pt idx="2169">
                  <c:v>-82.464039</c:v>
                </c:pt>
                <c:pt idx="2170">
                  <c:v>-82.464039</c:v>
                </c:pt>
                <c:pt idx="2171">
                  <c:v>-82.464039</c:v>
                </c:pt>
                <c:pt idx="2172">
                  <c:v>-82.464039</c:v>
                </c:pt>
                <c:pt idx="2173">
                  <c:v>-81.947940000000003</c:v>
                </c:pt>
                <c:pt idx="2174">
                  <c:v>-82.369704999999982</c:v>
                </c:pt>
                <c:pt idx="2175">
                  <c:v>-82.504728</c:v>
                </c:pt>
                <c:pt idx="2176">
                  <c:v>-82.374364999999983</c:v>
                </c:pt>
                <c:pt idx="2177">
                  <c:v>-82.374364999999983</c:v>
                </c:pt>
                <c:pt idx="2178">
                  <c:v>-82.759530000000012</c:v>
                </c:pt>
                <c:pt idx="2179">
                  <c:v>-82.376030999999983</c:v>
                </c:pt>
                <c:pt idx="2180">
                  <c:v>-82.370630000000006</c:v>
                </c:pt>
                <c:pt idx="2181">
                  <c:v>-82.355535999999987</c:v>
                </c:pt>
                <c:pt idx="2182">
                  <c:v>-82.366983000000005</c:v>
                </c:pt>
                <c:pt idx="2183">
                  <c:v>-82.37447499999999</c:v>
                </c:pt>
                <c:pt idx="2184">
                  <c:v>-80.672475999999975</c:v>
                </c:pt>
                <c:pt idx="2185">
                  <c:v>-82.451499999999996</c:v>
                </c:pt>
                <c:pt idx="2186">
                  <c:v>-80.670435999999967</c:v>
                </c:pt>
                <c:pt idx="2187">
                  <c:v>-80.59684799999998</c:v>
                </c:pt>
                <c:pt idx="2188">
                  <c:v>-81.799116999999995</c:v>
                </c:pt>
                <c:pt idx="2189">
                  <c:v>-82.742035000000001</c:v>
                </c:pt>
                <c:pt idx="2190">
                  <c:v>-80.665169999999975</c:v>
                </c:pt>
                <c:pt idx="2191">
                  <c:v>-80.638927999999993</c:v>
                </c:pt>
                <c:pt idx="2192">
                  <c:v>-82.741900999999999</c:v>
                </c:pt>
                <c:pt idx="2193">
                  <c:v>-82.741870000000006</c:v>
                </c:pt>
                <c:pt idx="2194">
                  <c:v>-82.738624999999999</c:v>
                </c:pt>
                <c:pt idx="2195">
                  <c:v>-80.601929999999996</c:v>
                </c:pt>
                <c:pt idx="2196">
                  <c:v>-80.643330000000006</c:v>
                </c:pt>
                <c:pt idx="2197">
                  <c:v>-82.357985999999983</c:v>
                </c:pt>
                <c:pt idx="2198">
                  <c:v>-82.354809000000003</c:v>
                </c:pt>
                <c:pt idx="2199">
                  <c:v>-82.697570000000013</c:v>
                </c:pt>
                <c:pt idx="2200">
                  <c:v>-82.696544000000003</c:v>
                </c:pt>
                <c:pt idx="2201">
                  <c:v>-82.351657000000003</c:v>
                </c:pt>
                <c:pt idx="2202">
                  <c:v>-80.593796999999981</c:v>
                </c:pt>
                <c:pt idx="2203">
                  <c:v>-82.367453999999995</c:v>
                </c:pt>
                <c:pt idx="2204">
                  <c:v>-82.739909999999995</c:v>
                </c:pt>
                <c:pt idx="2205">
                  <c:v>-82.458839999999981</c:v>
                </c:pt>
                <c:pt idx="2206">
                  <c:v>-82.458716999999979</c:v>
                </c:pt>
                <c:pt idx="2207">
                  <c:v>-82.465362999999982</c:v>
                </c:pt>
                <c:pt idx="2208">
                  <c:v>-82.503659999999996</c:v>
                </c:pt>
                <c:pt idx="2209">
                  <c:v>-81.282043000000002</c:v>
                </c:pt>
                <c:pt idx="2210">
                  <c:v>-82.637130999999982</c:v>
                </c:pt>
                <c:pt idx="2211">
                  <c:v>-82.464389999999995</c:v>
                </c:pt>
                <c:pt idx="2212">
                  <c:v>-82.351511000000002</c:v>
                </c:pt>
                <c:pt idx="2213">
                  <c:v>-82.664530000000013</c:v>
                </c:pt>
                <c:pt idx="2214">
                  <c:v>-80.671031999999968</c:v>
                </c:pt>
                <c:pt idx="2215">
                  <c:v>-82.705000000000013</c:v>
                </c:pt>
                <c:pt idx="2216">
                  <c:v>-82.242356999999998</c:v>
                </c:pt>
                <c:pt idx="2217">
                  <c:v>-80.739360000000005</c:v>
                </c:pt>
                <c:pt idx="2218">
                  <c:v>-82.703689999999995</c:v>
                </c:pt>
                <c:pt idx="2219">
                  <c:v>-81.317189999999997</c:v>
                </c:pt>
                <c:pt idx="2220">
                  <c:v>-80.713711000000004</c:v>
                </c:pt>
                <c:pt idx="2221">
                  <c:v>-82.72983099999999</c:v>
                </c:pt>
                <c:pt idx="2222">
                  <c:v>-82.668445999999989</c:v>
                </c:pt>
                <c:pt idx="2223">
                  <c:v>-82.165510999999981</c:v>
                </c:pt>
                <c:pt idx="2224">
                  <c:v>-80.725219999999993</c:v>
                </c:pt>
                <c:pt idx="2225">
                  <c:v>-82.705309</c:v>
                </c:pt>
                <c:pt idx="2226">
                  <c:v>-80.688499999999991</c:v>
                </c:pt>
                <c:pt idx="2227">
                  <c:v>-80.688499999999991</c:v>
                </c:pt>
                <c:pt idx="2228">
                  <c:v>-80.688499999999991</c:v>
                </c:pt>
                <c:pt idx="2229">
                  <c:v>-80.688499999999991</c:v>
                </c:pt>
                <c:pt idx="2230">
                  <c:v>-80.688499999999991</c:v>
                </c:pt>
                <c:pt idx="2231">
                  <c:v>-81.658929999999998</c:v>
                </c:pt>
                <c:pt idx="2232">
                  <c:v>-82.184242999999981</c:v>
                </c:pt>
                <c:pt idx="2233">
                  <c:v>-82.696644000000006</c:v>
                </c:pt>
                <c:pt idx="2234">
                  <c:v>-81.281180000000006</c:v>
                </c:pt>
                <c:pt idx="2235">
                  <c:v>-81.284109999999998</c:v>
                </c:pt>
                <c:pt idx="2236">
                  <c:v>-81.316631000000001</c:v>
                </c:pt>
                <c:pt idx="2237">
                  <c:v>-82.185709999999986</c:v>
                </c:pt>
                <c:pt idx="2238">
                  <c:v>-81.662729999999982</c:v>
                </c:pt>
                <c:pt idx="2239">
                  <c:v>-82.704809999999995</c:v>
                </c:pt>
                <c:pt idx="2240">
                  <c:v>-81.661850000000001</c:v>
                </c:pt>
                <c:pt idx="2241">
                  <c:v>-81.436869000000002</c:v>
                </c:pt>
                <c:pt idx="2242">
                  <c:v>-81.437481000000005</c:v>
                </c:pt>
                <c:pt idx="2243">
                  <c:v>-81.508110000000002</c:v>
                </c:pt>
                <c:pt idx="2244">
                  <c:v>-82.542235000000005</c:v>
                </c:pt>
                <c:pt idx="2245">
                  <c:v>-82.542235000000005</c:v>
                </c:pt>
                <c:pt idx="2246">
                  <c:v>-82.542235000000005</c:v>
                </c:pt>
                <c:pt idx="2247">
                  <c:v>-82.542235000000005</c:v>
                </c:pt>
                <c:pt idx="2248">
                  <c:v>-82.542235000000005</c:v>
                </c:pt>
                <c:pt idx="2249">
                  <c:v>-82.719740000000002</c:v>
                </c:pt>
                <c:pt idx="2250">
                  <c:v>-82.625272999999993</c:v>
                </c:pt>
                <c:pt idx="2251">
                  <c:v>-81.374257</c:v>
                </c:pt>
                <c:pt idx="2252">
                  <c:v>-82.723460000000003</c:v>
                </c:pt>
                <c:pt idx="2253">
                  <c:v>-81.361840000000001</c:v>
                </c:pt>
                <c:pt idx="2254">
                  <c:v>-81.35338999999999</c:v>
                </c:pt>
                <c:pt idx="2255">
                  <c:v>-81.407660000000007</c:v>
                </c:pt>
                <c:pt idx="2256">
                  <c:v>-82.704713999999996</c:v>
                </c:pt>
                <c:pt idx="2257">
                  <c:v>-82.71096</c:v>
                </c:pt>
                <c:pt idx="2258">
                  <c:v>-81.406739999999999</c:v>
                </c:pt>
                <c:pt idx="2259">
                  <c:v>-80.737521000000001</c:v>
                </c:pt>
                <c:pt idx="2260">
                  <c:v>-80.738190000000003</c:v>
                </c:pt>
                <c:pt idx="2261">
                  <c:v>-80.700384</c:v>
                </c:pt>
                <c:pt idx="2262">
                  <c:v>-80.700384</c:v>
                </c:pt>
                <c:pt idx="2263">
                  <c:v>-80.700384</c:v>
                </c:pt>
                <c:pt idx="2264">
                  <c:v>-80.700384</c:v>
                </c:pt>
                <c:pt idx="2265">
                  <c:v>-80.700384</c:v>
                </c:pt>
                <c:pt idx="2266">
                  <c:v>-80.700384</c:v>
                </c:pt>
                <c:pt idx="2267">
                  <c:v>-80.700384</c:v>
                </c:pt>
                <c:pt idx="2268">
                  <c:v>-80.700384</c:v>
                </c:pt>
                <c:pt idx="2269">
                  <c:v>-82.670851999999968</c:v>
                </c:pt>
                <c:pt idx="2270">
                  <c:v>-80.701205000000002</c:v>
                </c:pt>
                <c:pt idx="2271">
                  <c:v>-80.701205000000002</c:v>
                </c:pt>
                <c:pt idx="2272">
                  <c:v>-80.701205000000002</c:v>
                </c:pt>
                <c:pt idx="2273">
                  <c:v>-80.701205000000002</c:v>
                </c:pt>
                <c:pt idx="2274">
                  <c:v>-80.701205000000002</c:v>
                </c:pt>
                <c:pt idx="2275">
                  <c:v>-80.701205000000002</c:v>
                </c:pt>
                <c:pt idx="2276">
                  <c:v>-80.701205000000002</c:v>
                </c:pt>
                <c:pt idx="2277">
                  <c:v>-80.701205000000002</c:v>
                </c:pt>
                <c:pt idx="2278">
                  <c:v>-80.701205000000002</c:v>
                </c:pt>
                <c:pt idx="2279">
                  <c:v>-80.701205000000002</c:v>
                </c:pt>
                <c:pt idx="2280">
                  <c:v>-80.701205000000002</c:v>
                </c:pt>
                <c:pt idx="2281">
                  <c:v>-80.701205000000002</c:v>
                </c:pt>
                <c:pt idx="2282">
                  <c:v>-80.701205000000002</c:v>
                </c:pt>
                <c:pt idx="2283">
                  <c:v>-82.668774999999968</c:v>
                </c:pt>
                <c:pt idx="2284">
                  <c:v>-82.455705999999992</c:v>
                </c:pt>
                <c:pt idx="2285">
                  <c:v>-82.455705999999992</c:v>
                </c:pt>
                <c:pt idx="2286">
                  <c:v>-82.455705999999992</c:v>
                </c:pt>
                <c:pt idx="2287">
                  <c:v>-82.455705999999992</c:v>
                </c:pt>
                <c:pt idx="2288">
                  <c:v>-82.455705999999992</c:v>
                </c:pt>
                <c:pt idx="2289">
                  <c:v>-82.455705999999992</c:v>
                </c:pt>
                <c:pt idx="2290">
                  <c:v>-82.455705999999992</c:v>
                </c:pt>
                <c:pt idx="2291">
                  <c:v>-82.455705999999992</c:v>
                </c:pt>
                <c:pt idx="2292">
                  <c:v>-82.455705999999992</c:v>
                </c:pt>
                <c:pt idx="2293">
                  <c:v>-82.455705999999992</c:v>
                </c:pt>
                <c:pt idx="2294">
                  <c:v>-82.700693999999999</c:v>
                </c:pt>
                <c:pt idx="2295">
                  <c:v>-81.560109999999995</c:v>
                </c:pt>
                <c:pt idx="2296">
                  <c:v>-81.404723000000004</c:v>
                </c:pt>
                <c:pt idx="2297">
                  <c:v>-81.517868000000007</c:v>
                </c:pt>
                <c:pt idx="2298">
                  <c:v>-80.735820000000004</c:v>
                </c:pt>
                <c:pt idx="2299">
                  <c:v>-81.540319999999994</c:v>
                </c:pt>
                <c:pt idx="2300">
                  <c:v>-81.415639999999996</c:v>
                </c:pt>
                <c:pt idx="2301">
                  <c:v>-81.54298</c:v>
                </c:pt>
                <c:pt idx="2302">
                  <c:v>-82.681259999999995</c:v>
                </c:pt>
                <c:pt idx="2303">
                  <c:v>-81.496026000000001</c:v>
                </c:pt>
                <c:pt idx="2304">
                  <c:v>-81.473491999999979</c:v>
                </c:pt>
                <c:pt idx="2305">
                  <c:v>-98.117500000000007</c:v>
                </c:pt>
                <c:pt idx="2306">
                  <c:v>-81.495861000000005</c:v>
                </c:pt>
                <c:pt idx="2307">
                  <c:v>-82.683359999999979</c:v>
                </c:pt>
                <c:pt idx="2308">
                  <c:v>-81.490313</c:v>
                </c:pt>
                <c:pt idx="2309">
                  <c:v>-81.527299999999997</c:v>
                </c:pt>
                <c:pt idx="2310">
                  <c:v>-82.274659999999997</c:v>
                </c:pt>
                <c:pt idx="2311">
                  <c:v>-82.695639999999983</c:v>
                </c:pt>
                <c:pt idx="2312">
                  <c:v>-81.483940000000004</c:v>
                </c:pt>
                <c:pt idx="2313">
                  <c:v>-81.525792999999965</c:v>
                </c:pt>
                <c:pt idx="2314">
                  <c:v>-81.364135000000005</c:v>
                </c:pt>
                <c:pt idx="2315">
                  <c:v>-82.699939999999998</c:v>
                </c:pt>
                <c:pt idx="2316">
                  <c:v>-81.364804000000007</c:v>
                </c:pt>
                <c:pt idx="2317">
                  <c:v>-81.611626999999999</c:v>
                </c:pt>
                <c:pt idx="2318">
                  <c:v>-81.659239999999983</c:v>
                </c:pt>
                <c:pt idx="2319">
                  <c:v>-81.506394999999998</c:v>
                </c:pt>
                <c:pt idx="2320">
                  <c:v>-99.096773999999982</c:v>
                </c:pt>
                <c:pt idx="2321">
                  <c:v>-82.19947999999998</c:v>
                </c:pt>
                <c:pt idx="2322">
                  <c:v>-82.188859999999991</c:v>
                </c:pt>
                <c:pt idx="2323">
                  <c:v>-80.692345999999986</c:v>
                </c:pt>
                <c:pt idx="2324">
                  <c:v>-81.499750000000006</c:v>
                </c:pt>
                <c:pt idx="2325">
                  <c:v>-80.685037999999977</c:v>
                </c:pt>
                <c:pt idx="2326">
                  <c:v>-82.691970000000012</c:v>
                </c:pt>
                <c:pt idx="2327">
                  <c:v>-80.771985999999998</c:v>
                </c:pt>
                <c:pt idx="2328">
                  <c:v>-80.66663699999998</c:v>
                </c:pt>
                <c:pt idx="2329">
                  <c:v>-80.683699999999973</c:v>
                </c:pt>
                <c:pt idx="2330">
                  <c:v>-80.665338999999989</c:v>
                </c:pt>
                <c:pt idx="2331">
                  <c:v>-80.688299999999998</c:v>
                </c:pt>
                <c:pt idx="2332">
                  <c:v>-80.799571999999998</c:v>
                </c:pt>
                <c:pt idx="2333">
                  <c:v>-81.510949999999994</c:v>
                </c:pt>
                <c:pt idx="2334">
                  <c:v>-81.426170000000013</c:v>
                </c:pt>
                <c:pt idx="2335">
                  <c:v>-82.693379999999991</c:v>
                </c:pt>
                <c:pt idx="2336">
                  <c:v>-82.187129999999996</c:v>
                </c:pt>
                <c:pt idx="2337">
                  <c:v>-80.736270000000005</c:v>
                </c:pt>
                <c:pt idx="2338">
                  <c:v>-81.406460999999993</c:v>
                </c:pt>
                <c:pt idx="2339">
                  <c:v>-81.431444999999997</c:v>
                </c:pt>
                <c:pt idx="2340">
                  <c:v>-81.501763999999994</c:v>
                </c:pt>
                <c:pt idx="2341">
                  <c:v>-82.658879999999968</c:v>
                </c:pt>
                <c:pt idx="2342">
                  <c:v>-81.42474</c:v>
                </c:pt>
                <c:pt idx="2343">
                  <c:v>-81.428424000000007</c:v>
                </c:pt>
                <c:pt idx="2344">
                  <c:v>-81.501840000000001</c:v>
                </c:pt>
                <c:pt idx="2345">
                  <c:v>-81.50264</c:v>
                </c:pt>
                <c:pt idx="2346">
                  <c:v>-81.40504</c:v>
                </c:pt>
                <c:pt idx="2347">
                  <c:v>-81.676271999999969</c:v>
                </c:pt>
                <c:pt idx="2348">
                  <c:v>-81.50206</c:v>
                </c:pt>
                <c:pt idx="2349">
                  <c:v>-81.506280000000004</c:v>
                </c:pt>
                <c:pt idx="2350">
                  <c:v>-81.493537000000003</c:v>
                </c:pt>
                <c:pt idx="2351">
                  <c:v>-82.644236000000006</c:v>
                </c:pt>
                <c:pt idx="2352">
                  <c:v>-80.702235999999999</c:v>
                </c:pt>
                <c:pt idx="2353">
                  <c:v>-80.708209999999994</c:v>
                </c:pt>
                <c:pt idx="2354">
                  <c:v>-81.505156999999983</c:v>
                </c:pt>
                <c:pt idx="2355">
                  <c:v>-81.493334000000004</c:v>
                </c:pt>
                <c:pt idx="2356">
                  <c:v>-81.403626000000003</c:v>
                </c:pt>
                <c:pt idx="2357">
                  <c:v>-80.764809</c:v>
                </c:pt>
                <c:pt idx="2358">
                  <c:v>-81.507363999999995</c:v>
                </c:pt>
                <c:pt idx="2359">
                  <c:v>-97.748620000000003</c:v>
                </c:pt>
                <c:pt idx="2360">
                  <c:v>-97.748400000000004</c:v>
                </c:pt>
                <c:pt idx="2361">
                  <c:v>-81.428479999999979</c:v>
                </c:pt>
                <c:pt idx="2362">
                  <c:v>-81.534369999999996</c:v>
                </c:pt>
                <c:pt idx="2363">
                  <c:v>-97.731110000000001</c:v>
                </c:pt>
                <c:pt idx="2364">
                  <c:v>-81.429473000000002</c:v>
                </c:pt>
                <c:pt idx="2365">
                  <c:v>-81.397620000000003</c:v>
                </c:pt>
                <c:pt idx="2366">
                  <c:v>-81.476709999999983</c:v>
                </c:pt>
                <c:pt idx="2367">
                  <c:v>-81.341200000000001</c:v>
                </c:pt>
                <c:pt idx="2368">
                  <c:v>-80.775033999999991</c:v>
                </c:pt>
                <c:pt idx="2369">
                  <c:v>-81.415409999999994</c:v>
                </c:pt>
                <c:pt idx="2370">
                  <c:v>-81.347924000000006</c:v>
                </c:pt>
                <c:pt idx="2371">
                  <c:v>-81.394289999999998</c:v>
                </c:pt>
                <c:pt idx="2372">
                  <c:v>-81.366759999999999</c:v>
                </c:pt>
                <c:pt idx="2373">
                  <c:v>-97.754416000000006</c:v>
                </c:pt>
                <c:pt idx="2374">
                  <c:v>-81.400836999999981</c:v>
                </c:pt>
                <c:pt idx="2375">
                  <c:v>-81.350100999999981</c:v>
                </c:pt>
                <c:pt idx="2376">
                  <c:v>-81.398049999999998</c:v>
                </c:pt>
                <c:pt idx="2377">
                  <c:v>-81.468459999999993</c:v>
                </c:pt>
                <c:pt idx="2378">
                  <c:v>-81.238466000000003</c:v>
                </c:pt>
                <c:pt idx="2379">
                  <c:v>-81.400790000000001</c:v>
                </c:pt>
                <c:pt idx="2380">
                  <c:v>-81.399230000000003</c:v>
                </c:pt>
                <c:pt idx="2381">
                  <c:v>-97.755251000000001</c:v>
                </c:pt>
                <c:pt idx="2382">
                  <c:v>-81.461667000000006</c:v>
                </c:pt>
                <c:pt idx="2383">
                  <c:v>-97.742585000000005</c:v>
                </c:pt>
                <c:pt idx="2384">
                  <c:v>-81.401989999999998</c:v>
                </c:pt>
                <c:pt idx="2385">
                  <c:v>-97.741190000000003</c:v>
                </c:pt>
                <c:pt idx="2386">
                  <c:v>-81.40204</c:v>
                </c:pt>
                <c:pt idx="2387">
                  <c:v>-81.35599999999998</c:v>
                </c:pt>
                <c:pt idx="2388">
                  <c:v>-81.410719</c:v>
                </c:pt>
                <c:pt idx="2389">
                  <c:v>-81.408019999999993</c:v>
                </c:pt>
                <c:pt idx="2390">
                  <c:v>-81.401982000000004</c:v>
                </c:pt>
                <c:pt idx="2391">
                  <c:v>-81.408420000000007</c:v>
                </c:pt>
                <c:pt idx="2392">
                  <c:v>-81.412300000000002</c:v>
                </c:pt>
                <c:pt idx="2393">
                  <c:v>-81.410539999999997</c:v>
                </c:pt>
                <c:pt idx="2394">
                  <c:v>-81.407039999999995</c:v>
                </c:pt>
                <c:pt idx="2395">
                  <c:v>-81.412239999999997</c:v>
                </c:pt>
                <c:pt idx="2396">
                  <c:v>-81.415199999999999</c:v>
                </c:pt>
                <c:pt idx="2397">
                  <c:v>-81.405631999999983</c:v>
                </c:pt>
                <c:pt idx="2398">
                  <c:v>-81.411389999999997</c:v>
                </c:pt>
                <c:pt idx="2399">
                  <c:v>-81.416600000000003</c:v>
                </c:pt>
                <c:pt idx="2400">
                  <c:v>-81.41377</c:v>
                </c:pt>
                <c:pt idx="2401">
                  <c:v>-81.415409999999994</c:v>
                </c:pt>
                <c:pt idx="2402">
                  <c:v>-81.413269999999997</c:v>
                </c:pt>
                <c:pt idx="2403">
                  <c:v>-81.414919999999995</c:v>
                </c:pt>
                <c:pt idx="2404">
                  <c:v>-81.418499999999995</c:v>
                </c:pt>
                <c:pt idx="2405">
                  <c:v>-81.420550000000006</c:v>
                </c:pt>
                <c:pt idx="2406">
                  <c:v>-81.417429999999996</c:v>
                </c:pt>
                <c:pt idx="2407">
                  <c:v>-81.413929999999993</c:v>
                </c:pt>
                <c:pt idx="2408">
                  <c:v>-81.419870000000003</c:v>
                </c:pt>
                <c:pt idx="2409">
                  <c:v>-81.447798000000006</c:v>
                </c:pt>
                <c:pt idx="2410">
                  <c:v>-81.41198</c:v>
                </c:pt>
                <c:pt idx="2411">
                  <c:v>-81.417749999999998</c:v>
                </c:pt>
                <c:pt idx="2412">
                  <c:v>-81.419556999999998</c:v>
                </c:pt>
                <c:pt idx="2413">
                  <c:v>-81.237324999999998</c:v>
                </c:pt>
                <c:pt idx="2414">
                  <c:v>-81.416870000000003</c:v>
                </c:pt>
                <c:pt idx="2415">
                  <c:v>-81.415599999999998</c:v>
                </c:pt>
                <c:pt idx="2416">
                  <c:v>-81.414640000000006</c:v>
                </c:pt>
                <c:pt idx="2417">
                  <c:v>-80.760705000000002</c:v>
                </c:pt>
                <c:pt idx="2418">
                  <c:v>-81.470881999999989</c:v>
                </c:pt>
                <c:pt idx="2419">
                  <c:v>-81.413939999999997</c:v>
                </c:pt>
                <c:pt idx="2420">
                  <c:v>-81.416640000000001</c:v>
                </c:pt>
                <c:pt idx="2421">
                  <c:v>-81.363050000000001</c:v>
                </c:pt>
                <c:pt idx="2422">
                  <c:v>-81.363050000000001</c:v>
                </c:pt>
                <c:pt idx="2423">
                  <c:v>-81.363050000000001</c:v>
                </c:pt>
                <c:pt idx="2424">
                  <c:v>-81.363050000000001</c:v>
                </c:pt>
                <c:pt idx="2425">
                  <c:v>-81.363050000000001</c:v>
                </c:pt>
                <c:pt idx="2426">
                  <c:v>-81.363050000000001</c:v>
                </c:pt>
                <c:pt idx="2427">
                  <c:v>-81.363050000000001</c:v>
                </c:pt>
                <c:pt idx="2428">
                  <c:v>-81.363050000000001</c:v>
                </c:pt>
                <c:pt idx="2429">
                  <c:v>-81.363050000000001</c:v>
                </c:pt>
                <c:pt idx="2430">
                  <c:v>-81.363050000000001</c:v>
                </c:pt>
                <c:pt idx="2431">
                  <c:v>-81.426857999999982</c:v>
                </c:pt>
                <c:pt idx="2432">
                  <c:v>-81.254716999999999</c:v>
                </c:pt>
                <c:pt idx="2433">
                  <c:v>-82.512440999999981</c:v>
                </c:pt>
                <c:pt idx="2434">
                  <c:v>-81.473176999999993</c:v>
                </c:pt>
                <c:pt idx="2435">
                  <c:v>-81.349909999999994</c:v>
                </c:pt>
                <c:pt idx="2436">
                  <c:v>-81.473037999999988</c:v>
                </c:pt>
                <c:pt idx="2437">
                  <c:v>-80.706929000000002</c:v>
                </c:pt>
                <c:pt idx="2438">
                  <c:v>-81.468981999999983</c:v>
                </c:pt>
                <c:pt idx="2439">
                  <c:v>-81.391970000000001</c:v>
                </c:pt>
                <c:pt idx="2440">
                  <c:v>-81.389499999999998</c:v>
                </c:pt>
                <c:pt idx="2441">
                  <c:v>-81.349649999999997</c:v>
                </c:pt>
                <c:pt idx="2442">
                  <c:v>-81.392420000000001</c:v>
                </c:pt>
                <c:pt idx="2443">
                  <c:v>-81.391150999999994</c:v>
                </c:pt>
                <c:pt idx="2444">
                  <c:v>-81.476141999999982</c:v>
                </c:pt>
                <c:pt idx="2445">
                  <c:v>-81.389870999999985</c:v>
                </c:pt>
                <c:pt idx="2446">
                  <c:v>-81.397470000000013</c:v>
                </c:pt>
                <c:pt idx="2447">
                  <c:v>-81.399347999999989</c:v>
                </c:pt>
                <c:pt idx="2448">
                  <c:v>-81.386510000000001</c:v>
                </c:pt>
                <c:pt idx="2449">
                  <c:v>-81.38039999999998</c:v>
                </c:pt>
                <c:pt idx="2450">
                  <c:v>-81.471130000000002</c:v>
                </c:pt>
                <c:pt idx="2451">
                  <c:v>-81.411140000000003</c:v>
                </c:pt>
                <c:pt idx="2452">
                  <c:v>-81.458867999999981</c:v>
                </c:pt>
                <c:pt idx="2453">
                  <c:v>-81.371189999999999</c:v>
                </c:pt>
                <c:pt idx="2454">
                  <c:v>-81.369690000000006</c:v>
                </c:pt>
                <c:pt idx="2455">
                  <c:v>-81.368234999999999</c:v>
                </c:pt>
                <c:pt idx="2456">
                  <c:v>-81.372589999999988</c:v>
                </c:pt>
                <c:pt idx="2457">
                  <c:v>-81.395367999999991</c:v>
                </c:pt>
                <c:pt idx="2458">
                  <c:v>-81.368869999999987</c:v>
                </c:pt>
                <c:pt idx="2459">
                  <c:v>-81.476157999999998</c:v>
                </c:pt>
                <c:pt idx="2460">
                  <c:v>-81.564561999999995</c:v>
                </c:pt>
                <c:pt idx="2461">
                  <c:v>-81.368290000000002</c:v>
                </c:pt>
                <c:pt idx="2462">
                  <c:v>-81.415204000000003</c:v>
                </c:pt>
                <c:pt idx="2463">
                  <c:v>-81.413420000000002</c:v>
                </c:pt>
                <c:pt idx="2464">
                  <c:v>-81.356869999999986</c:v>
                </c:pt>
                <c:pt idx="2465">
                  <c:v>-81.478666000000004</c:v>
                </c:pt>
                <c:pt idx="2466">
                  <c:v>-81.484088999999983</c:v>
                </c:pt>
                <c:pt idx="2467">
                  <c:v>-81.491789999999995</c:v>
                </c:pt>
                <c:pt idx="2468">
                  <c:v>-81.407300000000006</c:v>
                </c:pt>
                <c:pt idx="2469">
                  <c:v>-81.561006000000006</c:v>
                </c:pt>
                <c:pt idx="2470">
                  <c:v>-81.399305999999982</c:v>
                </c:pt>
                <c:pt idx="2471">
                  <c:v>-81.489448999999979</c:v>
                </c:pt>
                <c:pt idx="2472">
                  <c:v>-81.477468000000002</c:v>
                </c:pt>
                <c:pt idx="2473">
                  <c:v>-81.460279999999997</c:v>
                </c:pt>
                <c:pt idx="2474">
                  <c:v>-81.409794000000005</c:v>
                </c:pt>
                <c:pt idx="2475">
                  <c:v>-82.632299999999987</c:v>
                </c:pt>
                <c:pt idx="2476">
                  <c:v>-81.41301</c:v>
                </c:pt>
                <c:pt idx="2477">
                  <c:v>-81.413089999999997</c:v>
                </c:pt>
                <c:pt idx="2478">
                  <c:v>-81.413719</c:v>
                </c:pt>
                <c:pt idx="2479">
                  <c:v>-81.305623999999995</c:v>
                </c:pt>
                <c:pt idx="2480">
                  <c:v>-81.413830000000004</c:v>
                </c:pt>
                <c:pt idx="2481">
                  <c:v>-82.409147000000004</c:v>
                </c:pt>
                <c:pt idx="2482">
                  <c:v>-82.409147000000004</c:v>
                </c:pt>
                <c:pt idx="2483">
                  <c:v>-82.409147000000004</c:v>
                </c:pt>
                <c:pt idx="2484">
                  <c:v>-82.409147000000004</c:v>
                </c:pt>
                <c:pt idx="2485">
                  <c:v>-82.409147000000004</c:v>
                </c:pt>
                <c:pt idx="2486">
                  <c:v>-82.409147000000004</c:v>
                </c:pt>
                <c:pt idx="2487">
                  <c:v>-82.409147000000004</c:v>
                </c:pt>
                <c:pt idx="2488">
                  <c:v>-82.409147000000004</c:v>
                </c:pt>
                <c:pt idx="2489">
                  <c:v>-82.409147000000004</c:v>
                </c:pt>
                <c:pt idx="2490">
                  <c:v>-82.409147000000004</c:v>
                </c:pt>
                <c:pt idx="2491">
                  <c:v>-82.409147000000004</c:v>
                </c:pt>
                <c:pt idx="2492">
                  <c:v>-82.409147000000004</c:v>
                </c:pt>
                <c:pt idx="2493">
                  <c:v>-82.409147000000004</c:v>
                </c:pt>
                <c:pt idx="2494">
                  <c:v>-82.409147000000004</c:v>
                </c:pt>
                <c:pt idx="2495">
                  <c:v>-82.409147000000004</c:v>
                </c:pt>
                <c:pt idx="2496">
                  <c:v>-82.409147000000004</c:v>
                </c:pt>
                <c:pt idx="2497">
                  <c:v>-82.409147000000004</c:v>
                </c:pt>
                <c:pt idx="2498">
                  <c:v>-82.409147000000004</c:v>
                </c:pt>
                <c:pt idx="2499">
                  <c:v>-82.409147000000004</c:v>
                </c:pt>
                <c:pt idx="2500">
                  <c:v>-82.409147000000004</c:v>
                </c:pt>
                <c:pt idx="2501">
                  <c:v>-82.409147000000004</c:v>
                </c:pt>
                <c:pt idx="2502">
                  <c:v>-82.409147000000004</c:v>
                </c:pt>
                <c:pt idx="2503">
                  <c:v>-82.409147000000004</c:v>
                </c:pt>
                <c:pt idx="2504">
                  <c:v>-82.409147000000004</c:v>
                </c:pt>
                <c:pt idx="2505">
                  <c:v>-82.409147000000004</c:v>
                </c:pt>
                <c:pt idx="2506">
                  <c:v>-82.409147000000004</c:v>
                </c:pt>
                <c:pt idx="2507">
                  <c:v>-82.409147000000004</c:v>
                </c:pt>
                <c:pt idx="2508">
                  <c:v>-82.409147000000004</c:v>
                </c:pt>
                <c:pt idx="2509">
                  <c:v>-82.409147000000004</c:v>
                </c:pt>
                <c:pt idx="2510">
                  <c:v>-82.409147000000004</c:v>
                </c:pt>
                <c:pt idx="2511">
                  <c:v>-82.409147000000004</c:v>
                </c:pt>
                <c:pt idx="2512">
                  <c:v>-82.409147000000004</c:v>
                </c:pt>
                <c:pt idx="2513">
                  <c:v>-82.409147000000004</c:v>
                </c:pt>
                <c:pt idx="2514">
                  <c:v>-82.409147000000004</c:v>
                </c:pt>
                <c:pt idx="2515">
                  <c:v>-82.409147000000004</c:v>
                </c:pt>
                <c:pt idx="2516">
                  <c:v>-81.308569999999975</c:v>
                </c:pt>
                <c:pt idx="2517">
                  <c:v>-81.415870000000012</c:v>
                </c:pt>
                <c:pt idx="2518">
                  <c:v>-81.297349999999994</c:v>
                </c:pt>
                <c:pt idx="2519">
                  <c:v>-81.414850000000001</c:v>
                </c:pt>
                <c:pt idx="2520">
                  <c:v>-81.561049999999994</c:v>
                </c:pt>
                <c:pt idx="2521">
                  <c:v>-81.305299999999974</c:v>
                </c:pt>
                <c:pt idx="2522">
                  <c:v>-81.297740000000005</c:v>
                </c:pt>
                <c:pt idx="2523">
                  <c:v>-81.313670000000002</c:v>
                </c:pt>
                <c:pt idx="2524">
                  <c:v>-81.423100000000005</c:v>
                </c:pt>
                <c:pt idx="2525">
                  <c:v>-81.295500000000004</c:v>
                </c:pt>
                <c:pt idx="2526">
                  <c:v>-81.329299999999975</c:v>
                </c:pt>
                <c:pt idx="2527">
                  <c:v>-81.41404</c:v>
                </c:pt>
                <c:pt idx="2528">
                  <c:v>-81.439670000000007</c:v>
                </c:pt>
                <c:pt idx="2529">
                  <c:v>-81.297579999999996</c:v>
                </c:pt>
                <c:pt idx="2530">
                  <c:v>-81.462411000000003</c:v>
                </c:pt>
                <c:pt idx="2531">
                  <c:v>-81.42448899999998</c:v>
                </c:pt>
                <c:pt idx="2532">
                  <c:v>-81.421233000000001</c:v>
                </c:pt>
                <c:pt idx="2533">
                  <c:v>-81.417950000000005</c:v>
                </c:pt>
                <c:pt idx="2534">
                  <c:v>-81.300339999999991</c:v>
                </c:pt>
                <c:pt idx="2535">
                  <c:v>-81.291345000000007</c:v>
                </c:pt>
                <c:pt idx="2536">
                  <c:v>-81.452274000000003</c:v>
                </c:pt>
                <c:pt idx="2537">
                  <c:v>-81.285867999999979</c:v>
                </c:pt>
                <c:pt idx="2538">
                  <c:v>-81.45188899999998</c:v>
                </c:pt>
                <c:pt idx="2539">
                  <c:v>-81.302225000000007</c:v>
                </c:pt>
                <c:pt idx="2540">
                  <c:v>-81.305171999999985</c:v>
                </c:pt>
                <c:pt idx="2541">
                  <c:v>-81.402591999999999</c:v>
                </c:pt>
                <c:pt idx="2542">
                  <c:v>-81.373699999999999</c:v>
                </c:pt>
                <c:pt idx="2543">
                  <c:v>-81.451071999999982</c:v>
                </c:pt>
                <c:pt idx="2544">
                  <c:v>-81.303457999999992</c:v>
                </c:pt>
                <c:pt idx="2545">
                  <c:v>-81.289355999999998</c:v>
                </c:pt>
                <c:pt idx="2546">
                  <c:v>-81.456675000000004</c:v>
                </c:pt>
                <c:pt idx="2547">
                  <c:v>-81.370109999999983</c:v>
                </c:pt>
                <c:pt idx="2548">
                  <c:v>-81.326809999999981</c:v>
                </c:pt>
                <c:pt idx="2549">
                  <c:v>-82.478363999999999</c:v>
                </c:pt>
                <c:pt idx="2550">
                  <c:v>-81.231009999999998</c:v>
                </c:pt>
                <c:pt idx="2551">
                  <c:v>-81.249539999999996</c:v>
                </c:pt>
                <c:pt idx="2552">
                  <c:v>-82.487039999999993</c:v>
                </c:pt>
                <c:pt idx="2553">
                  <c:v>-82.483360000000005</c:v>
                </c:pt>
                <c:pt idx="2554">
                  <c:v>-81.32944999999998</c:v>
                </c:pt>
                <c:pt idx="2555">
                  <c:v>-81.429550000000006</c:v>
                </c:pt>
                <c:pt idx="2556">
                  <c:v>-81.433046000000004</c:v>
                </c:pt>
                <c:pt idx="2557">
                  <c:v>-81.440420000000003</c:v>
                </c:pt>
                <c:pt idx="2558">
                  <c:v>-80.774951999999999</c:v>
                </c:pt>
                <c:pt idx="2559">
                  <c:v>-81.510080000000002</c:v>
                </c:pt>
                <c:pt idx="2560">
                  <c:v>-81.460539999999995</c:v>
                </c:pt>
                <c:pt idx="2561">
                  <c:v>-81.491954000000007</c:v>
                </c:pt>
                <c:pt idx="2562">
                  <c:v>-81.396248999999983</c:v>
                </c:pt>
                <c:pt idx="2563">
                  <c:v>-81.30889999999998</c:v>
                </c:pt>
                <c:pt idx="2564">
                  <c:v>-81.429863999999995</c:v>
                </c:pt>
                <c:pt idx="2565">
                  <c:v>-81.311211999999998</c:v>
                </c:pt>
                <c:pt idx="2566">
                  <c:v>-81.309455999999983</c:v>
                </c:pt>
                <c:pt idx="2567">
                  <c:v>-81.303331999999969</c:v>
                </c:pt>
                <c:pt idx="2568">
                  <c:v>-82.592600000000004</c:v>
                </c:pt>
                <c:pt idx="2569">
                  <c:v>-81.456819999999993</c:v>
                </c:pt>
                <c:pt idx="2570">
                  <c:v>-82.495564999999999</c:v>
                </c:pt>
                <c:pt idx="2571">
                  <c:v>-81.453469999999996</c:v>
                </c:pt>
                <c:pt idx="2572">
                  <c:v>-81.241121000000007</c:v>
                </c:pt>
                <c:pt idx="2573">
                  <c:v>-81.270074999999991</c:v>
                </c:pt>
                <c:pt idx="2574">
                  <c:v>-81.323295000000002</c:v>
                </c:pt>
                <c:pt idx="2575">
                  <c:v>-81.323295000000002</c:v>
                </c:pt>
                <c:pt idx="2576">
                  <c:v>-81.323295000000002</c:v>
                </c:pt>
                <c:pt idx="2577">
                  <c:v>-81.323295000000002</c:v>
                </c:pt>
                <c:pt idx="2578">
                  <c:v>-81.323295000000002</c:v>
                </c:pt>
                <c:pt idx="2579">
                  <c:v>-81.323295000000002</c:v>
                </c:pt>
                <c:pt idx="2580">
                  <c:v>-81.457310000000007</c:v>
                </c:pt>
                <c:pt idx="2581">
                  <c:v>-81.37636999999998</c:v>
                </c:pt>
                <c:pt idx="2582">
                  <c:v>-81.378259</c:v>
                </c:pt>
                <c:pt idx="2583">
                  <c:v>-81.307755999999998</c:v>
                </c:pt>
                <c:pt idx="2584">
                  <c:v>-81.470225999999997</c:v>
                </c:pt>
                <c:pt idx="2585">
                  <c:v>-99.863726999999983</c:v>
                </c:pt>
                <c:pt idx="2586">
                  <c:v>-81.308857999999987</c:v>
                </c:pt>
                <c:pt idx="2587">
                  <c:v>-81.467777999999981</c:v>
                </c:pt>
                <c:pt idx="2588">
                  <c:v>-99.857282999999981</c:v>
                </c:pt>
                <c:pt idx="2589">
                  <c:v>-81.329759999999979</c:v>
                </c:pt>
                <c:pt idx="2590">
                  <c:v>-81.47045</c:v>
                </c:pt>
                <c:pt idx="2591">
                  <c:v>-81.583100000000002</c:v>
                </c:pt>
                <c:pt idx="2592">
                  <c:v>-81.200699</c:v>
                </c:pt>
                <c:pt idx="2593">
                  <c:v>-81.193527000000003</c:v>
                </c:pt>
                <c:pt idx="2594">
                  <c:v>-81.163967</c:v>
                </c:pt>
                <c:pt idx="2595">
                  <c:v>-81.457920000000001</c:v>
                </c:pt>
                <c:pt idx="2596">
                  <c:v>-81.542540000000002</c:v>
                </c:pt>
                <c:pt idx="2597">
                  <c:v>-81.541169999999994</c:v>
                </c:pt>
                <c:pt idx="2598">
                  <c:v>-82.518240000000006</c:v>
                </c:pt>
                <c:pt idx="2599">
                  <c:v>-81.460142000000005</c:v>
                </c:pt>
                <c:pt idx="2600">
                  <c:v>-81.382899999999992</c:v>
                </c:pt>
                <c:pt idx="2601">
                  <c:v>-81.382899999999992</c:v>
                </c:pt>
                <c:pt idx="2602">
                  <c:v>-81.309528</c:v>
                </c:pt>
                <c:pt idx="2603">
                  <c:v>-82.506305999999981</c:v>
                </c:pt>
                <c:pt idx="2604">
                  <c:v>-82.510266000000001</c:v>
                </c:pt>
                <c:pt idx="2605">
                  <c:v>-81.584300000000013</c:v>
                </c:pt>
                <c:pt idx="2606">
                  <c:v>-81.735016999999999</c:v>
                </c:pt>
                <c:pt idx="2607">
                  <c:v>-81.37912</c:v>
                </c:pt>
                <c:pt idx="2608">
                  <c:v>-81.37912</c:v>
                </c:pt>
                <c:pt idx="2609">
                  <c:v>-81.37912</c:v>
                </c:pt>
                <c:pt idx="2610">
                  <c:v>-81.37912</c:v>
                </c:pt>
                <c:pt idx="2611">
                  <c:v>-81.37912</c:v>
                </c:pt>
                <c:pt idx="2612">
                  <c:v>-81.37912</c:v>
                </c:pt>
                <c:pt idx="2613">
                  <c:v>-81.37912</c:v>
                </c:pt>
                <c:pt idx="2614">
                  <c:v>-81.378999999999991</c:v>
                </c:pt>
                <c:pt idx="2615">
                  <c:v>-81.37856699999999</c:v>
                </c:pt>
                <c:pt idx="2616">
                  <c:v>-81.472904999999983</c:v>
                </c:pt>
                <c:pt idx="2617">
                  <c:v>-81.378075999999965</c:v>
                </c:pt>
                <c:pt idx="2618">
                  <c:v>-82.407461999999995</c:v>
                </c:pt>
                <c:pt idx="2619">
                  <c:v>-81.279960000000003</c:v>
                </c:pt>
                <c:pt idx="2620">
                  <c:v>-81.372884999999968</c:v>
                </c:pt>
                <c:pt idx="2621">
                  <c:v>-81.27825</c:v>
                </c:pt>
                <c:pt idx="2622">
                  <c:v>-81.386369999999999</c:v>
                </c:pt>
                <c:pt idx="2623">
                  <c:v>-81.386369999999999</c:v>
                </c:pt>
                <c:pt idx="2624">
                  <c:v>-81.386369999999999</c:v>
                </c:pt>
                <c:pt idx="2625">
                  <c:v>-81.386369999999999</c:v>
                </c:pt>
                <c:pt idx="2626">
                  <c:v>-81.386369999999999</c:v>
                </c:pt>
                <c:pt idx="2627">
                  <c:v>-81.386369999999999</c:v>
                </c:pt>
                <c:pt idx="2628">
                  <c:v>-81.373734999999968</c:v>
                </c:pt>
                <c:pt idx="2629">
                  <c:v>-81.374840999999989</c:v>
                </c:pt>
                <c:pt idx="2630">
                  <c:v>-81.374069999999975</c:v>
                </c:pt>
                <c:pt idx="2631">
                  <c:v>-81.381420000000006</c:v>
                </c:pt>
                <c:pt idx="2632">
                  <c:v>-81.371587999999988</c:v>
                </c:pt>
                <c:pt idx="2633">
                  <c:v>-81.285600000000002</c:v>
                </c:pt>
                <c:pt idx="2634">
                  <c:v>-81.692720999999992</c:v>
                </c:pt>
                <c:pt idx="2635">
                  <c:v>-81.208198999999979</c:v>
                </c:pt>
                <c:pt idx="2636">
                  <c:v>-81.375325999999987</c:v>
                </c:pt>
                <c:pt idx="2637">
                  <c:v>-81.201733000000004</c:v>
                </c:pt>
                <c:pt idx="2638">
                  <c:v>-81.373473999999987</c:v>
                </c:pt>
                <c:pt idx="2639">
                  <c:v>-81.374425000000002</c:v>
                </c:pt>
                <c:pt idx="2640">
                  <c:v>-81.214889999999997</c:v>
                </c:pt>
                <c:pt idx="2641">
                  <c:v>-81.21293</c:v>
                </c:pt>
                <c:pt idx="2642">
                  <c:v>-81.210504999999998</c:v>
                </c:pt>
                <c:pt idx="2643">
                  <c:v>-81.207890000000006</c:v>
                </c:pt>
                <c:pt idx="2644">
                  <c:v>-81.207890000000006</c:v>
                </c:pt>
                <c:pt idx="2645">
                  <c:v>-82.40273999999998</c:v>
                </c:pt>
                <c:pt idx="2646">
                  <c:v>-81.379633999999982</c:v>
                </c:pt>
                <c:pt idx="2647">
                  <c:v>-81.212440000000001</c:v>
                </c:pt>
                <c:pt idx="2648">
                  <c:v>-81.747460000000004</c:v>
                </c:pt>
                <c:pt idx="2649">
                  <c:v>-81.204710000000006</c:v>
                </c:pt>
                <c:pt idx="2650">
                  <c:v>-81.286845999999983</c:v>
                </c:pt>
                <c:pt idx="2651">
                  <c:v>-81.195509000000001</c:v>
                </c:pt>
                <c:pt idx="2652">
                  <c:v>-82.393698999999998</c:v>
                </c:pt>
                <c:pt idx="2653">
                  <c:v>-81.349384999999998</c:v>
                </c:pt>
                <c:pt idx="2654">
                  <c:v>-81.37991599999998</c:v>
                </c:pt>
                <c:pt idx="2655">
                  <c:v>-81.427014</c:v>
                </c:pt>
                <c:pt idx="2656">
                  <c:v>-81.562359999999998</c:v>
                </c:pt>
                <c:pt idx="2657">
                  <c:v>-81.344170000000005</c:v>
                </c:pt>
                <c:pt idx="2658">
                  <c:v>-81.550729999999973</c:v>
                </c:pt>
                <c:pt idx="2659">
                  <c:v>-81.341716000000005</c:v>
                </c:pt>
                <c:pt idx="2660">
                  <c:v>-81.518783999999982</c:v>
                </c:pt>
                <c:pt idx="2661">
                  <c:v>-81.77778499999998</c:v>
                </c:pt>
                <c:pt idx="2662">
                  <c:v>-81.198029999999974</c:v>
                </c:pt>
                <c:pt idx="2663">
                  <c:v>-81.345927000000003</c:v>
                </c:pt>
                <c:pt idx="2664">
                  <c:v>-81.589310999999981</c:v>
                </c:pt>
                <c:pt idx="2665">
                  <c:v>-81.543809999999993</c:v>
                </c:pt>
                <c:pt idx="2666">
                  <c:v>-81.633279999999999</c:v>
                </c:pt>
                <c:pt idx="2667">
                  <c:v>-81.377344999999991</c:v>
                </c:pt>
                <c:pt idx="2668">
                  <c:v>-81.203188999999981</c:v>
                </c:pt>
                <c:pt idx="2669">
                  <c:v>-82.387900000000002</c:v>
                </c:pt>
                <c:pt idx="2670">
                  <c:v>-81.33475199999998</c:v>
                </c:pt>
                <c:pt idx="2671">
                  <c:v>-81.851529999999997</c:v>
                </c:pt>
                <c:pt idx="2672">
                  <c:v>-81.205518999999981</c:v>
                </c:pt>
                <c:pt idx="2673">
                  <c:v>-81.364130000000003</c:v>
                </c:pt>
                <c:pt idx="2674">
                  <c:v>-81.309779999999989</c:v>
                </c:pt>
                <c:pt idx="2675">
                  <c:v>-81.33269199999998</c:v>
                </c:pt>
                <c:pt idx="2676">
                  <c:v>-81.205894999999998</c:v>
                </c:pt>
                <c:pt idx="2677">
                  <c:v>-81.183074999999988</c:v>
                </c:pt>
                <c:pt idx="2678">
                  <c:v>-81.329389999999989</c:v>
                </c:pt>
                <c:pt idx="2679">
                  <c:v>-81.32944999999998</c:v>
                </c:pt>
                <c:pt idx="2680">
                  <c:v>-82.370895999999988</c:v>
                </c:pt>
                <c:pt idx="2681">
                  <c:v>-82.374829999999974</c:v>
                </c:pt>
                <c:pt idx="2682">
                  <c:v>-81.208894000000001</c:v>
                </c:pt>
                <c:pt idx="2683">
                  <c:v>-81.203885999999983</c:v>
                </c:pt>
                <c:pt idx="2684">
                  <c:v>-82.464834999999994</c:v>
                </c:pt>
                <c:pt idx="2685">
                  <c:v>-82.464834999999994</c:v>
                </c:pt>
                <c:pt idx="2686">
                  <c:v>-82.464834999999994</c:v>
                </c:pt>
                <c:pt idx="2687">
                  <c:v>-81.364099999999993</c:v>
                </c:pt>
                <c:pt idx="2688">
                  <c:v>-81.364430000000013</c:v>
                </c:pt>
                <c:pt idx="2689">
                  <c:v>-81.364019999999996</c:v>
                </c:pt>
                <c:pt idx="2690">
                  <c:v>-81.423810000000003</c:v>
                </c:pt>
                <c:pt idx="2691">
                  <c:v>-81.206639999999993</c:v>
                </c:pt>
                <c:pt idx="2692">
                  <c:v>-81.204730000000012</c:v>
                </c:pt>
                <c:pt idx="2693">
                  <c:v>-81.518469999999994</c:v>
                </c:pt>
                <c:pt idx="2694">
                  <c:v>-81.307075999999981</c:v>
                </c:pt>
                <c:pt idx="2695">
                  <c:v>-81.417490000000001</c:v>
                </c:pt>
                <c:pt idx="2696">
                  <c:v>-81.480786999999992</c:v>
                </c:pt>
                <c:pt idx="2697">
                  <c:v>-81.488663000000003</c:v>
                </c:pt>
                <c:pt idx="2698">
                  <c:v>-81.30880999999998</c:v>
                </c:pt>
                <c:pt idx="2699">
                  <c:v>-81.472030999999987</c:v>
                </c:pt>
                <c:pt idx="2700">
                  <c:v>-81.432096000000001</c:v>
                </c:pt>
                <c:pt idx="2701">
                  <c:v>-81.494021000000004</c:v>
                </c:pt>
                <c:pt idx="2702">
                  <c:v>-81.477050000000006</c:v>
                </c:pt>
                <c:pt idx="2703">
                  <c:v>-81.202150000000003</c:v>
                </c:pt>
                <c:pt idx="2704">
                  <c:v>-81.476960000000005</c:v>
                </c:pt>
                <c:pt idx="2705">
                  <c:v>-81.306222000000005</c:v>
                </c:pt>
                <c:pt idx="2706">
                  <c:v>-81.214299999999994</c:v>
                </c:pt>
                <c:pt idx="2707">
                  <c:v>-81.205039999999983</c:v>
                </c:pt>
                <c:pt idx="2708">
                  <c:v>-81.417570000000026</c:v>
                </c:pt>
                <c:pt idx="2709">
                  <c:v>-81.196430000000007</c:v>
                </c:pt>
                <c:pt idx="2710">
                  <c:v>-81.210290000000001</c:v>
                </c:pt>
                <c:pt idx="2711">
                  <c:v>-81.244984000000002</c:v>
                </c:pt>
                <c:pt idx="2712">
                  <c:v>-81.374170000000007</c:v>
                </c:pt>
                <c:pt idx="2713">
                  <c:v>-81.285369000000003</c:v>
                </c:pt>
                <c:pt idx="2714">
                  <c:v>-81.298159999999996</c:v>
                </c:pt>
                <c:pt idx="2715">
                  <c:v>-81.208870000000005</c:v>
                </c:pt>
                <c:pt idx="2716">
                  <c:v>-81.33947999999998</c:v>
                </c:pt>
                <c:pt idx="2717">
                  <c:v>-81.326650999999998</c:v>
                </c:pt>
                <c:pt idx="2718">
                  <c:v>-81.214387000000002</c:v>
                </c:pt>
                <c:pt idx="2719">
                  <c:v>-81.28057699999998</c:v>
                </c:pt>
                <c:pt idx="2720">
                  <c:v>-80.825301999999965</c:v>
                </c:pt>
                <c:pt idx="2721">
                  <c:v>-96.626159999999999</c:v>
                </c:pt>
                <c:pt idx="2722">
                  <c:v>-81.207149999999999</c:v>
                </c:pt>
                <c:pt idx="2723">
                  <c:v>-81.366568000000001</c:v>
                </c:pt>
                <c:pt idx="2724">
                  <c:v>-81.446290000000005</c:v>
                </c:pt>
                <c:pt idx="2725">
                  <c:v>-81.397216999999998</c:v>
                </c:pt>
                <c:pt idx="2726">
                  <c:v>-81.249195</c:v>
                </c:pt>
                <c:pt idx="2727">
                  <c:v>-81.31474</c:v>
                </c:pt>
                <c:pt idx="2728">
                  <c:v>-81.397306</c:v>
                </c:pt>
                <c:pt idx="2729">
                  <c:v>-81.394334999999998</c:v>
                </c:pt>
                <c:pt idx="2730">
                  <c:v>-81.318100000000001</c:v>
                </c:pt>
                <c:pt idx="2731">
                  <c:v>-81.465935999999999</c:v>
                </c:pt>
                <c:pt idx="2732">
                  <c:v>-81.393879999999982</c:v>
                </c:pt>
                <c:pt idx="2733">
                  <c:v>-96.633070999999987</c:v>
                </c:pt>
                <c:pt idx="2734">
                  <c:v>-81.31962</c:v>
                </c:pt>
                <c:pt idx="2735">
                  <c:v>-81.378539999999987</c:v>
                </c:pt>
                <c:pt idx="2736">
                  <c:v>-81.384950000000003</c:v>
                </c:pt>
                <c:pt idx="2737">
                  <c:v>-81.401822999999993</c:v>
                </c:pt>
                <c:pt idx="2738">
                  <c:v>-81.402145000000004</c:v>
                </c:pt>
                <c:pt idx="2739">
                  <c:v>-81.402985000000001</c:v>
                </c:pt>
                <c:pt idx="2740">
                  <c:v>-81.787676000000005</c:v>
                </c:pt>
                <c:pt idx="2741">
                  <c:v>-81.404338999999979</c:v>
                </c:pt>
                <c:pt idx="2742">
                  <c:v>-81.322980999999984</c:v>
                </c:pt>
                <c:pt idx="2743">
                  <c:v>-81.457040000000006</c:v>
                </c:pt>
                <c:pt idx="2744">
                  <c:v>-81.269443999999993</c:v>
                </c:pt>
                <c:pt idx="2745">
                  <c:v>-81.418790000000001</c:v>
                </c:pt>
                <c:pt idx="2746">
                  <c:v>-81.277674000000005</c:v>
                </c:pt>
                <c:pt idx="2747">
                  <c:v>-81.269278</c:v>
                </c:pt>
                <c:pt idx="2748">
                  <c:v>-81.277709999999999</c:v>
                </c:pt>
                <c:pt idx="2749">
                  <c:v>-81.253330000000005</c:v>
                </c:pt>
                <c:pt idx="2750">
                  <c:v>-81.273960000000002</c:v>
                </c:pt>
                <c:pt idx="2751">
                  <c:v>-96.892650000000003</c:v>
                </c:pt>
                <c:pt idx="2752">
                  <c:v>-81.278089999999992</c:v>
                </c:pt>
                <c:pt idx="2753">
                  <c:v>-81.350999999999999</c:v>
                </c:pt>
                <c:pt idx="2754">
                  <c:v>-96.894891999999999</c:v>
                </c:pt>
                <c:pt idx="2755">
                  <c:v>-81.27639099999999</c:v>
                </c:pt>
                <c:pt idx="2756">
                  <c:v>-81.208619999999996</c:v>
                </c:pt>
                <c:pt idx="2757">
                  <c:v>-81.416199000000006</c:v>
                </c:pt>
                <c:pt idx="2758">
                  <c:v>-81.350752999999969</c:v>
                </c:pt>
                <c:pt idx="2759">
                  <c:v>-81.200218000000007</c:v>
                </c:pt>
                <c:pt idx="2760">
                  <c:v>-81.206080999999998</c:v>
                </c:pt>
                <c:pt idx="2761">
                  <c:v>-81.204235999999995</c:v>
                </c:pt>
                <c:pt idx="2762">
                  <c:v>-81.417338000000001</c:v>
                </c:pt>
                <c:pt idx="2763">
                  <c:v>-81.347390000000004</c:v>
                </c:pt>
                <c:pt idx="2764">
                  <c:v>-81.238551999999999</c:v>
                </c:pt>
                <c:pt idx="2765">
                  <c:v>-81.214169999999996</c:v>
                </c:pt>
                <c:pt idx="2766">
                  <c:v>-81.235894000000002</c:v>
                </c:pt>
                <c:pt idx="2767">
                  <c:v>-81.384145000000004</c:v>
                </c:pt>
                <c:pt idx="2768">
                  <c:v>-81.419954000000004</c:v>
                </c:pt>
                <c:pt idx="2769">
                  <c:v>-81.178758999999971</c:v>
                </c:pt>
                <c:pt idx="2770">
                  <c:v>-81.394884000000005</c:v>
                </c:pt>
                <c:pt idx="2771">
                  <c:v>-81.355159999999998</c:v>
                </c:pt>
                <c:pt idx="2772">
                  <c:v>-81.415756999999999</c:v>
                </c:pt>
                <c:pt idx="2773">
                  <c:v>-81.379395999999986</c:v>
                </c:pt>
                <c:pt idx="2774">
                  <c:v>-81.392135999999979</c:v>
                </c:pt>
                <c:pt idx="2775">
                  <c:v>-81.415729999999996</c:v>
                </c:pt>
                <c:pt idx="2776">
                  <c:v>-81.419667000000004</c:v>
                </c:pt>
                <c:pt idx="2777">
                  <c:v>-81.37318599999999</c:v>
                </c:pt>
                <c:pt idx="2778">
                  <c:v>-81.40035899999998</c:v>
                </c:pt>
                <c:pt idx="2779">
                  <c:v>-81.35975999999998</c:v>
                </c:pt>
                <c:pt idx="2780">
                  <c:v>-81.417822000000001</c:v>
                </c:pt>
                <c:pt idx="2781">
                  <c:v>-82.136746999999986</c:v>
                </c:pt>
                <c:pt idx="2782">
                  <c:v>-81.223379999999992</c:v>
                </c:pt>
                <c:pt idx="2783">
                  <c:v>-81.339769999999973</c:v>
                </c:pt>
                <c:pt idx="2784">
                  <c:v>-81.378760999999969</c:v>
                </c:pt>
                <c:pt idx="2785">
                  <c:v>-81.202490999999981</c:v>
                </c:pt>
                <c:pt idx="2786">
                  <c:v>-81.208320000000001</c:v>
                </c:pt>
                <c:pt idx="2787">
                  <c:v>-81.208320000000001</c:v>
                </c:pt>
                <c:pt idx="2788">
                  <c:v>-81.466916999999995</c:v>
                </c:pt>
                <c:pt idx="2789">
                  <c:v>-81.390969999999996</c:v>
                </c:pt>
                <c:pt idx="2790">
                  <c:v>-81.381745999999993</c:v>
                </c:pt>
                <c:pt idx="2791">
                  <c:v>-81.450570000000013</c:v>
                </c:pt>
                <c:pt idx="2792">
                  <c:v>-81.395649000000006</c:v>
                </c:pt>
                <c:pt idx="2793">
                  <c:v>-81.509429999999995</c:v>
                </c:pt>
                <c:pt idx="2794">
                  <c:v>-81.387879999999981</c:v>
                </c:pt>
                <c:pt idx="2795">
                  <c:v>-81.340280000000007</c:v>
                </c:pt>
                <c:pt idx="2796">
                  <c:v>-81.514314999999996</c:v>
                </c:pt>
                <c:pt idx="2797">
                  <c:v>-81.391279999999995</c:v>
                </c:pt>
                <c:pt idx="2798">
                  <c:v>-81.465440000000001</c:v>
                </c:pt>
                <c:pt idx="2799">
                  <c:v>-81.510379999999998</c:v>
                </c:pt>
                <c:pt idx="2800">
                  <c:v>-81.512270000000001</c:v>
                </c:pt>
                <c:pt idx="2801">
                  <c:v>-81.328199999999981</c:v>
                </c:pt>
                <c:pt idx="2802">
                  <c:v>-81.417541</c:v>
                </c:pt>
                <c:pt idx="2803">
                  <c:v>-99.82629</c:v>
                </c:pt>
                <c:pt idx="2804">
                  <c:v>-81.539305999999982</c:v>
                </c:pt>
                <c:pt idx="2805">
                  <c:v>-81.131979000000001</c:v>
                </c:pt>
                <c:pt idx="2806">
                  <c:v>-81.131979000000001</c:v>
                </c:pt>
                <c:pt idx="2807">
                  <c:v>-81.131979000000001</c:v>
                </c:pt>
                <c:pt idx="2808">
                  <c:v>-81.316479999999999</c:v>
                </c:pt>
                <c:pt idx="2809">
                  <c:v>-81.316479999999999</c:v>
                </c:pt>
                <c:pt idx="2810">
                  <c:v>-81.316479999999999</c:v>
                </c:pt>
                <c:pt idx="2811">
                  <c:v>-81.316479999999999</c:v>
                </c:pt>
                <c:pt idx="2812">
                  <c:v>-81.316479999999999</c:v>
                </c:pt>
                <c:pt idx="2813">
                  <c:v>-81.316479999999999</c:v>
                </c:pt>
                <c:pt idx="2814">
                  <c:v>-81.316479999999999</c:v>
                </c:pt>
                <c:pt idx="2815">
                  <c:v>-81.316479999999999</c:v>
                </c:pt>
                <c:pt idx="2816">
                  <c:v>-81.345759999999999</c:v>
                </c:pt>
                <c:pt idx="2817">
                  <c:v>-81.341459999999998</c:v>
                </c:pt>
                <c:pt idx="2818">
                  <c:v>-81.3065</c:v>
                </c:pt>
                <c:pt idx="2819">
                  <c:v>-81.30777999999998</c:v>
                </c:pt>
                <c:pt idx="2820">
                  <c:v>-81.412563000000006</c:v>
                </c:pt>
                <c:pt idx="2821">
                  <c:v>-81.508609000000007</c:v>
                </c:pt>
                <c:pt idx="2822">
                  <c:v>-81.327630000000013</c:v>
                </c:pt>
                <c:pt idx="2823">
                  <c:v>-81.314482999999981</c:v>
                </c:pt>
                <c:pt idx="2824">
                  <c:v>-100.49952999999999</c:v>
                </c:pt>
                <c:pt idx="2825">
                  <c:v>-100.49955</c:v>
                </c:pt>
                <c:pt idx="2826">
                  <c:v>-100.49955</c:v>
                </c:pt>
                <c:pt idx="2827">
                  <c:v>-82.074714999999998</c:v>
                </c:pt>
                <c:pt idx="2828">
                  <c:v>-96.226367999999979</c:v>
                </c:pt>
                <c:pt idx="2829">
                  <c:v>-100.47699799999999</c:v>
                </c:pt>
                <c:pt idx="2830">
                  <c:v>-82.551760000000002</c:v>
                </c:pt>
                <c:pt idx="2831">
                  <c:v>-81.304721000000001</c:v>
                </c:pt>
                <c:pt idx="2832">
                  <c:v>-100.311367</c:v>
                </c:pt>
                <c:pt idx="2833">
                  <c:v>-100.311367</c:v>
                </c:pt>
                <c:pt idx="2834">
                  <c:v>-100.311367</c:v>
                </c:pt>
                <c:pt idx="2835">
                  <c:v>-81.36078999999998</c:v>
                </c:pt>
                <c:pt idx="2836">
                  <c:v>-81.355553</c:v>
                </c:pt>
                <c:pt idx="2837">
                  <c:v>-81.349834999999999</c:v>
                </c:pt>
                <c:pt idx="2838">
                  <c:v>-81.343016000000006</c:v>
                </c:pt>
                <c:pt idx="2839">
                  <c:v>-81.348299999999995</c:v>
                </c:pt>
                <c:pt idx="2840">
                  <c:v>-81.355278999999967</c:v>
                </c:pt>
                <c:pt idx="2841">
                  <c:v>-81.731859999999998</c:v>
                </c:pt>
                <c:pt idx="2842">
                  <c:v>-81.285020000000003</c:v>
                </c:pt>
                <c:pt idx="2843">
                  <c:v>-81.712282000000002</c:v>
                </c:pt>
                <c:pt idx="2844">
                  <c:v>-81.712282000000002</c:v>
                </c:pt>
                <c:pt idx="2845">
                  <c:v>-81.712282000000002</c:v>
                </c:pt>
                <c:pt idx="2846">
                  <c:v>-96.946786000000003</c:v>
                </c:pt>
                <c:pt idx="2847">
                  <c:v>-96.946786000000003</c:v>
                </c:pt>
                <c:pt idx="2848">
                  <c:v>-96.946786000000003</c:v>
                </c:pt>
                <c:pt idx="2849">
                  <c:v>-81.756095000000002</c:v>
                </c:pt>
                <c:pt idx="2850">
                  <c:v>-81.366349</c:v>
                </c:pt>
                <c:pt idx="2851">
                  <c:v>-81.360815000000002</c:v>
                </c:pt>
                <c:pt idx="2852">
                  <c:v>-81.277320000000003</c:v>
                </c:pt>
                <c:pt idx="2853">
                  <c:v>-81.360317999999992</c:v>
                </c:pt>
                <c:pt idx="2854">
                  <c:v>-81.357759999999999</c:v>
                </c:pt>
                <c:pt idx="2855">
                  <c:v>-81.359679999999983</c:v>
                </c:pt>
                <c:pt idx="2856">
                  <c:v>-81.359729999999999</c:v>
                </c:pt>
                <c:pt idx="2857">
                  <c:v>-82.063661999999994</c:v>
                </c:pt>
                <c:pt idx="2858">
                  <c:v>-82.063661999999994</c:v>
                </c:pt>
                <c:pt idx="2859">
                  <c:v>-81.294784000000007</c:v>
                </c:pt>
                <c:pt idx="2860">
                  <c:v>-81.35305799999999</c:v>
                </c:pt>
                <c:pt idx="2861">
                  <c:v>-81.360399999999998</c:v>
                </c:pt>
                <c:pt idx="2862">
                  <c:v>-81.36054799999998</c:v>
                </c:pt>
                <c:pt idx="2863">
                  <c:v>-81.335960999999998</c:v>
                </c:pt>
                <c:pt idx="2864">
                  <c:v>-96.971197000000004</c:v>
                </c:pt>
                <c:pt idx="2865">
                  <c:v>-96.971197000000004</c:v>
                </c:pt>
                <c:pt idx="2866">
                  <c:v>-96.971197000000004</c:v>
                </c:pt>
                <c:pt idx="2867">
                  <c:v>-96.971197000000004</c:v>
                </c:pt>
                <c:pt idx="2868">
                  <c:v>-96.971197000000004</c:v>
                </c:pt>
                <c:pt idx="2869">
                  <c:v>-96.971197000000004</c:v>
                </c:pt>
                <c:pt idx="2870">
                  <c:v>-81.627438999999967</c:v>
                </c:pt>
                <c:pt idx="2871">
                  <c:v>-81.335365999999979</c:v>
                </c:pt>
                <c:pt idx="2872">
                  <c:v>-81.269000000000005</c:v>
                </c:pt>
                <c:pt idx="2873">
                  <c:v>-81.907633000000004</c:v>
                </c:pt>
                <c:pt idx="2874">
                  <c:v>-81.725819999999999</c:v>
                </c:pt>
                <c:pt idx="2875">
                  <c:v>-81.336961000000002</c:v>
                </c:pt>
                <c:pt idx="2876">
                  <c:v>-97.003550000000004</c:v>
                </c:pt>
                <c:pt idx="2877">
                  <c:v>-97.003550000000004</c:v>
                </c:pt>
                <c:pt idx="2878">
                  <c:v>-81.334535000000002</c:v>
                </c:pt>
                <c:pt idx="2879">
                  <c:v>-81.355679999999992</c:v>
                </c:pt>
                <c:pt idx="2880">
                  <c:v>-81.286280000000005</c:v>
                </c:pt>
                <c:pt idx="2881">
                  <c:v>-81.316079999999999</c:v>
                </c:pt>
                <c:pt idx="2882">
                  <c:v>-81.704250000000002</c:v>
                </c:pt>
                <c:pt idx="2883">
                  <c:v>-97.858649999999983</c:v>
                </c:pt>
                <c:pt idx="2884">
                  <c:v>-82.316637999999998</c:v>
                </c:pt>
                <c:pt idx="2885">
                  <c:v>-81.290629999999993</c:v>
                </c:pt>
                <c:pt idx="2886">
                  <c:v>-81.839518999999981</c:v>
                </c:pt>
                <c:pt idx="2887">
                  <c:v>-96.990696999999997</c:v>
                </c:pt>
                <c:pt idx="2888">
                  <c:v>-81.67682099999999</c:v>
                </c:pt>
                <c:pt idx="2889">
                  <c:v>-81.887649999999994</c:v>
                </c:pt>
                <c:pt idx="2890">
                  <c:v>-81.718500000000006</c:v>
                </c:pt>
                <c:pt idx="2891">
                  <c:v>-81.703843000000006</c:v>
                </c:pt>
                <c:pt idx="2892">
                  <c:v>-81.688559999999981</c:v>
                </c:pt>
                <c:pt idx="2893">
                  <c:v>-82.524795999999981</c:v>
                </c:pt>
                <c:pt idx="2894">
                  <c:v>-82.524795999999981</c:v>
                </c:pt>
                <c:pt idx="2895">
                  <c:v>-82.524795999999981</c:v>
                </c:pt>
                <c:pt idx="2896">
                  <c:v>-82.524795999999981</c:v>
                </c:pt>
                <c:pt idx="2897">
                  <c:v>-82.524795999999981</c:v>
                </c:pt>
                <c:pt idx="2898">
                  <c:v>-82.524795999999981</c:v>
                </c:pt>
                <c:pt idx="2899">
                  <c:v>-96.998703000000006</c:v>
                </c:pt>
                <c:pt idx="2900">
                  <c:v>-82.042490999999998</c:v>
                </c:pt>
                <c:pt idx="2901">
                  <c:v>-81.889033999999981</c:v>
                </c:pt>
                <c:pt idx="2902">
                  <c:v>-81.685649999999981</c:v>
                </c:pt>
                <c:pt idx="2903">
                  <c:v>-97.021930000000012</c:v>
                </c:pt>
                <c:pt idx="2904">
                  <c:v>-97.021917000000002</c:v>
                </c:pt>
                <c:pt idx="2905">
                  <c:v>-82.043291999999994</c:v>
                </c:pt>
                <c:pt idx="2906">
                  <c:v>-82.075370999999976</c:v>
                </c:pt>
                <c:pt idx="2907">
                  <c:v>-82.450744999999998</c:v>
                </c:pt>
                <c:pt idx="2908">
                  <c:v>-82.450744999999998</c:v>
                </c:pt>
                <c:pt idx="2909">
                  <c:v>-99.759829999999994</c:v>
                </c:pt>
                <c:pt idx="2910">
                  <c:v>-96.999566999999999</c:v>
                </c:pt>
                <c:pt idx="2911">
                  <c:v>-81.252030000000005</c:v>
                </c:pt>
                <c:pt idx="2912">
                  <c:v>-96.997596000000001</c:v>
                </c:pt>
                <c:pt idx="2913">
                  <c:v>-96.252200000000002</c:v>
                </c:pt>
                <c:pt idx="2914">
                  <c:v>-99.108786999999978</c:v>
                </c:pt>
                <c:pt idx="2915">
                  <c:v>-81.773059000000003</c:v>
                </c:pt>
                <c:pt idx="2916">
                  <c:v>-96.997029999999995</c:v>
                </c:pt>
                <c:pt idx="2917">
                  <c:v>-96.989639999999994</c:v>
                </c:pt>
                <c:pt idx="2918">
                  <c:v>-82.093902999999983</c:v>
                </c:pt>
                <c:pt idx="2919">
                  <c:v>-81.735426000000004</c:v>
                </c:pt>
                <c:pt idx="2920">
                  <c:v>-81.694687999999999</c:v>
                </c:pt>
                <c:pt idx="2921">
                  <c:v>-81.691731999999988</c:v>
                </c:pt>
                <c:pt idx="2922">
                  <c:v>-97.910039999999995</c:v>
                </c:pt>
                <c:pt idx="2923">
                  <c:v>-97.911799999999999</c:v>
                </c:pt>
                <c:pt idx="2924">
                  <c:v>-97.915349000000006</c:v>
                </c:pt>
                <c:pt idx="2925">
                  <c:v>-82.548337999999987</c:v>
                </c:pt>
                <c:pt idx="2926">
                  <c:v>-99.117396999999983</c:v>
                </c:pt>
                <c:pt idx="2927">
                  <c:v>-81.279359999999983</c:v>
                </c:pt>
                <c:pt idx="2928">
                  <c:v>-82.579639999999998</c:v>
                </c:pt>
                <c:pt idx="2929">
                  <c:v>-82.472889999999992</c:v>
                </c:pt>
                <c:pt idx="2930">
                  <c:v>-99.121099999999998</c:v>
                </c:pt>
                <c:pt idx="2931">
                  <c:v>-82.624699999999976</c:v>
                </c:pt>
                <c:pt idx="2932">
                  <c:v>-82.446096999999995</c:v>
                </c:pt>
                <c:pt idx="2933">
                  <c:v>-81.173119999999983</c:v>
                </c:pt>
                <c:pt idx="2934">
                  <c:v>-81.309605000000005</c:v>
                </c:pt>
                <c:pt idx="2935">
                  <c:v>-81.292052999999981</c:v>
                </c:pt>
                <c:pt idx="2936">
                  <c:v>-81.943218999999999</c:v>
                </c:pt>
                <c:pt idx="2937">
                  <c:v>-81.943633000000005</c:v>
                </c:pt>
                <c:pt idx="2938">
                  <c:v>-82.469964000000004</c:v>
                </c:pt>
                <c:pt idx="2939">
                  <c:v>-81.922749999999979</c:v>
                </c:pt>
                <c:pt idx="2940">
                  <c:v>-82.015360000000001</c:v>
                </c:pt>
                <c:pt idx="2941">
                  <c:v>-81.919479999999993</c:v>
                </c:pt>
                <c:pt idx="2942">
                  <c:v>-81.286586999999983</c:v>
                </c:pt>
                <c:pt idx="2943">
                  <c:v>-81.293840000000003</c:v>
                </c:pt>
                <c:pt idx="2944">
                  <c:v>-81.298029999999997</c:v>
                </c:pt>
                <c:pt idx="2945">
                  <c:v>-81.305871999999965</c:v>
                </c:pt>
                <c:pt idx="2946">
                  <c:v>-81.227019999999996</c:v>
                </c:pt>
                <c:pt idx="2947">
                  <c:v>-81.263165000000001</c:v>
                </c:pt>
                <c:pt idx="2948">
                  <c:v>-95.359920000000002</c:v>
                </c:pt>
                <c:pt idx="2949">
                  <c:v>-98.479029999999995</c:v>
                </c:pt>
                <c:pt idx="2950">
                  <c:v>-96.640593999999993</c:v>
                </c:pt>
                <c:pt idx="2951">
                  <c:v>-81.297454999999999</c:v>
                </c:pt>
                <c:pt idx="2952">
                  <c:v>-95.934494000000001</c:v>
                </c:pt>
                <c:pt idx="2953">
                  <c:v>-80.913632000000007</c:v>
                </c:pt>
                <c:pt idx="2954">
                  <c:v>-95.416309999999996</c:v>
                </c:pt>
                <c:pt idx="2955">
                  <c:v>-80.946219999999997</c:v>
                </c:pt>
                <c:pt idx="2956">
                  <c:v>-95.419341000000003</c:v>
                </c:pt>
                <c:pt idx="2957">
                  <c:v>-95.454859999999996</c:v>
                </c:pt>
                <c:pt idx="2958">
                  <c:v>-95.455009000000004</c:v>
                </c:pt>
                <c:pt idx="2959">
                  <c:v>-95.464305999999993</c:v>
                </c:pt>
                <c:pt idx="2960">
                  <c:v>-95.568168999999983</c:v>
                </c:pt>
                <c:pt idx="2961">
                  <c:v>-96.503403000000006</c:v>
                </c:pt>
                <c:pt idx="2962">
                  <c:v>-82.319839999999999</c:v>
                </c:pt>
                <c:pt idx="2963">
                  <c:v>-81.301114999999996</c:v>
                </c:pt>
                <c:pt idx="2964">
                  <c:v>-82.054360000000003</c:v>
                </c:pt>
                <c:pt idx="2965">
                  <c:v>-81.161811999999998</c:v>
                </c:pt>
                <c:pt idx="2966">
                  <c:v>-81.161811999999998</c:v>
                </c:pt>
                <c:pt idx="2967">
                  <c:v>-81.161811999999998</c:v>
                </c:pt>
                <c:pt idx="2968">
                  <c:v>-81.161811999999998</c:v>
                </c:pt>
                <c:pt idx="2969">
                  <c:v>-81.161811999999998</c:v>
                </c:pt>
                <c:pt idx="2970">
                  <c:v>-81.161811999999998</c:v>
                </c:pt>
                <c:pt idx="2971">
                  <c:v>-81.161811999999998</c:v>
                </c:pt>
                <c:pt idx="2972">
                  <c:v>-82.062515000000005</c:v>
                </c:pt>
                <c:pt idx="2973">
                  <c:v>-82.060822000000002</c:v>
                </c:pt>
                <c:pt idx="2974">
                  <c:v>-81.148571999999987</c:v>
                </c:pt>
                <c:pt idx="2975">
                  <c:v>-82.173259999999999</c:v>
                </c:pt>
                <c:pt idx="2976">
                  <c:v>-82.056039999999982</c:v>
                </c:pt>
                <c:pt idx="2977">
                  <c:v>-81.313784999999982</c:v>
                </c:pt>
                <c:pt idx="2978">
                  <c:v>-82.254116999999994</c:v>
                </c:pt>
                <c:pt idx="2979">
                  <c:v>-81.115348999999966</c:v>
                </c:pt>
                <c:pt idx="2980">
                  <c:v>-81.115348999999966</c:v>
                </c:pt>
                <c:pt idx="2981">
                  <c:v>-81.115348999999966</c:v>
                </c:pt>
                <c:pt idx="2982">
                  <c:v>-81.322019999999981</c:v>
                </c:pt>
                <c:pt idx="2983">
                  <c:v>-81.035091999999992</c:v>
                </c:pt>
                <c:pt idx="2984">
                  <c:v>-81.032284000000004</c:v>
                </c:pt>
                <c:pt idx="2985">
                  <c:v>-81.034610999999998</c:v>
                </c:pt>
                <c:pt idx="2986">
                  <c:v>-81.026169999999993</c:v>
                </c:pt>
                <c:pt idx="2987">
                  <c:v>-82.027327</c:v>
                </c:pt>
                <c:pt idx="2988">
                  <c:v>-82.026570000000007</c:v>
                </c:pt>
                <c:pt idx="2989">
                  <c:v>-82.212897999999981</c:v>
                </c:pt>
                <c:pt idx="2990">
                  <c:v>-82.038333999999992</c:v>
                </c:pt>
                <c:pt idx="2991">
                  <c:v>-82.218836999999979</c:v>
                </c:pt>
                <c:pt idx="2992">
                  <c:v>-81.033552999999998</c:v>
                </c:pt>
                <c:pt idx="2993">
                  <c:v>-98.156089999999992</c:v>
                </c:pt>
                <c:pt idx="2994">
                  <c:v>-98.146590000000003</c:v>
                </c:pt>
                <c:pt idx="2995">
                  <c:v>-81.017376999999982</c:v>
                </c:pt>
                <c:pt idx="2996">
                  <c:v>-98.591204000000005</c:v>
                </c:pt>
                <c:pt idx="2997">
                  <c:v>-82.172478999999953</c:v>
                </c:pt>
                <c:pt idx="2998">
                  <c:v>-98.891349000000005</c:v>
                </c:pt>
                <c:pt idx="2999">
                  <c:v>-82.085969999999975</c:v>
                </c:pt>
                <c:pt idx="3000">
                  <c:v>-82.174377999999976</c:v>
                </c:pt>
                <c:pt idx="3001">
                  <c:v>-82.11848999999998</c:v>
                </c:pt>
                <c:pt idx="3002">
                  <c:v>-82.117810000000006</c:v>
                </c:pt>
                <c:pt idx="3003">
                  <c:v>-82.174553000000003</c:v>
                </c:pt>
                <c:pt idx="3004">
                  <c:v>-82.114519999999999</c:v>
                </c:pt>
                <c:pt idx="3005">
                  <c:v>-82.170605999999992</c:v>
                </c:pt>
                <c:pt idx="3006">
                  <c:v>-82.164501999999999</c:v>
                </c:pt>
                <c:pt idx="3007">
                  <c:v>-81.029464000000004</c:v>
                </c:pt>
                <c:pt idx="3008">
                  <c:v>-82.117430000000013</c:v>
                </c:pt>
                <c:pt idx="3009">
                  <c:v>-81.031890000000004</c:v>
                </c:pt>
                <c:pt idx="3010">
                  <c:v>-82.179489999999987</c:v>
                </c:pt>
                <c:pt idx="3011">
                  <c:v>-81.082893999999982</c:v>
                </c:pt>
                <c:pt idx="3012">
                  <c:v>-81.079183</c:v>
                </c:pt>
                <c:pt idx="3013">
                  <c:v>-82.187295000000006</c:v>
                </c:pt>
                <c:pt idx="3014">
                  <c:v>-82.186972999999966</c:v>
                </c:pt>
                <c:pt idx="3015">
                  <c:v>-81.075204999999983</c:v>
                </c:pt>
                <c:pt idx="3016">
                  <c:v>-81.063725000000005</c:v>
                </c:pt>
                <c:pt idx="3017">
                  <c:v>-82.137343000000001</c:v>
                </c:pt>
                <c:pt idx="3018">
                  <c:v>-81.08399</c:v>
                </c:pt>
                <c:pt idx="3019">
                  <c:v>-82.043099999999995</c:v>
                </c:pt>
                <c:pt idx="3020">
                  <c:v>-82.043099999999995</c:v>
                </c:pt>
                <c:pt idx="3021">
                  <c:v>-82.043099999999995</c:v>
                </c:pt>
                <c:pt idx="3022">
                  <c:v>-82.043099999999995</c:v>
                </c:pt>
                <c:pt idx="3023">
                  <c:v>-82.043099999999995</c:v>
                </c:pt>
                <c:pt idx="3024">
                  <c:v>-81.065201999999999</c:v>
                </c:pt>
                <c:pt idx="3025">
                  <c:v>-82.198853999999983</c:v>
                </c:pt>
                <c:pt idx="3026">
                  <c:v>-82.087682999999998</c:v>
                </c:pt>
                <c:pt idx="3027">
                  <c:v>-81.043260000000004</c:v>
                </c:pt>
                <c:pt idx="3028">
                  <c:v>-81.022829999999999</c:v>
                </c:pt>
                <c:pt idx="3029">
                  <c:v>-96.281710000000004</c:v>
                </c:pt>
                <c:pt idx="3030">
                  <c:v>-82.199241000000001</c:v>
                </c:pt>
                <c:pt idx="3031">
                  <c:v>-82.143852999999979</c:v>
                </c:pt>
                <c:pt idx="3032">
                  <c:v>-82.200140000000005</c:v>
                </c:pt>
                <c:pt idx="3033">
                  <c:v>-82.090389999999999</c:v>
                </c:pt>
                <c:pt idx="3034">
                  <c:v>-82.146219000000002</c:v>
                </c:pt>
                <c:pt idx="3035">
                  <c:v>-82.086444</c:v>
                </c:pt>
                <c:pt idx="3036">
                  <c:v>-81.057282000000001</c:v>
                </c:pt>
                <c:pt idx="3037">
                  <c:v>-94.866839999999982</c:v>
                </c:pt>
                <c:pt idx="3038">
                  <c:v>-81.046004999999994</c:v>
                </c:pt>
                <c:pt idx="3039">
                  <c:v>-81.118179999999981</c:v>
                </c:pt>
                <c:pt idx="3040">
                  <c:v>-81.113664999999997</c:v>
                </c:pt>
                <c:pt idx="3041">
                  <c:v>-81.081856000000002</c:v>
                </c:pt>
                <c:pt idx="3042">
                  <c:v>-81.048935</c:v>
                </c:pt>
                <c:pt idx="3043">
                  <c:v>-81.051570000000012</c:v>
                </c:pt>
                <c:pt idx="3044">
                  <c:v>-81.094520000000003</c:v>
                </c:pt>
                <c:pt idx="3045">
                  <c:v>-94.829610000000002</c:v>
                </c:pt>
                <c:pt idx="3046">
                  <c:v>-95.391983999999994</c:v>
                </c:pt>
                <c:pt idx="3047">
                  <c:v>-98.319281000000004</c:v>
                </c:pt>
                <c:pt idx="3048">
                  <c:v>-82.783481999999992</c:v>
                </c:pt>
                <c:pt idx="3049">
                  <c:v>-94.848652999999999</c:v>
                </c:pt>
                <c:pt idx="3050">
                  <c:v>-94.834716</c:v>
                </c:pt>
                <c:pt idx="3051">
                  <c:v>-94.841070000000002</c:v>
                </c:pt>
                <c:pt idx="3052">
                  <c:v>-97.156111999999979</c:v>
                </c:pt>
                <c:pt idx="3053">
                  <c:v>-96.081860000000006</c:v>
                </c:pt>
                <c:pt idx="3054">
                  <c:v>-81.053009000000003</c:v>
                </c:pt>
                <c:pt idx="3055">
                  <c:v>-96.116200000000006</c:v>
                </c:pt>
                <c:pt idx="3056">
                  <c:v>-100.917328</c:v>
                </c:pt>
                <c:pt idx="3057">
                  <c:v>-81.138472999999991</c:v>
                </c:pt>
                <c:pt idx="3058">
                  <c:v>-98.539570000000012</c:v>
                </c:pt>
                <c:pt idx="3059">
                  <c:v>-100.91698599999999</c:v>
                </c:pt>
                <c:pt idx="3060">
                  <c:v>-98.431719999999999</c:v>
                </c:pt>
                <c:pt idx="3061">
                  <c:v>-98.431439999999995</c:v>
                </c:pt>
                <c:pt idx="3062">
                  <c:v>-98.540673999999996</c:v>
                </c:pt>
                <c:pt idx="3063">
                  <c:v>-98.544163999999995</c:v>
                </c:pt>
                <c:pt idx="3064">
                  <c:v>-98.531048999999982</c:v>
                </c:pt>
                <c:pt idx="3065">
                  <c:v>-98.553789999999992</c:v>
                </c:pt>
                <c:pt idx="3066">
                  <c:v>-98.250003000000007</c:v>
                </c:pt>
                <c:pt idx="3067">
                  <c:v>-98.447007999999997</c:v>
                </c:pt>
                <c:pt idx="3068">
                  <c:v>-98.479619999999997</c:v>
                </c:pt>
                <c:pt idx="3069">
                  <c:v>-94.972399999999979</c:v>
                </c:pt>
                <c:pt idx="3070">
                  <c:v>-82.673078999999987</c:v>
                </c:pt>
                <c:pt idx="3071">
                  <c:v>-100.84741</c:v>
                </c:pt>
                <c:pt idx="3072">
                  <c:v>-98.455738999999966</c:v>
                </c:pt>
                <c:pt idx="3073">
                  <c:v>-98.411860000000004</c:v>
                </c:pt>
                <c:pt idx="3074">
                  <c:v>-98.533079999999998</c:v>
                </c:pt>
                <c:pt idx="3075">
                  <c:v>-94.970920000000007</c:v>
                </c:pt>
                <c:pt idx="3076">
                  <c:v>-98.636379999999988</c:v>
                </c:pt>
                <c:pt idx="3077">
                  <c:v>-96.923632999999981</c:v>
                </c:pt>
                <c:pt idx="3078">
                  <c:v>-94.902540000000002</c:v>
                </c:pt>
                <c:pt idx="3079">
                  <c:v>-94.902530000000013</c:v>
                </c:pt>
                <c:pt idx="3080">
                  <c:v>-98.523499000000001</c:v>
                </c:pt>
                <c:pt idx="3081">
                  <c:v>-94.997174999999999</c:v>
                </c:pt>
                <c:pt idx="3082">
                  <c:v>-98.474440000000001</c:v>
                </c:pt>
                <c:pt idx="3083">
                  <c:v>-94.925070000000005</c:v>
                </c:pt>
                <c:pt idx="3084">
                  <c:v>-94.948334000000003</c:v>
                </c:pt>
                <c:pt idx="3085">
                  <c:v>-94.946027999999998</c:v>
                </c:pt>
                <c:pt idx="3086">
                  <c:v>-98.659109999999998</c:v>
                </c:pt>
                <c:pt idx="3087">
                  <c:v>-94.948525000000004</c:v>
                </c:pt>
                <c:pt idx="3088">
                  <c:v>-94.953057999999999</c:v>
                </c:pt>
                <c:pt idx="3089">
                  <c:v>-98.549563000000006</c:v>
                </c:pt>
                <c:pt idx="3090">
                  <c:v>-95.246830000000003</c:v>
                </c:pt>
                <c:pt idx="3091">
                  <c:v>-94.928489999999982</c:v>
                </c:pt>
                <c:pt idx="3092">
                  <c:v>-95.248959999999997</c:v>
                </c:pt>
                <c:pt idx="3093">
                  <c:v>-95.003739999999979</c:v>
                </c:pt>
                <c:pt idx="3094">
                  <c:v>-95.030682999999982</c:v>
                </c:pt>
                <c:pt idx="3095">
                  <c:v>-94.985939000000002</c:v>
                </c:pt>
                <c:pt idx="3096">
                  <c:v>-82.246363000000002</c:v>
                </c:pt>
                <c:pt idx="3097">
                  <c:v>-98.694950000000006</c:v>
                </c:pt>
                <c:pt idx="3098">
                  <c:v>-98.658214000000001</c:v>
                </c:pt>
                <c:pt idx="3099">
                  <c:v>-98.670241999999988</c:v>
                </c:pt>
                <c:pt idx="3100">
                  <c:v>-98.676669999999973</c:v>
                </c:pt>
                <c:pt idx="3101">
                  <c:v>-98.498480000000001</c:v>
                </c:pt>
                <c:pt idx="3102">
                  <c:v>-98.488820000000004</c:v>
                </c:pt>
                <c:pt idx="3103">
                  <c:v>-98.491870000000006</c:v>
                </c:pt>
                <c:pt idx="3104">
                  <c:v>-98.49906</c:v>
                </c:pt>
                <c:pt idx="3105">
                  <c:v>-98.777918999999983</c:v>
                </c:pt>
                <c:pt idx="3106">
                  <c:v>-98.484610000000004</c:v>
                </c:pt>
                <c:pt idx="3107">
                  <c:v>-98.483930000000001</c:v>
                </c:pt>
                <c:pt idx="3108">
                  <c:v>-98.491482000000005</c:v>
                </c:pt>
                <c:pt idx="3109">
                  <c:v>-98.494699999999995</c:v>
                </c:pt>
                <c:pt idx="3110">
                  <c:v>-98.494699999999995</c:v>
                </c:pt>
                <c:pt idx="3111">
                  <c:v>-98.494699999999995</c:v>
                </c:pt>
                <c:pt idx="3112">
                  <c:v>-98.494699999999995</c:v>
                </c:pt>
                <c:pt idx="3113">
                  <c:v>-98.494699999999995</c:v>
                </c:pt>
                <c:pt idx="3114">
                  <c:v>-98.494699999999995</c:v>
                </c:pt>
                <c:pt idx="3115">
                  <c:v>-98.494699999999995</c:v>
                </c:pt>
                <c:pt idx="3116">
                  <c:v>-98.494699999999995</c:v>
                </c:pt>
                <c:pt idx="3117">
                  <c:v>-98.494699999999995</c:v>
                </c:pt>
                <c:pt idx="3118">
                  <c:v>-98.494699999999995</c:v>
                </c:pt>
                <c:pt idx="3119">
                  <c:v>-98.494699999999995</c:v>
                </c:pt>
                <c:pt idx="3120">
                  <c:v>-98.494699999999995</c:v>
                </c:pt>
                <c:pt idx="3121">
                  <c:v>-98.494699999999995</c:v>
                </c:pt>
                <c:pt idx="3122">
                  <c:v>-98.494699999999995</c:v>
                </c:pt>
                <c:pt idx="3123">
                  <c:v>-98.494699999999995</c:v>
                </c:pt>
                <c:pt idx="3124">
                  <c:v>-98.494699999999995</c:v>
                </c:pt>
                <c:pt idx="3125">
                  <c:v>-98.494699999999995</c:v>
                </c:pt>
                <c:pt idx="3126">
                  <c:v>-98.493859999999998</c:v>
                </c:pt>
                <c:pt idx="3127">
                  <c:v>-98.494670000000013</c:v>
                </c:pt>
                <c:pt idx="3128">
                  <c:v>-98.494609999999994</c:v>
                </c:pt>
                <c:pt idx="3129">
                  <c:v>-95.224582999999981</c:v>
                </c:pt>
                <c:pt idx="3130">
                  <c:v>-98.478110000000001</c:v>
                </c:pt>
                <c:pt idx="3131">
                  <c:v>-95.244100000000003</c:v>
                </c:pt>
                <c:pt idx="3132">
                  <c:v>-98.496476000000001</c:v>
                </c:pt>
                <c:pt idx="3133">
                  <c:v>-98.493660000000006</c:v>
                </c:pt>
                <c:pt idx="3134">
                  <c:v>-98.489169000000004</c:v>
                </c:pt>
                <c:pt idx="3135">
                  <c:v>-82.205169999999995</c:v>
                </c:pt>
                <c:pt idx="3136">
                  <c:v>-95.058516999999981</c:v>
                </c:pt>
                <c:pt idx="3137">
                  <c:v>-95.058516999999981</c:v>
                </c:pt>
                <c:pt idx="3138">
                  <c:v>-98.48947699999998</c:v>
                </c:pt>
                <c:pt idx="3139">
                  <c:v>-98.483680000000007</c:v>
                </c:pt>
                <c:pt idx="3140">
                  <c:v>-98.602259000000004</c:v>
                </c:pt>
                <c:pt idx="3141">
                  <c:v>-98.602259000000004</c:v>
                </c:pt>
                <c:pt idx="3142">
                  <c:v>-98.602259000000004</c:v>
                </c:pt>
                <c:pt idx="3143">
                  <c:v>-98.602259000000004</c:v>
                </c:pt>
                <c:pt idx="3144">
                  <c:v>-98.602259000000004</c:v>
                </c:pt>
                <c:pt idx="3145">
                  <c:v>-98.602259000000004</c:v>
                </c:pt>
                <c:pt idx="3146">
                  <c:v>-98.602259000000004</c:v>
                </c:pt>
                <c:pt idx="3147">
                  <c:v>-98.602259000000004</c:v>
                </c:pt>
                <c:pt idx="3148">
                  <c:v>-98.602259000000004</c:v>
                </c:pt>
                <c:pt idx="3149">
                  <c:v>-98.602259000000004</c:v>
                </c:pt>
                <c:pt idx="3150">
                  <c:v>-98.602259000000004</c:v>
                </c:pt>
                <c:pt idx="3151">
                  <c:v>-98.602259000000004</c:v>
                </c:pt>
                <c:pt idx="3152">
                  <c:v>-98.602259000000004</c:v>
                </c:pt>
                <c:pt idx="3153">
                  <c:v>-98.602259000000004</c:v>
                </c:pt>
                <c:pt idx="3154">
                  <c:v>-98.602259000000004</c:v>
                </c:pt>
                <c:pt idx="3155">
                  <c:v>-98.602259000000004</c:v>
                </c:pt>
                <c:pt idx="3156">
                  <c:v>-98.602259000000004</c:v>
                </c:pt>
                <c:pt idx="3157">
                  <c:v>-98.602259000000004</c:v>
                </c:pt>
                <c:pt idx="3158">
                  <c:v>-98.602259000000004</c:v>
                </c:pt>
                <c:pt idx="3159">
                  <c:v>-98.602259000000004</c:v>
                </c:pt>
                <c:pt idx="3160">
                  <c:v>-98.602259000000004</c:v>
                </c:pt>
                <c:pt idx="3161">
                  <c:v>-98.654339999999991</c:v>
                </c:pt>
                <c:pt idx="3162">
                  <c:v>-98.747152999999997</c:v>
                </c:pt>
                <c:pt idx="3163">
                  <c:v>-98.653832999999992</c:v>
                </c:pt>
                <c:pt idx="3164">
                  <c:v>-98.391795000000002</c:v>
                </c:pt>
                <c:pt idx="3165">
                  <c:v>-98.656649999999999</c:v>
                </c:pt>
                <c:pt idx="3166">
                  <c:v>-98.656841999999969</c:v>
                </c:pt>
                <c:pt idx="3167">
                  <c:v>-81.156096999999988</c:v>
                </c:pt>
                <c:pt idx="3168">
                  <c:v>-81.156287999999989</c:v>
                </c:pt>
                <c:pt idx="3169">
                  <c:v>-98.52649599999998</c:v>
                </c:pt>
                <c:pt idx="3170">
                  <c:v>-98.645206999999999</c:v>
                </c:pt>
                <c:pt idx="3171">
                  <c:v>-98.378876999999974</c:v>
                </c:pt>
                <c:pt idx="3172">
                  <c:v>-98.680549999999982</c:v>
                </c:pt>
                <c:pt idx="3173">
                  <c:v>-98.673346999999978</c:v>
                </c:pt>
                <c:pt idx="3174">
                  <c:v>-98.406912000000005</c:v>
                </c:pt>
                <c:pt idx="3175">
                  <c:v>-81.217699999999994</c:v>
                </c:pt>
                <c:pt idx="3176">
                  <c:v>-98.660100999999983</c:v>
                </c:pt>
                <c:pt idx="3177">
                  <c:v>-98.361801</c:v>
                </c:pt>
                <c:pt idx="3178">
                  <c:v>-98.710324</c:v>
                </c:pt>
                <c:pt idx="3179">
                  <c:v>-95.239247000000006</c:v>
                </c:pt>
                <c:pt idx="3180">
                  <c:v>-98.540003999999996</c:v>
                </c:pt>
                <c:pt idx="3181">
                  <c:v>-98.641238000000001</c:v>
                </c:pt>
                <c:pt idx="3182">
                  <c:v>-98.639286999999982</c:v>
                </c:pt>
                <c:pt idx="3183">
                  <c:v>-98.474209999999999</c:v>
                </c:pt>
                <c:pt idx="3184">
                  <c:v>-98.640189000000007</c:v>
                </c:pt>
                <c:pt idx="3185">
                  <c:v>-98.672329999999974</c:v>
                </c:pt>
                <c:pt idx="3186">
                  <c:v>-98.520145999999983</c:v>
                </c:pt>
                <c:pt idx="3187">
                  <c:v>-98.520145999999983</c:v>
                </c:pt>
                <c:pt idx="3188">
                  <c:v>-98.520145999999983</c:v>
                </c:pt>
                <c:pt idx="3189">
                  <c:v>-98.520145999999983</c:v>
                </c:pt>
                <c:pt idx="3190">
                  <c:v>-98.520145999999983</c:v>
                </c:pt>
                <c:pt idx="3191">
                  <c:v>-98.520145999999983</c:v>
                </c:pt>
                <c:pt idx="3192">
                  <c:v>-98.520145999999983</c:v>
                </c:pt>
                <c:pt idx="3193">
                  <c:v>-98.520145999999983</c:v>
                </c:pt>
                <c:pt idx="3194">
                  <c:v>-98.520145999999983</c:v>
                </c:pt>
                <c:pt idx="3195">
                  <c:v>-98.520145999999983</c:v>
                </c:pt>
                <c:pt idx="3196">
                  <c:v>-98.520145999999983</c:v>
                </c:pt>
                <c:pt idx="3197">
                  <c:v>-98.520145999999983</c:v>
                </c:pt>
                <c:pt idx="3198">
                  <c:v>-98.520145999999983</c:v>
                </c:pt>
                <c:pt idx="3199">
                  <c:v>-98.520145999999983</c:v>
                </c:pt>
                <c:pt idx="3200">
                  <c:v>-98.520145999999983</c:v>
                </c:pt>
                <c:pt idx="3201">
                  <c:v>-98.520145999999983</c:v>
                </c:pt>
                <c:pt idx="3202">
                  <c:v>-98.520145999999983</c:v>
                </c:pt>
                <c:pt idx="3203">
                  <c:v>-98.520145999999983</c:v>
                </c:pt>
                <c:pt idx="3204">
                  <c:v>-98.520145999999983</c:v>
                </c:pt>
                <c:pt idx="3205">
                  <c:v>-98.520145999999983</c:v>
                </c:pt>
                <c:pt idx="3206">
                  <c:v>-98.520145999999983</c:v>
                </c:pt>
                <c:pt idx="3207">
                  <c:v>-98.520145999999983</c:v>
                </c:pt>
                <c:pt idx="3208">
                  <c:v>-98.520145999999983</c:v>
                </c:pt>
                <c:pt idx="3209">
                  <c:v>-98.520145999999983</c:v>
                </c:pt>
                <c:pt idx="3210">
                  <c:v>-98.520145999999983</c:v>
                </c:pt>
                <c:pt idx="3211">
                  <c:v>-98.520145999999983</c:v>
                </c:pt>
                <c:pt idx="3212">
                  <c:v>-98.520145999999983</c:v>
                </c:pt>
                <c:pt idx="3213">
                  <c:v>-98.520145999999983</c:v>
                </c:pt>
                <c:pt idx="3214">
                  <c:v>-98.520145999999983</c:v>
                </c:pt>
                <c:pt idx="3215">
                  <c:v>-98.520145999999983</c:v>
                </c:pt>
                <c:pt idx="3216">
                  <c:v>-98.520145999999983</c:v>
                </c:pt>
                <c:pt idx="3217">
                  <c:v>-98.520145999999983</c:v>
                </c:pt>
                <c:pt idx="3218">
                  <c:v>-98.520145999999983</c:v>
                </c:pt>
                <c:pt idx="3219">
                  <c:v>-98.520145999999983</c:v>
                </c:pt>
                <c:pt idx="3220">
                  <c:v>-98.520145999999983</c:v>
                </c:pt>
                <c:pt idx="3221">
                  <c:v>-98.520145999999983</c:v>
                </c:pt>
                <c:pt idx="3222">
                  <c:v>-98.520145999999983</c:v>
                </c:pt>
                <c:pt idx="3223">
                  <c:v>-98.520145999999983</c:v>
                </c:pt>
                <c:pt idx="3224">
                  <c:v>-98.520145999999983</c:v>
                </c:pt>
                <c:pt idx="3225">
                  <c:v>-98.520145999999983</c:v>
                </c:pt>
                <c:pt idx="3226">
                  <c:v>-98.520145999999983</c:v>
                </c:pt>
                <c:pt idx="3227">
                  <c:v>-98.520145999999983</c:v>
                </c:pt>
                <c:pt idx="3228">
                  <c:v>-98.520145999999983</c:v>
                </c:pt>
                <c:pt idx="3229">
                  <c:v>-98.520145999999983</c:v>
                </c:pt>
                <c:pt idx="3230">
                  <c:v>-98.520145999999983</c:v>
                </c:pt>
                <c:pt idx="3231">
                  <c:v>-98.520145999999983</c:v>
                </c:pt>
                <c:pt idx="3232">
                  <c:v>-98.520145999999983</c:v>
                </c:pt>
                <c:pt idx="3233">
                  <c:v>-98.520145999999983</c:v>
                </c:pt>
                <c:pt idx="3234">
                  <c:v>-98.520145999999983</c:v>
                </c:pt>
                <c:pt idx="3235">
                  <c:v>-98.520145999999983</c:v>
                </c:pt>
                <c:pt idx="3236">
                  <c:v>-98.520145999999983</c:v>
                </c:pt>
                <c:pt idx="3237">
                  <c:v>-98.520145999999983</c:v>
                </c:pt>
                <c:pt idx="3238">
                  <c:v>-98.520145999999983</c:v>
                </c:pt>
                <c:pt idx="3239">
                  <c:v>-98.520145999999983</c:v>
                </c:pt>
                <c:pt idx="3240">
                  <c:v>-98.520145999999983</c:v>
                </c:pt>
                <c:pt idx="3241">
                  <c:v>-98.520145999999983</c:v>
                </c:pt>
                <c:pt idx="3242">
                  <c:v>-98.643351999999979</c:v>
                </c:pt>
                <c:pt idx="3243">
                  <c:v>-98.643821000000003</c:v>
                </c:pt>
                <c:pt idx="3244">
                  <c:v>-98.498900000000006</c:v>
                </c:pt>
                <c:pt idx="3245">
                  <c:v>-98.432220000000001</c:v>
                </c:pt>
                <c:pt idx="3246">
                  <c:v>-98.620809999999992</c:v>
                </c:pt>
                <c:pt idx="3247">
                  <c:v>-98.616709999999998</c:v>
                </c:pt>
                <c:pt idx="3248">
                  <c:v>-95.050329999999974</c:v>
                </c:pt>
                <c:pt idx="3249">
                  <c:v>-98.360089000000002</c:v>
                </c:pt>
                <c:pt idx="3250">
                  <c:v>-95.053809999999999</c:v>
                </c:pt>
                <c:pt idx="3251">
                  <c:v>-98.446680000000001</c:v>
                </c:pt>
                <c:pt idx="3252">
                  <c:v>-95.086460000000002</c:v>
                </c:pt>
                <c:pt idx="3253">
                  <c:v>-98.644289999999998</c:v>
                </c:pt>
                <c:pt idx="3254">
                  <c:v>-98.645197999999979</c:v>
                </c:pt>
                <c:pt idx="3255">
                  <c:v>-95.085769999999982</c:v>
                </c:pt>
                <c:pt idx="3256">
                  <c:v>-98.68810999999998</c:v>
                </c:pt>
                <c:pt idx="3257">
                  <c:v>-98.400319999999994</c:v>
                </c:pt>
                <c:pt idx="3258">
                  <c:v>-98.603669999999994</c:v>
                </c:pt>
                <c:pt idx="3259">
                  <c:v>-98.517246</c:v>
                </c:pt>
                <c:pt idx="3260">
                  <c:v>-98.517246</c:v>
                </c:pt>
                <c:pt idx="3261">
                  <c:v>-98.517246</c:v>
                </c:pt>
                <c:pt idx="3262">
                  <c:v>-98.517246</c:v>
                </c:pt>
                <c:pt idx="3263">
                  <c:v>-98.517246</c:v>
                </c:pt>
                <c:pt idx="3264">
                  <c:v>-98.517246</c:v>
                </c:pt>
                <c:pt idx="3265">
                  <c:v>-98.517246</c:v>
                </c:pt>
                <c:pt idx="3266">
                  <c:v>-98.517246</c:v>
                </c:pt>
                <c:pt idx="3267">
                  <c:v>-98.517246</c:v>
                </c:pt>
                <c:pt idx="3268">
                  <c:v>-98.517246</c:v>
                </c:pt>
                <c:pt idx="3269">
                  <c:v>-98.59889699999998</c:v>
                </c:pt>
                <c:pt idx="3270">
                  <c:v>-97.477737999999988</c:v>
                </c:pt>
                <c:pt idx="3271">
                  <c:v>-98.618910999999983</c:v>
                </c:pt>
                <c:pt idx="3272">
                  <c:v>-98.651219999999995</c:v>
                </c:pt>
                <c:pt idx="3273">
                  <c:v>-98.382089999999991</c:v>
                </c:pt>
                <c:pt idx="3274">
                  <c:v>-90.314070999999998</c:v>
                </c:pt>
                <c:pt idx="3275">
                  <c:v>-98.610060000000004</c:v>
                </c:pt>
                <c:pt idx="3276">
                  <c:v>-98.358964999999998</c:v>
                </c:pt>
                <c:pt idx="3277">
                  <c:v>-98.687375999999986</c:v>
                </c:pt>
                <c:pt idx="3278">
                  <c:v>-81.286360999999999</c:v>
                </c:pt>
                <c:pt idx="3279">
                  <c:v>-98.342230000000001</c:v>
                </c:pt>
                <c:pt idx="3280">
                  <c:v>-98.657236999999981</c:v>
                </c:pt>
                <c:pt idx="3281">
                  <c:v>-98.611203000000003</c:v>
                </c:pt>
                <c:pt idx="3282">
                  <c:v>-98.536550000000005</c:v>
                </c:pt>
                <c:pt idx="3283">
                  <c:v>-98.3917</c:v>
                </c:pt>
                <c:pt idx="3284">
                  <c:v>-81.215328</c:v>
                </c:pt>
                <c:pt idx="3285">
                  <c:v>-81.213455999999994</c:v>
                </c:pt>
                <c:pt idx="3286">
                  <c:v>-98.407830000000004</c:v>
                </c:pt>
                <c:pt idx="3287">
                  <c:v>-81.130129999999994</c:v>
                </c:pt>
                <c:pt idx="3288">
                  <c:v>-81.19234999999999</c:v>
                </c:pt>
                <c:pt idx="3289">
                  <c:v>-98.356079999999992</c:v>
                </c:pt>
                <c:pt idx="3290">
                  <c:v>-98.60272999999998</c:v>
                </c:pt>
                <c:pt idx="3291">
                  <c:v>-81.191503999999995</c:v>
                </c:pt>
                <c:pt idx="3292">
                  <c:v>-98.388049999999993</c:v>
                </c:pt>
                <c:pt idx="3293">
                  <c:v>-98.588989999999981</c:v>
                </c:pt>
                <c:pt idx="3294">
                  <c:v>-98.400189999999995</c:v>
                </c:pt>
                <c:pt idx="3295">
                  <c:v>-98.721670000000003</c:v>
                </c:pt>
                <c:pt idx="3296">
                  <c:v>-98.540711000000002</c:v>
                </c:pt>
                <c:pt idx="3297">
                  <c:v>-98.665851999999987</c:v>
                </c:pt>
                <c:pt idx="3298">
                  <c:v>-98.441209999999998</c:v>
                </c:pt>
                <c:pt idx="3299">
                  <c:v>-98.447041999999996</c:v>
                </c:pt>
                <c:pt idx="3300">
                  <c:v>-98.676009999999991</c:v>
                </c:pt>
                <c:pt idx="3301">
                  <c:v>-98.547824000000006</c:v>
                </c:pt>
                <c:pt idx="3302">
                  <c:v>-98.610339999999979</c:v>
                </c:pt>
                <c:pt idx="3303">
                  <c:v>-98.610339999999979</c:v>
                </c:pt>
                <c:pt idx="3304">
                  <c:v>-98.437759999999997</c:v>
                </c:pt>
                <c:pt idx="3305">
                  <c:v>-98.481447000000003</c:v>
                </c:pt>
                <c:pt idx="3306">
                  <c:v>-98.395388999999966</c:v>
                </c:pt>
                <c:pt idx="3307">
                  <c:v>-95.065556999999998</c:v>
                </c:pt>
                <c:pt idx="3308">
                  <c:v>-98.709622999999993</c:v>
                </c:pt>
                <c:pt idx="3309">
                  <c:v>-98.47157</c:v>
                </c:pt>
                <c:pt idx="3310">
                  <c:v>-98.317659000000006</c:v>
                </c:pt>
                <c:pt idx="3311">
                  <c:v>-82.868556999999981</c:v>
                </c:pt>
                <c:pt idx="3312">
                  <c:v>-95.46472</c:v>
                </c:pt>
                <c:pt idx="3313">
                  <c:v>-98.718170000000001</c:v>
                </c:pt>
                <c:pt idx="3314">
                  <c:v>-98.471700000000013</c:v>
                </c:pt>
                <c:pt idx="3315">
                  <c:v>-98.626949999999979</c:v>
                </c:pt>
                <c:pt idx="3316">
                  <c:v>-95.111469999999997</c:v>
                </c:pt>
                <c:pt idx="3317">
                  <c:v>-98.374539999999982</c:v>
                </c:pt>
                <c:pt idx="3318">
                  <c:v>-98.665959000000001</c:v>
                </c:pt>
                <c:pt idx="3319">
                  <c:v>-90.036231000000001</c:v>
                </c:pt>
                <c:pt idx="3320">
                  <c:v>-98.476070000000007</c:v>
                </c:pt>
                <c:pt idx="3321">
                  <c:v>-94.992639999999994</c:v>
                </c:pt>
                <c:pt idx="3322">
                  <c:v>-98.478999000000002</c:v>
                </c:pt>
                <c:pt idx="3323">
                  <c:v>-98.548964999999995</c:v>
                </c:pt>
                <c:pt idx="3324">
                  <c:v>-98.478369999999998</c:v>
                </c:pt>
                <c:pt idx="3325">
                  <c:v>-98.588149999999999</c:v>
                </c:pt>
                <c:pt idx="3326">
                  <c:v>-98.550675999999982</c:v>
                </c:pt>
                <c:pt idx="3327">
                  <c:v>-98.629919999999998</c:v>
                </c:pt>
                <c:pt idx="3328">
                  <c:v>-98.537617999999995</c:v>
                </c:pt>
                <c:pt idx="3329">
                  <c:v>-98.537809999999993</c:v>
                </c:pt>
                <c:pt idx="3330">
                  <c:v>-98.727450000000005</c:v>
                </c:pt>
                <c:pt idx="3331">
                  <c:v>-95.190860000000001</c:v>
                </c:pt>
                <c:pt idx="3332">
                  <c:v>-98.432147000000001</c:v>
                </c:pt>
                <c:pt idx="3333">
                  <c:v>-98.394940000000005</c:v>
                </c:pt>
                <c:pt idx="3334">
                  <c:v>-98.498373000000001</c:v>
                </c:pt>
                <c:pt idx="3335">
                  <c:v>-98.487740000000002</c:v>
                </c:pt>
                <c:pt idx="3336">
                  <c:v>-98.487970000000004</c:v>
                </c:pt>
                <c:pt idx="3337">
                  <c:v>-95.07353999999998</c:v>
                </c:pt>
                <c:pt idx="3338">
                  <c:v>-98.461309999999997</c:v>
                </c:pt>
                <c:pt idx="3339">
                  <c:v>-98.666881999999987</c:v>
                </c:pt>
                <c:pt idx="3340">
                  <c:v>-98.507323</c:v>
                </c:pt>
                <c:pt idx="3341">
                  <c:v>-98.643699999999995</c:v>
                </c:pt>
                <c:pt idx="3342">
                  <c:v>-95.165795999999986</c:v>
                </c:pt>
                <c:pt idx="3343">
                  <c:v>-98.353779999999986</c:v>
                </c:pt>
                <c:pt idx="3344">
                  <c:v>-98.556579999999983</c:v>
                </c:pt>
                <c:pt idx="3345">
                  <c:v>-98.495609000000002</c:v>
                </c:pt>
                <c:pt idx="3346">
                  <c:v>-95.158203999999998</c:v>
                </c:pt>
                <c:pt idx="3347">
                  <c:v>-95.077539999999999</c:v>
                </c:pt>
                <c:pt idx="3348">
                  <c:v>-98.339920000000006</c:v>
                </c:pt>
                <c:pt idx="3349">
                  <c:v>-98.573579999999993</c:v>
                </c:pt>
                <c:pt idx="3350">
                  <c:v>-98.504109999999997</c:v>
                </c:pt>
                <c:pt idx="3351">
                  <c:v>-98.557940000000002</c:v>
                </c:pt>
                <c:pt idx="3352">
                  <c:v>-98.558707999999967</c:v>
                </c:pt>
                <c:pt idx="3353">
                  <c:v>-98.399969999999996</c:v>
                </c:pt>
                <c:pt idx="3354">
                  <c:v>-95.771013999999994</c:v>
                </c:pt>
                <c:pt idx="3355">
                  <c:v>-95.771013999999994</c:v>
                </c:pt>
                <c:pt idx="3356">
                  <c:v>-98.504459999999995</c:v>
                </c:pt>
                <c:pt idx="3357">
                  <c:v>-98.589860000000002</c:v>
                </c:pt>
                <c:pt idx="3358">
                  <c:v>-95.07447999999998</c:v>
                </c:pt>
                <c:pt idx="3359">
                  <c:v>-98.592299999999994</c:v>
                </c:pt>
                <c:pt idx="3360">
                  <c:v>-98.576329999999999</c:v>
                </c:pt>
                <c:pt idx="3361">
                  <c:v>-95.133105</c:v>
                </c:pt>
                <c:pt idx="3362">
                  <c:v>-81.26473</c:v>
                </c:pt>
                <c:pt idx="3363">
                  <c:v>-98.590397999999979</c:v>
                </c:pt>
                <c:pt idx="3364">
                  <c:v>-98.590400000000002</c:v>
                </c:pt>
                <c:pt idx="3365">
                  <c:v>-98.483618000000007</c:v>
                </c:pt>
                <c:pt idx="3366">
                  <c:v>-95.127759999999981</c:v>
                </c:pt>
                <c:pt idx="3367">
                  <c:v>-95.805647999999991</c:v>
                </c:pt>
                <c:pt idx="3368">
                  <c:v>-95.320429999999973</c:v>
                </c:pt>
                <c:pt idx="3369">
                  <c:v>-95.113843000000003</c:v>
                </c:pt>
                <c:pt idx="3370">
                  <c:v>-98.329524000000006</c:v>
                </c:pt>
                <c:pt idx="3371">
                  <c:v>-98.384969999999996</c:v>
                </c:pt>
                <c:pt idx="3372">
                  <c:v>-98.331386999999992</c:v>
                </c:pt>
                <c:pt idx="3373">
                  <c:v>-98.505469999999974</c:v>
                </c:pt>
                <c:pt idx="3374">
                  <c:v>-98.565070000000006</c:v>
                </c:pt>
                <c:pt idx="3375">
                  <c:v>-95.117900000000006</c:v>
                </c:pt>
                <c:pt idx="3376">
                  <c:v>-98.328440999999984</c:v>
                </c:pt>
                <c:pt idx="3377">
                  <c:v>-95.11815</c:v>
                </c:pt>
                <c:pt idx="3378">
                  <c:v>-95.135824</c:v>
                </c:pt>
                <c:pt idx="3379">
                  <c:v>-82.523057999999992</c:v>
                </c:pt>
                <c:pt idx="3380">
                  <c:v>-95.127799999999979</c:v>
                </c:pt>
                <c:pt idx="3381">
                  <c:v>-95.020989999999998</c:v>
                </c:pt>
                <c:pt idx="3382">
                  <c:v>-95.13927799999999</c:v>
                </c:pt>
                <c:pt idx="3383">
                  <c:v>-95.535600000000002</c:v>
                </c:pt>
                <c:pt idx="3384">
                  <c:v>-95.11557999999998</c:v>
                </c:pt>
                <c:pt idx="3385">
                  <c:v>-95.124375999999984</c:v>
                </c:pt>
                <c:pt idx="3386">
                  <c:v>-95.148139999999998</c:v>
                </c:pt>
                <c:pt idx="3387">
                  <c:v>-95.124045999999993</c:v>
                </c:pt>
                <c:pt idx="3388">
                  <c:v>-98.310030000000012</c:v>
                </c:pt>
                <c:pt idx="3389">
                  <c:v>-95.127584999999982</c:v>
                </c:pt>
                <c:pt idx="3390">
                  <c:v>-98.368652999999981</c:v>
                </c:pt>
                <c:pt idx="3391">
                  <c:v>-98.509089000000003</c:v>
                </c:pt>
                <c:pt idx="3392">
                  <c:v>-95.122919999999979</c:v>
                </c:pt>
                <c:pt idx="3393">
                  <c:v>-98.313990000000004</c:v>
                </c:pt>
                <c:pt idx="3394">
                  <c:v>-98.475409999999982</c:v>
                </c:pt>
                <c:pt idx="3395">
                  <c:v>-98.577650000000006</c:v>
                </c:pt>
                <c:pt idx="3396">
                  <c:v>-98.474459999999993</c:v>
                </c:pt>
                <c:pt idx="3397">
                  <c:v>-98.531379999999999</c:v>
                </c:pt>
                <c:pt idx="3398">
                  <c:v>-95.117400000000004</c:v>
                </c:pt>
                <c:pt idx="3399">
                  <c:v>-98.508573999999982</c:v>
                </c:pt>
                <c:pt idx="3400">
                  <c:v>-98.476640000000003</c:v>
                </c:pt>
                <c:pt idx="3401">
                  <c:v>-98.578939999999989</c:v>
                </c:pt>
                <c:pt idx="3402">
                  <c:v>-95.243359999999996</c:v>
                </c:pt>
                <c:pt idx="3403">
                  <c:v>-98.580158999999981</c:v>
                </c:pt>
                <c:pt idx="3404">
                  <c:v>-95.085759999999979</c:v>
                </c:pt>
                <c:pt idx="3405">
                  <c:v>-98.509030999999979</c:v>
                </c:pt>
                <c:pt idx="3406">
                  <c:v>-98.476190000000003</c:v>
                </c:pt>
                <c:pt idx="3407">
                  <c:v>-81.237035000000006</c:v>
                </c:pt>
                <c:pt idx="3408">
                  <c:v>-98.667562000000004</c:v>
                </c:pt>
                <c:pt idx="3409">
                  <c:v>-98.582838999999993</c:v>
                </c:pt>
                <c:pt idx="3410">
                  <c:v>-98.672469999999976</c:v>
                </c:pt>
                <c:pt idx="3411">
                  <c:v>-95.130279999999999</c:v>
                </c:pt>
                <c:pt idx="3412">
                  <c:v>-81.227618000000007</c:v>
                </c:pt>
                <c:pt idx="3413">
                  <c:v>-81.22148</c:v>
                </c:pt>
                <c:pt idx="3414">
                  <c:v>-98.476640000000003</c:v>
                </c:pt>
                <c:pt idx="3415">
                  <c:v>-95.086129999999997</c:v>
                </c:pt>
                <c:pt idx="3416">
                  <c:v>-95.798209999999997</c:v>
                </c:pt>
                <c:pt idx="3417">
                  <c:v>-98.602251999999979</c:v>
                </c:pt>
                <c:pt idx="3418">
                  <c:v>-95.393844000000001</c:v>
                </c:pt>
                <c:pt idx="3419">
                  <c:v>-95.392425000000003</c:v>
                </c:pt>
                <c:pt idx="3420">
                  <c:v>-95.182089999999988</c:v>
                </c:pt>
                <c:pt idx="3421">
                  <c:v>-95.393912</c:v>
                </c:pt>
                <c:pt idx="3422">
                  <c:v>-98.570879999999988</c:v>
                </c:pt>
                <c:pt idx="3423">
                  <c:v>-95.554524999999998</c:v>
                </c:pt>
                <c:pt idx="3424">
                  <c:v>-95.349050000000005</c:v>
                </c:pt>
                <c:pt idx="3425">
                  <c:v>-95.395432999999969</c:v>
                </c:pt>
                <c:pt idx="3426">
                  <c:v>-98.591700000000003</c:v>
                </c:pt>
                <c:pt idx="3427">
                  <c:v>-98.427059999999997</c:v>
                </c:pt>
                <c:pt idx="3428">
                  <c:v>-95.118735999999984</c:v>
                </c:pt>
                <c:pt idx="3429">
                  <c:v>-98.426740999999993</c:v>
                </c:pt>
                <c:pt idx="3430">
                  <c:v>-98.426640000000006</c:v>
                </c:pt>
                <c:pt idx="3431">
                  <c:v>-98.399810000000002</c:v>
                </c:pt>
                <c:pt idx="3432">
                  <c:v>-95.075029000000001</c:v>
                </c:pt>
                <c:pt idx="3433">
                  <c:v>-81.214905999999999</c:v>
                </c:pt>
                <c:pt idx="3434">
                  <c:v>-95.265837999999988</c:v>
                </c:pt>
                <c:pt idx="3435">
                  <c:v>-95.12141699999998</c:v>
                </c:pt>
                <c:pt idx="3436">
                  <c:v>-98.425979999999981</c:v>
                </c:pt>
                <c:pt idx="3437">
                  <c:v>-95.368233000000004</c:v>
                </c:pt>
                <c:pt idx="3438">
                  <c:v>-98.317340000000002</c:v>
                </c:pt>
                <c:pt idx="3439">
                  <c:v>-95.137562000000003</c:v>
                </c:pt>
                <c:pt idx="3440">
                  <c:v>-95.809049999999999</c:v>
                </c:pt>
                <c:pt idx="3441">
                  <c:v>-98.424930000000003</c:v>
                </c:pt>
                <c:pt idx="3442">
                  <c:v>-98.596367999999998</c:v>
                </c:pt>
                <c:pt idx="3443">
                  <c:v>-95.392426999999998</c:v>
                </c:pt>
                <c:pt idx="3444">
                  <c:v>-95.556139999999999</c:v>
                </c:pt>
                <c:pt idx="3445">
                  <c:v>-95.365170000000006</c:v>
                </c:pt>
                <c:pt idx="3446">
                  <c:v>-98.671689999999998</c:v>
                </c:pt>
                <c:pt idx="3447">
                  <c:v>-95.115357999999986</c:v>
                </c:pt>
                <c:pt idx="3448">
                  <c:v>-98.677279999999982</c:v>
                </c:pt>
                <c:pt idx="3449">
                  <c:v>-95.27171199999998</c:v>
                </c:pt>
                <c:pt idx="3450">
                  <c:v>-81.203000000000003</c:v>
                </c:pt>
                <c:pt idx="3451">
                  <c:v>-98.424093999999997</c:v>
                </c:pt>
                <c:pt idx="3452">
                  <c:v>-98.588347999999968</c:v>
                </c:pt>
                <c:pt idx="3453">
                  <c:v>-98.423150000000007</c:v>
                </c:pt>
                <c:pt idx="3454">
                  <c:v>-98.424187000000003</c:v>
                </c:pt>
                <c:pt idx="3455">
                  <c:v>-98.421660000000003</c:v>
                </c:pt>
                <c:pt idx="3456">
                  <c:v>-98.390100000000004</c:v>
                </c:pt>
                <c:pt idx="3457">
                  <c:v>-95.286100000000005</c:v>
                </c:pt>
                <c:pt idx="3458">
                  <c:v>-95.144515999999996</c:v>
                </c:pt>
                <c:pt idx="3459">
                  <c:v>-95.542109999999994</c:v>
                </c:pt>
                <c:pt idx="3460">
                  <c:v>-95.758809999999983</c:v>
                </c:pt>
                <c:pt idx="3461">
                  <c:v>-98.336449999999999</c:v>
                </c:pt>
                <c:pt idx="3462">
                  <c:v>-95.388539999999992</c:v>
                </c:pt>
                <c:pt idx="3463">
                  <c:v>-98.585969999999975</c:v>
                </c:pt>
                <c:pt idx="3464">
                  <c:v>-98.387389999999982</c:v>
                </c:pt>
                <c:pt idx="3465">
                  <c:v>-97.947492999999994</c:v>
                </c:pt>
                <c:pt idx="3466">
                  <c:v>-98.330369999999974</c:v>
                </c:pt>
                <c:pt idx="3467">
                  <c:v>-95.14833999999999</c:v>
                </c:pt>
                <c:pt idx="3468">
                  <c:v>-98.316739999999982</c:v>
                </c:pt>
                <c:pt idx="3469">
                  <c:v>-98.276946999999993</c:v>
                </c:pt>
                <c:pt idx="3470">
                  <c:v>-98.472079999999991</c:v>
                </c:pt>
                <c:pt idx="3471">
                  <c:v>-95.227410000000006</c:v>
                </c:pt>
                <c:pt idx="3472">
                  <c:v>-90.380930000000006</c:v>
                </c:pt>
                <c:pt idx="3473">
                  <c:v>-98.575089999999989</c:v>
                </c:pt>
                <c:pt idx="3474">
                  <c:v>-98.649079999999998</c:v>
                </c:pt>
                <c:pt idx="3475">
                  <c:v>-95.774463999999995</c:v>
                </c:pt>
                <c:pt idx="3476">
                  <c:v>-95.572900999999987</c:v>
                </c:pt>
                <c:pt idx="3477">
                  <c:v>-95.118189999999998</c:v>
                </c:pt>
                <c:pt idx="3478">
                  <c:v>-98.622419999999991</c:v>
                </c:pt>
                <c:pt idx="3479">
                  <c:v>-98.444297000000006</c:v>
                </c:pt>
                <c:pt idx="3480">
                  <c:v>-98.444950000000006</c:v>
                </c:pt>
                <c:pt idx="3481">
                  <c:v>-98.439695</c:v>
                </c:pt>
                <c:pt idx="3482">
                  <c:v>-95.121009999999998</c:v>
                </c:pt>
                <c:pt idx="3483">
                  <c:v>-98.316479000000001</c:v>
                </c:pt>
                <c:pt idx="3484">
                  <c:v>-95.108376999999976</c:v>
                </c:pt>
                <c:pt idx="3485">
                  <c:v>-95.580110000000005</c:v>
                </c:pt>
                <c:pt idx="3486">
                  <c:v>-98.633210000000005</c:v>
                </c:pt>
                <c:pt idx="3487">
                  <c:v>-98.540495000000007</c:v>
                </c:pt>
                <c:pt idx="3488">
                  <c:v>-98.514503000000005</c:v>
                </c:pt>
                <c:pt idx="3489">
                  <c:v>-98.538889999999981</c:v>
                </c:pt>
                <c:pt idx="3490">
                  <c:v>-95.579549999999998</c:v>
                </c:pt>
                <c:pt idx="3491">
                  <c:v>-95.027950000000004</c:v>
                </c:pt>
                <c:pt idx="3492">
                  <c:v>-95.156029999999987</c:v>
                </c:pt>
                <c:pt idx="3493">
                  <c:v>-96.329975999999988</c:v>
                </c:pt>
                <c:pt idx="3494">
                  <c:v>-95.565020000000004</c:v>
                </c:pt>
                <c:pt idx="3495">
                  <c:v>-95.632485999999986</c:v>
                </c:pt>
                <c:pt idx="3496">
                  <c:v>-95.187160000000006</c:v>
                </c:pt>
                <c:pt idx="3497">
                  <c:v>-95.627049999999983</c:v>
                </c:pt>
                <c:pt idx="3498">
                  <c:v>-98.47748</c:v>
                </c:pt>
                <c:pt idx="3499">
                  <c:v>-81.60717799999999</c:v>
                </c:pt>
                <c:pt idx="3500">
                  <c:v>-98.380031999999986</c:v>
                </c:pt>
                <c:pt idx="3501">
                  <c:v>-98.379029999999986</c:v>
                </c:pt>
                <c:pt idx="3502">
                  <c:v>-96.346100000000007</c:v>
                </c:pt>
                <c:pt idx="3503">
                  <c:v>-98.62383899999999</c:v>
                </c:pt>
                <c:pt idx="3504">
                  <c:v>-95.594899999999996</c:v>
                </c:pt>
                <c:pt idx="3505">
                  <c:v>-95.632899999999992</c:v>
                </c:pt>
                <c:pt idx="3506">
                  <c:v>-95.632359999999991</c:v>
                </c:pt>
                <c:pt idx="3507">
                  <c:v>-95.624116000000001</c:v>
                </c:pt>
                <c:pt idx="3508">
                  <c:v>-95.633920000000003</c:v>
                </c:pt>
                <c:pt idx="3509">
                  <c:v>-98.616647</c:v>
                </c:pt>
                <c:pt idx="3510">
                  <c:v>-95.618705999999989</c:v>
                </c:pt>
                <c:pt idx="3511">
                  <c:v>-95.026869999999974</c:v>
                </c:pt>
                <c:pt idx="3512">
                  <c:v>-95.615660000000005</c:v>
                </c:pt>
                <c:pt idx="3513">
                  <c:v>-98.351252000000002</c:v>
                </c:pt>
                <c:pt idx="3514">
                  <c:v>-95.622366999999969</c:v>
                </c:pt>
                <c:pt idx="3515">
                  <c:v>-98.972411999999991</c:v>
                </c:pt>
                <c:pt idx="3516">
                  <c:v>-98.275630000000007</c:v>
                </c:pt>
                <c:pt idx="3517">
                  <c:v>-95.580520000000007</c:v>
                </c:pt>
                <c:pt idx="3518">
                  <c:v>-95.638479999999987</c:v>
                </c:pt>
                <c:pt idx="3519">
                  <c:v>-95.646737999999985</c:v>
                </c:pt>
                <c:pt idx="3520">
                  <c:v>-95.60845999999998</c:v>
                </c:pt>
                <c:pt idx="3521">
                  <c:v>-95.634003000000007</c:v>
                </c:pt>
                <c:pt idx="3522">
                  <c:v>-98.285879999999992</c:v>
                </c:pt>
                <c:pt idx="3523">
                  <c:v>-95.633105</c:v>
                </c:pt>
                <c:pt idx="3524">
                  <c:v>-95.581530999999998</c:v>
                </c:pt>
                <c:pt idx="3525">
                  <c:v>-95.214845999999994</c:v>
                </c:pt>
                <c:pt idx="3526">
                  <c:v>-95.210234</c:v>
                </c:pt>
                <c:pt idx="3527">
                  <c:v>-95.212430000000012</c:v>
                </c:pt>
                <c:pt idx="3528">
                  <c:v>-98.942980000000006</c:v>
                </c:pt>
                <c:pt idx="3529">
                  <c:v>-81.740893</c:v>
                </c:pt>
                <c:pt idx="3530">
                  <c:v>-81.740893</c:v>
                </c:pt>
                <c:pt idx="3531">
                  <c:v>-95.616590000000002</c:v>
                </c:pt>
                <c:pt idx="3532">
                  <c:v>-95.210040000000006</c:v>
                </c:pt>
                <c:pt idx="3533">
                  <c:v>-98.482821000000001</c:v>
                </c:pt>
                <c:pt idx="3534">
                  <c:v>-98.479130000000012</c:v>
                </c:pt>
                <c:pt idx="3535">
                  <c:v>-82.364357999999982</c:v>
                </c:pt>
                <c:pt idx="3536">
                  <c:v>-95.641040000000004</c:v>
                </c:pt>
                <c:pt idx="3537">
                  <c:v>-95.444359000000006</c:v>
                </c:pt>
                <c:pt idx="3538">
                  <c:v>-90.757585000000006</c:v>
                </c:pt>
                <c:pt idx="3539">
                  <c:v>-95.220619999999997</c:v>
                </c:pt>
                <c:pt idx="3540">
                  <c:v>-90.758544999999998</c:v>
                </c:pt>
                <c:pt idx="3541">
                  <c:v>-95.213548000000003</c:v>
                </c:pt>
                <c:pt idx="3542">
                  <c:v>-95.212020999999993</c:v>
                </c:pt>
                <c:pt idx="3543">
                  <c:v>-95.217948000000007</c:v>
                </c:pt>
                <c:pt idx="3544">
                  <c:v>-82.810119999999998</c:v>
                </c:pt>
                <c:pt idx="3545">
                  <c:v>-98.493449999999996</c:v>
                </c:pt>
                <c:pt idx="3546">
                  <c:v>-95.222185999999979</c:v>
                </c:pt>
                <c:pt idx="3547">
                  <c:v>-95.330220999999995</c:v>
                </c:pt>
                <c:pt idx="3548">
                  <c:v>-95.542959999999994</c:v>
                </c:pt>
                <c:pt idx="3549">
                  <c:v>-95.602802999999966</c:v>
                </c:pt>
                <c:pt idx="3550">
                  <c:v>-98.494460000000004</c:v>
                </c:pt>
                <c:pt idx="3551">
                  <c:v>-82.35657999999998</c:v>
                </c:pt>
                <c:pt idx="3552">
                  <c:v>-82.371657999999982</c:v>
                </c:pt>
                <c:pt idx="3553">
                  <c:v>-81.884179000000003</c:v>
                </c:pt>
                <c:pt idx="3554">
                  <c:v>-98.492552000000003</c:v>
                </c:pt>
                <c:pt idx="3555">
                  <c:v>-95.233226999999999</c:v>
                </c:pt>
                <c:pt idx="3556">
                  <c:v>-98.518569999999997</c:v>
                </c:pt>
                <c:pt idx="3557">
                  <c:v>-95.558459999999982</c:v>
                </c:pt>
                <c:pt idx="3558">
                  <c:v>-95.615020000000001</c:v>
                </c:pt>
                <c:pt idx="3559">
                  <c:v>-98.421850000000006</c:v>
                </c:pt>
                <c:pt idx="3560">
                  <c:v>-95.583693999999994</c:v>
                </c:pt>
                <c:pt idx="3561">
                  <c:v>-95.617750000000001</c:v>
                </c:pt>
                <c:pt idx="3562">
                  <c:v>-90.672751999999974</c:v>
                </c:pt>
                <c:pt idx="3563">
                  <c:v>-95.565439999999981</c:v>
                </c:pt>
                <c:pt idx="3564">
                  <c:v>-82.37506999999998</c:v>
                </c:pt>
                <c:pt idx="3565">
                  <c:v>-98.499959000000004</c:v>
                </c:pt>
                <c:pt idx="3566">
                  <c:v>-98.499948000000003</c:v>
                </c:pt>
                <c:pt idx="3567">
                  <c:v>-95.580349999999981</c:v>
                </c:pt>
                <c:pt idx="3568">
                  <c:v>-82.327240000000003</c:v>
                </c:pt>
                <c:pt idx="3569">
                  <c:v>-95.211415000000002</c:v>
                </c:pt>
                <c:pt idx="3570">
                  <c:v>-95.57996</c:v>
                </c:pt>
                <c:pt idx="3571">
                  <c:v>-95.582409999999982</c:v>
                </c:pt>
                <c:pt idx="3572">
                  <c:v>-95.163389999999993</c:v>
                </c:pt>
                <c:pt idx="3573">
                  <c:v>-95.582799999999992</c:v>
                </c:pt>
                <c:pt idx="3574">
                  <c:v>-82.373669999999976</c:v>
                </c:pt>
                <c:pt idx="3575">
                  <c:v>-90.757360000000006</c:v>
                </c:pt>
                <c:pt idx="3576">
                  <c:v>-95.049294000000003</c:v>
                </c:pt>
                <c:pt idx="3577">
                  <c:v>-104.357739</c:v>
                </c:pt>
                <c:pt idx="3578">
                  <c:v>-95.509</c:v>
                </c:pt>
                <c:pt idx="3579">
                  <c:v>-82.332717999999986</c:v>
                </c:pt>
                <c:pt idx="3580">
                  <c:v>-81.605239999999981</c:v>
                </c:pt>
                <c:pt idx="3581">
                  <c:v>-95.583123000000001</c:v>
                </c:pt>
                <c:pt idx="3582">
                  <c:v>-95.152889999999985</c:v>
                </c:pt>
                <c:pt idx="3583">
                  <c:v>-95.15483399999998</c:v>
                </c:pt>
                <c:pt idx="3584">
                  <c:v>-95.154594000000003</c:v>
                </c:pt>
                <c:pt idx="3585">
                  <c:v>-95.650266000000002</c:v>
                </c:pt>
                <c:pt idx="3586">
                  <c:v>-81.637659999999997</c:v>
                </c:pt>
                <c:pt idx="3587">
                  <c:v>-95.14134</c:v>
                </c:pt>
                <c:pt idx="3588">
                  <c:v>-95.566974000000002</c:v>
                </c:pt>
                <c:pt idx="3589">
                  <c:v>-82.329805999999991</c:v>
                </c:pt>
                <c:pt idx="3590">
                  <c:v>-95.571470000000005</c:v>
                </c:pt>
                <c:pt idx="3591">
                  <c:v>-95.160120000000006</c:v>
                </c:pt>
                <c:pt idx="3592">
                  <c:v>-95.199562</c:v>
                </c:pt>
                <c:pt idx="3593">
                  <c:v>-95.207499999999996</c:v>
                </c:pt>
                <c:pt idx="3594">
                  <c:v>-82.325009999999992</c:v>
                </c:pt>
                <c:pt idx="3595">
                  <c:v>-82.325009999999992</c:v>
                </c:pt>
                <c:pt idx="3596">
                  <c:v>-95.651219999999995</c:v>
                </c:pt>
                <c:pt idx="3597">
                  <c:v>-82.31035199999998</c:v>
                </c:pt>
                <c:pt idx="3598">
                  <c:v>-95.024799999999999</c:v>
                </c:pt>
                <c:pt idx="3599">
                  <c:v>-98.447053999999994</c:v>
                </c:pt>
                <c:pt idx="3600">
                  <c:v>-95.35615199999998</c:v>
                </c:pt>
                <c:pt idx="3601">
                  <c:v>-98.447230000000005</c:v>
                </c:pt>
                <c:pt idx="3602">
                  <c:v>-95.254948999999982</c:v>
                </c:pt>
                <c:pt idx="3603">
                  <c:v>-95.186579999999992</c:v>
                </c:pt>
                <c:pt idx="3604">
                  <c:v>-82.410089999999997</c:v>
                </c:pt>
                <c:pt idx="3605">
                  <c:v>-95.584337999999988</c:v>
                </c:pt>
                <c:pt idx="3606">
                  <c:v>-82.326307999999969</c:v>
                </c:pt>
                <c:pt idx="3607">
                  <c:v>-95.180389999999989</c:v>
                </c:pt>
                <c:pt idx="3608">
                  <c:v>-82.424638999999999</c:v>
                </c:pt>
                <c:pt idx="3609">
                  <c:v>-95.182859999999991</c:v>
                </c:pt>
                <c:pt idx="3610">
                  <c:v>-95.183319999999981</c:v>
                </c:pt>
                <c:pt idx="3611">
                  <c:v>-95.18329</c:v>
                </c:pt>
                <c:pt idx="3612">
                  <c:v>-95.213399999999993</c:v>
                </c:pt>
                <c:pt idx="3613">
                  <c:v>-82.431900999999996</c:v>
                </c:pt>
                <c:pt idx="3614">
                  <c:v>-95.126537999999968</c:v>
                </c:pt>
                <c:pt idx="3615">
                  <c:v>-95.15666299999998</c:v>
                </c:pt>
                <c:pt idx="3616">
                  <c:v>-95.435293999999999</c:v>
                </c:pt>
                <c:pt idx="3617">
                  <c:v>-95.188831999999977</c:v>
                </c:pt>
                <c:pt idx="3618">
                  <c:v>-95.13439799999999</c:v>
                </c:pt>
                <c:pt idx="3619">
                  <c:v>-95.201605000000001</c:v>
                </c:pt>
                <c:pt idx="3620">
                  <c:v>-82.38006799999998</c:v>
                </c:pt>
                <c:pt idx="3621">
                  <c:v>-82.324149000000006</c:v>
                </c:pt>
                <c:pt idx="3622">
                  <c:v>-95.26558</c:v>
                </c:pt>
                <c:pt idx="3623">
                  <c:v>-95.561000000000007</c:v>
                </c:pt>
                <c:pt idx="3624">
                  <c:v>-95.208963999999995</c:v>
                </c:pt>
                <c:pt idx="3625">
                  <c:v>-95.0886</c:v>
                </c:pt>
                <c:pt idx="3626">
                  <c:v>-95.387640000000005</c:v>
                </c:pt>
                <c:pt idx="3627">
                  <c:v>-95.006039999999999</c:v>
                </c:pt>
                <c:pt idx="3628">
                  <c:v>-82.387550000000005</c:v>
                </c:pt>
                <c:pt idx="3629">
                  <c:v>-95.267380000000003</c:v>
                </c:pt>
                <c:pt idx="3630">
                  <c:v>-98.452443000000002</c:v>
                </c:pt>
                <c:pt idx="3631">
                  <c:v>-95.546679999999995</c:v>
                </c:pt>
                <c:pt idx="3632">
                  <c:v>-97.655079999999984</c:v>
                </c:pt>
                <c:pt idx="3633">
                  <c:v>-95.276646999999983</c:v>
                </c:pt>
                <c:pt idx="3634">
                  <c:v>-95.508154000000005</c:v>
                </c:pt>
                <c:pt idx="3635">
                  <c:v>-95.003209999999996</c:v>
                </c:pt>
                <c:pt idx="3636">
                  <c:v>-82.387060000000005</c:v>
                </c:pt>
                <c:pt idx="3637">
                  <c:v>-95.290576999999999</c:v>
                </c:pt>
                <c:pt idx="3638">
                  <c:v>-95.00224</c:v>
                </c:pt>
                <c:pt idx="3639">
                  <c:v>-82.384569999999997</c:v>
                </c:pt>
                <c:pt idx="3640">
                  <c:v>-95.563879999999983</c:v>
                </c:pt>
                <c:pt idx="3641">
                  <c:v>-95.430620000000005</c:v>
                </c:pt>
                <c:pt idx="3642">
                  <c:v>-95.565460000000002</c:v>
                </c:pt>
                <c:pt idx="3643">
                  <c:v>-95.554283999999996</c:v>
                </c:pt>
                <c:pt idx="3644">
                  <c:v>-95.644170000000003</c:v>
                </c:pt>
                <c:pt idx="3645">
                  <c:v>-82.357220999999996</c:v>
                </c:pt>
                <c:pt idx="3646">
                  <c:v>-82.357220999999996</c:v>
                </c:pt>
                <c:pt idx="3647">
                  <c:v>-82.357220999999996</c:v>
                </c:pt>
                <c:pt idx="3648">
                  <c:v>-82.357220999999996</c:v>
                </c:pt>
                <c:pt idx="3649">
                  <c:v>-82.357220999999996</c:v>
                </c:pt>
                <c:pt idx="3650">
                  <c:v>-82.357220999999996</c:v>
                </c:pt>
                <c:pt idx="3651">
                  <c:v>-82.357220999999996</c:v>
                </c:pt>
                <c:pt idx="3652">
                  <c:v>-82.357220999999996</c:v>
                </c:pt>
                <c:pt idx="3653">
                  <c:v>-82.357220999999996</c:v>
                </c:pt>
                <c:pt idx="3654">
                  <c:v>-82.357220999999996</c:v>
                </c:pt>
                <c:pt idx="3655">
                  <c:v>-82.357220999999996</c:v>
                </c:pt>
                <c:pt idx="3656">
                  <c:v>-82.357220999999996</c:v>
                </c:pt>
                <c:pt idx="3657">
                  <c:v>-82.357220999999996</c:v>
                </c:pt>
                <c:pt idx="3658">
                  <c:v>-95.477799000000005</c:v>
                </c:pt>
                <c:pt idx="3659">
                  <c:v>-95.563890000000001</c:v>
                </c:pt>
                <c:pt idx="3660">
                  <c:v>-95.494200000000006</c:v>
                </c:pt>
                <c:pt idx="3661">
                  <c:v>-95.231018000000006</c:v>
                </c:pt>
                <c:pt idx="3662">
                  <c:v>-82.337188999999981</c:v>
                </c:pt>
                <c:pt idx="3663">
                  <c:v>-95.563890000000001</c:v>
                </c:pt>
                <c:pt idx="3664">
                  <c:v>-95.433629999999994</c:v>
                </c:pt>
                <c:pt idx="3665">
                  <c:v>-95.42909299999998</c:v>
                </c:pt>
                <c:pt idx="3666">
                  <c:v>-95.478013000000004</c:v>
                </c:pt>
                <c:pt idx="3667">
                  <c:v>-95.149139000000005</c:v>
                </c:pt>
                <c:pt idx="3668">
                  <c:v>-95.641239999999996</c:v>
                </c:pt>
                <c:pt idx="3669">
                  <c:v>-95.440416999999997</c:v>
                </c:pt>
                <c:pt idx="3670">
                  <c:v>-95.153287999999989</c:v>
                </c:pt>
                <c:pt idx="3671">
                  <c:v>-95.644549999999995</c:v>
                </c:pt>
                <c:pt idx="3672">
                  <c:v>-95.123931999999968</c:v>
                </c:pt>
                <c:pt idx="3673">
                  <c:v>-95.563509999999994</c:v>
                </c:pt>
                <c:pt idx="3674">
                  <c:v>-95.121989999999983</c:v>
                </c:pt>
                <c:pt idx="3675">
                  <c:v>-95.391692000000006</c:v>
                </c:pt>
                <c:pt idx="3676">
                  <c:v>-95.390646000000004</c:v>
                </c:pt>
                <c:pt idx="3677">
                  <c:v>-95.123565999999983</c:v>
                </c:pt>
                <c:pt idx="3678">
                  <c:v>-95.391295</c:v>
                </c:pt>
                <c:pt idx="3679">
                  <c:v>-95.424419999999998</c:v>
                </c:pt>
                <c:pt idx="3680">
                  <c:v>-90.784064999999998</c:v>
                </c:pt>
                <c:pt idx="3681">
                  <c:v>-95.399439999999998</c:v>
                </c:pt>
                <c:pt idx="3682">
                  <c:v>-95.155173999999988</c:v>
                </c:pt>
                <c:pt idx="3683">
                  <c:v>-95.153664000000006</c:v>
                </c:pt>
                <c:pt idx="3684">
                  <c:v>-95.399396999999979</c:v>
                </c:pt>
                <c:pt idx="3685">
                  <c:v>-95.378131999999965</c:v>
                </c:pt>
                <c:pt idx="3686">
                  <c:v>-95.506879999999981</c:v>
                </c:pt>
                <c:pt idx="3687">
                  <c:v>-95.532889999999981</c:v>
                </c:pt>
                <c:pt idx="3688">
                  <c:v>-95.490813000000003</c:v>
                </c:pt>
                <c:pt idx="3689">
                  <c:v>-95.606620000000007</c:v>
                </c:pt>
                <c:pt idx="3690">
                  <c:v>-95.440595000000002</c:v>
                </c:pt>
                <c:pt idx="3691">
                  <c:v>-95.41386</c:v>
                </c:pt>
                <c:pt idx="3692">
                  <c:v>-95.418509999999998</c:v>
                </c:pt>
                <c:pt idx="3693">
                  <c:v>-95.507683</c:v>
                </c:pt>
                <c:pt idx="3694">
                  <c:v>-95.403409999999994</c:v>
                </c:pt>
                <c:pt idx="3695">
                  <c:v>-95.412298000000007</c:v>
                </c:pt>
                <c:pt idx="3696">
                  <c:v>-95.439725999999993</c:v>
                </c:pt>
                <c:pt idx="3697">
                  <c:v>-91.3095</c:v>
                </c:pt>
                <c:pt idx="3698">
                  <c:v>-95.64270999999998</c:v>
                </c:pt>
                <c:pt idx="3699">
                  <c:v>-82.39634199999999</c:v>
                </c:pt>
                <c:pt idx="3700">
                  <c:v>-96.540660000000003</c:v>
                </c:pt>
                <c:pt idx="3701">
                  <c:v>-95.64503999999998</c:v>
                </c:pt>
                <c:pt idx="3702">
                  <c:v>-95.64503999999998</c:v>
                </c:pt>
                <c:pt idx="3703">
                  <c:v>-95.053970000000007</c:v>
                </c:pt>
                <c:pt idx="3704">
                  <c:v>-95.41789</c:v>
                </c:pt>
                <c:pt idx="3705">
                  <c:v>-95.051329999999993</c:v>
                </c:pt>
                <c:pt idx="3706">
                  <c:v>-95.052849999999992</c:v>
                </c:pt>
                <c:pt idx="3707">
                  <c:v>-95.173858999999965</c:v>
                </c:pt>
                <c:pt idx="3708">
                  <c:v>-95.402799999999999</c:v>
                </c:pt>
                <c:pt idx="3709">
                  <c:v>-95.412019999999998</c:v>
                </c:pt>
                <c:pt idx="3710">
                  <c:v>-95.411859000000007</c:v>
                </c:pt>
                <c:pt idx="3711">
                  <c:v>-95.319289999999995</c:v>
                </c:pt>
                <c:pt idx="3712">
                  <c:v>-95.413685000000001</c:v>
                </c:pt>
                <c:pt idx="3713">
                  <c:v>-95.423339999999982</c:v>
                </c:pt>
                <c:pt idx="3714">
                  <c:v>-95.812579999999983</c:v>
                </c:pt>
                <c:pt idx="3715">
                  <c:v>-98.12093999999999</c:v>
                </c:pt>
                <c:pt idx="3716">
                  <c:v>-98.12093999999999</c:v>
                </c:pt>
                <c:pt idx="3717">
                  <c:v>-95.483507000000003</c:v>
                </c:pt>
                <c:pt idx="3718">
                  <c:v>-95.319109999999995</c:v>
                </c:pt>
                <c:pt idx="3719">
                  <c:v>-95.097099999999998</c:v>
                </c:pt>
                <c:pt idx="3720">
                  <c:v>-91.203046999999998</c:v>
                </c:pt>
                <c:pt idx="3721">
                  <c:v>-95.129722999999984</c:v>
                </c:pt>
                <c:pt idx="3722">
                  <c:v>-95.349238</c:v>
                </c:pt>
                <c:pt idx="3723">
                  <c:v>-95.083247999999998</c:v>
                </c:pt>
                <c:pt idx="3724">
                  <c:v>-82.387671999999981</c:v>
                </c:pt>
                <c:pt idx="3725">
                  <c:v>-95.598969999999994</c:v>
                </c:pt>
                <c:pt idx="3726">
                  <c:v>-95.425775999999985</c:v>
                </c:pt>
                <c:pt idx="3727">
                  <c:v>-98.124799999999979</c:v>
                </c:pt>
                <c:pt idx="3728">
                  <c:v>-97.901551999999995</c:v>
                </c:pt>
                <c:pt idx="3729">
                  <c:v>-95.615960000000001</c:v>
                </c:pt>
                <c:pt idx="3730">
                  <c:v>-95.515810999999999</c:v>
                </c:pt>
                <c:pt idx="3731">
                  <c:v>-95.569327999999999</c:v>
                </c:pt>
                <c:pt idx="3732">
                  <c:v>-95.421610000000001</c:v>
                </c:pt>
                <c:pt idx="3733">
                  <c:v>-95.42398</c:v>
                </c:pt>
                <c:pt idx="3734">
                  <c:v>-95.438997000000001</c:v>
                </c:pt>
                <c:pt idx="3735">
                  <c:v>-95.086927000000003</c:v>
                </c:pt>
                <c:pt idx="3736">
                  <c:v>-95.469120000000004</c:v>
                </c:pt>
                <c:pt idx="3737">
                  <c:v>-95.457560000000001</c:v>
                </c:pt>
                <c:pt idx="3738">
                  <c:v>-95.469830999999999</c:v>
                </c:pt>
                <c:pt idx="3739">
                  <c:v>-95.537959999999998</c:v>
                </c:pt>
                <c:pt idx="3740">
                  <c:v>-95.644613000000007</c:v>
                </c:pt>
                <c:pt idx="3741">
                  <c:v>-95.404799999999994</c:v>
                </c:pt>
                <c:pt idx="3742">
                  <c:v>-97.900387999999992</c:v>
                </c:pt>
                <c:pt idx="3743">
                  <c:v>-95.400959999999998</c:v>
                </c:pt>
                <c:pt idx="3744">
                  <c:v>-97.901545999999996</c:v>
                </c:pt>
                <c:pt idx="3745">
                  <c:v>-97.901938000000001</c:v>
                </c:pt>
                <c:pt idx="3746">
                  <c:v>-95.313738999999984</c:v>
                </c:pt>
                <c:pt idx="3747">
                  <c:v>-95.516210000000001</c:v>
                </c:pt>
                <c:pt idx="3748">
                  <c:v>-95.399159999999995</c:v>
                </c:pt>
                <c:pt idx="3749">
                  <c:v>-95.539406</c:v>
                </c:pt>
                <c:pt idx="3750">
                  <c:v>-95.349959999999996</c:v>
                </c:pt>
                <c:pt idx="3751">
                  <c:v>-95.381189000000006</c:v>
                </c:pt>
                <c:pt idx="3752">
                  <c:v>-95.645120000000006</c:v>
                </c:pt>
                <c:pt idx="3753">
                  <c:v>-98.102145999999991</c:v>
                </c:pt>
                <c:pt idx="3754">
                  <c:v>-95.653339999999986</c:v>
                </c:pt>
                <c:pt idx="3755">
                  <c:v>-95.470665999999994</c:v>
                </c:pt>
                <c:pt idx="3756">
                  <c:v>-95.295681000000002</c:v>
                </c:pt>
                <c:pt idx="3757">
                  <c:v>-95.427509000000001</c:v>
                </c:pt>
                <c:pt idx="3758">
                  <c:v>-98.084670000000003</c:v>
                </c:pt>
                <c:pt idx="3759">
                  <c:v>-95.521339999999981</c:v>
                </c:pt>
                <c:pt idx="3760">
                  <c:v>-95.51549</c:v>
                </c:pt>
                <c:pt idx="3761">
                  <c:v>-95.556010000000001</c:v>
                </c:pt>
                <c:pt idx="3762">
                  <c:v>-95.540041000000002</c:v>
                </c:pt>
                <c:pt idx="3763">
                  <c:v>-95.522547999999986</c:v>
                </c:pt>
                <c:pt idx="3764">
                  <c:v>-95.441935000000001</c:v>
                </c:pt>
                <c:pt idx="3765">
                  <c:v>-95.461179999999999</c:v>
                </c:pt>
                <c:pt idx="3766">
                  <c:v>-95.440866999999997</c:v>
                </c:pt>
                <c:pt idx="3767">
                  <c:v>-95.379335999999967</c:v>
                </c:pt>
                <c:pt idx="3768">
                  <c:v>-82.795800999999983</c:v>
                </c:pt>
                <c:pt idx="3769">
                  <c:v>-95.539957999999999</c:v>
                </c:pt>
                <c:pt idx="3770">
                  <c:v>-95.461110000000005</c:v>
                </c:pt>
                <c:pt idx="3771">
                  <c:v>-95.457730000000012</c:v>
                </c:pt>
                <c:pt idx="3772">
                  <c:v>-95.429982999999979</c:v>
                </c:pt>
                <c:pt idx="3773">
                  <c:v>-95.549841999999998</c:v>
                </c:pt>
                <c:pt idx="3774">
                  <c:v>-95.449010000000001</c:v>
                </c:pt>
                <c:pt idx="3775">
                  <c:v>-95.590931999999981</c:v>
                </c:pt>
                <c:pt idx="3776">
                  <c:v>-95.427279999999996</c:v>
                </c:pt>
                <c:pt idx="3777">
                  <c:v>-95.55586799999999</c:v>
                </c:pt>
                <c:pt idx="3778">
                  <c:v>-95.445357999999999</c:v>
                </c:pt>
                <c:pt idx="3779">
                  <c:v>-95.542660999999995</c:v>
                </c:pt>
                <c:pt idx="3780">
                  <c:v>-95.412450000000007</c:v>
                </c:pt>
                <c:pt idx="3781">
                  <c:v>-95.581244999999996</c:v>
                </c:pt>
                <c:pt idx="3782">
                  <c:v>-98.102669999999975</c:v>
                </c:pt>
                <c:pt idx="3783">
                  <c:v>-95.467070000000007</c:v>
                </c:pt>
                <c:pt idx="3784">
                  <c:v>-95.444997999999998</c:v>
                </c:pt>
                <c:pt idx="3785">
                  <c:v>-95.590936999999983</c:v>
                </c:pt>
                <c:pt idx="3786">
                  <c:v>-95.429226999999997</c:v>
                </c:pt>
                <c:pt idx="3787">
                  <c:v>-95.437775000000002</c:v>
                </c:pt>
                <c:pt idx="3788">
                  <c:v>-94.896019999999993</c:v>
                </c:pt>
                <c:pt idx="3789">
                  <c:v>-96.607717999999991</c:v>
                </c:pt>
                <c:pt idx="3790">
                  <c:v>-95.461944000000003</c:v>
                </c:pt>
                <c:pt idx="3791">
                  <c:v>-95.579823000000005</c:v>
                </c:pt>
                <c:pt idx="3792">
                  <c:v>-95.586309999999983</c:v>
                </c:pt>
                <c:pt idx="3793">
                  <c:v>-95.414029999999997</c:v>
                </c:pt>
                <c:pt idx="3794">
                  <c:v>-95.511439999999993</c:v>
                </c:pt>
                <c:pt idx="3795">
                  <c:v>-95.425719999999998</c:v>
                </c:pt>
                <c:pt idx="3796">
                  <c:v>-95.415768</c:v>
                </c:pt>
                <c:pt idx="3797">
                  <c:v>-95.435261999999994</c:v>
                </c:pt>
                <c:pt idx="3798">
                  <c:v>-95.581460000000007</c:v>
                </c:pt>
                <c:pt idx="3799">
                  <c:v>-95.544259999999994</c:v>
                </c:pt>
                <c:pt idx="3800">
                  <c:v>-95.56062</c:v>
                </c:pt>
                <c:pt idx="3801">
                  <c:v>-95.439556999999994</c:v>
                </c:pt>
                <c:pt idx="3802">
                  <c:v>-95.586547999999979</c:v>
                </c:pt>
                <c:pt idx="3803">
                  <c:v>-95.586547999999979</c:v>
                </c:pt>
                <c:pt idx="3804">
                  <c:v>-95.542720000000003</c:v>
                </c:pt>
                <c:pt idx="3805">
                  <c:v>-98.097530000000006</c:v>
                </c:pt>
                <c:pt idx="3806">
                  <c:v>-95.495840000000001</c:v>
                </c:pt>
                <c:pt idx="3807">
                  <c:v>-95.466204000000005</c:v>
                </c:pt>
                <c:pt idx="3808">
                  <c:v>-95.643315000000001</c:v>
                </c:pt>
                <c:pt idx="3809">
                  <c:v>-95.640743999999998</c:v>
                </c:pt>
                <c:pt idx="3810">
                  <c:v>-95.59751</c:v>
                </c:pt>
                <c:pt idx="3811">
                  <c:v>-95.386099999999999</c:v>
                </c:pt>
                <c:pt idx="3812">
                  <c:v>-95.753185000000002</c:v>
                </c:pt>
                <c:pt idx="3813">
                  <c:v>-95.565111999999999</c:v>
                </c:pt>
                <c:pt idx="3814">
                  <c:v>-98.095236</c:v>
                </c:pt>
                <c:pt idx="3815">
                  <c:v>-95.583039999999983</c:v>
                </c:pt>
                <c:pt idx="3816">
                  <c:v>-95.572664000000003</c:v>
                </c:pt>
                <c:pt idx="3817">
                  <c:v>-95.607820000000004</c:v>
                </c:pt>
                <c:pt idx="3818">
                  <c:v>-95.581633999999994</c:v>
                </c:pt>
                <c:pt idx="3819">
                  <c:v>-95.586733999999993</c:v>
                </c:pt>
                <c:pt idx="3820">
                  <c:v>-95.569924</c:v>
                </c:pt>
                <c:pt idx="3821">
                  <c:v>-95.506489999999999</c:v>
                </c:pt>
                <c:pt idx="3822">
                  <c:v>-95.466138000000001</c:v>
                </c:pt>
                <c:pt idx="3823">
                  <c:v>-95.30547399999999</c:v>
                </c:pt>
                <c:pt idx="3824">
                  <c:v>-95.641871999999992</c:v>
                </c:pt>
                <c:pt idx="3825">
                  <c:v>-95.466080000000005</c:v>
                </c:pt>
                <c:pt idx="3826">
                  <c:v>-95.537245999999996</c:v>
                </c:pt>
                <c:pt idx="3827">
                  <c:v>-95.496639999999999</c:v>
                </c:pt>
                <c:pt idx="3828">
                  <c:v>-95.533462</c:v>
                </c:pt>
                <c:pt idx="3829">
                  <c:v>-95.46799</c:v>
                </c:pt>
                <c:pt idx="3830">
                  <c:v>-95.587523000000004</c:v>
                </c:pt>
                <c:pt idx="3831">
                  <c:v>-95.503045</c:v>
                </c:pt>
                <c:pt idx="3832">
                  <c:v>-95.603436999999985</c:v>
                </c:pt>
                <c:pt idx="3833">
                  <c:v>-95.474890000000002</c:v>
                </c:pt>
                <c:pt idx="3834">
                  <c:v>-95.504278999999983</c:v>
                </c:pt>
                <c:pt idx="3835">
                  <c:v>-95.536869999999993</c:v>
                </c:pt>
                <c:pt idx="3836">
                  <c:v>-95.471549999999993</c:v>
                </c:pt>
                <c:pt idx="3837">
                  <c:v>-95.539199999999994</c:v>
                </c:pt>
                <c:pt idx="3838">
                  <c:v>-95.411771000000002</c:v>
                </c:pt>
                <c:pt idx="3839">
                  <c:v>-95.778492999999969</c:v>
                </c:pt>
                <c:pt idx="3840">
                  <c:v>-95.46270699999998</c:v>
                </c:pt>
                <c:pt idx="3841">
                  <c:v>-95.604884999999982</c:v>
                </c:pt>
                <c:pt idx="3842">
                  <c:v>-95.471202000000005</c:v>
                </c:pt>
                <c:pt idx="3843">
                  <c:v>-95.513549999999995</c:v>
                </c:pt>
                <c:pt idx="3844">
                  <c:v>-95.513490000000004</c:v>
                </c:pt>
                <c:pt idx="3845">
                  <c:v>-95.752629999999996</c:v>
                </c:pt>
                <c:pt idx="3846">
                  <c:v>-95.456923000000003</c:v>
                </c:pt>
                <c:pt idx="3847">
                  <c:v>-95.466300000000004</c:v>
                </c:pt>
                <c:pt idx="3848">
                  <c:v>-95.437769000000003</c:v>
                </c:pt>
                <c:pt idx="3849">
                  <c:v>-95.462474999999998</c:v>
                </c:pt>
                <c:pt idx="3850">
                  <c:v>-95.464650000000006</c:v>
                </c:pt>
                <c:pt idx="3851">
                  <c:v>-95.439582000000001</c:v>
                </c:pt>
                <c:pt idx="3852">
                  <c:v>-95.408420000000007</c:v>
                </c:pt>
                <c:pt idx="3853">
                  <c:v>-91.350786999999968</c:v>
                </c:pt>
                <c:pt idx="3854">
                  <c:v>-91.350786999999968</c:v>
                </c:pt>
                <c:pt idx="3855">
                  <c:v>-95.456558000000001</c:v>
                </c:pt>
                <c:pt idx="3856">
                  <c:v>-95.458500000000001</c:v>
                </c:pt>
                <c:pt idx="3857">
                  <c:v>-95.560191000000003</c:v>
                </c:pt>
                <c:pt idx="3858">
                  <c:v>-95.37639999999999</c:v>
                </c:pt>
                <c:pt idx="3859">
                  <c:v>-95.750169999999997</c:v>
                </c:pt>
                <c:pt idx="3860">
                  <c:v>-95.462145000000007</c:v>
                </c:pt>
                <c:pt idx="3861">
                  <c:v>-95.575849999999988</c:v>
                </c:pt>
                <c:pt idx="3862">
                  <c:v>-95.465621999999996</c:v>
                </c:pt>
                <c:pt idx="3863">
                  <c:v>-95.573139999999981</c:v>
                </c:pt>
                <c:pt idx="3864">
                  <c:v>-94.955600000000004</c:v>
                </c:pt>
                <c:pt idx="3865">
                  <c:v>-95.750060000000005</c:v>
                </c:pt>
                <c:pt idx="3866">
                  <c:v>-95.414199999999994</c:v>
                </c:pt>
                <c:pt idx="3867">
                  <c:v>-95.414199999999994</c:v>
                </c:pt>
                <c:pt idx="3868">
                  <c:v>-95.450507000000002</c:v>
                </c:pt>
                <c:pt idx="3869">
                  <c:v>-95.375081999999978</c:v>
                </c:pt>
                <c:pt idx="3870">
                  <c:v>-95.454319999999996</c:v>
                </c:pt>
                <c:pt idx="3871">
                  <c:v>-98.057899000000006</c:v>
                </c:pt>
                <c:pt idx="3872">
                  <c:v>-95.558633999999998</c:v>
                </c:pt>
                <c:pt idx="3873">
                  <c:v>-95.482586999999981</c:v>
                </c:pt>
                <c:pt idx="3874">
                  <c:v>-95.483710000000002</c:v>
                </c:pt>
                <c:pt idx="3875">
                  <c:v>-95.461577000000005</c:v>
                </c:pt>
                <c:pt idx="3876">
                  <c:v>-95.267970000000005</c:v>
                </c:pt>
                <c:pt idx="3877">
                  <c:v>-95.377313999999998</c:v>
                </c:pt>
                <c:pt idx="3878">
                  <c:v>-95.624729999999985</c:v>
                </c:pt>
                <c:pt idx="3879">
                  <c:v>-95.458279000000005</c:v>
                </c:pt>
                <c:pt idx="3880">
                  <c:v>-95.377260000000007</c:v>
                </c:pt>
                <c:pt idx="3881">
                  <c:v>-95.623321999999987</c:v>
                </c:pt>
                <c:pt idx="3882">
                  <c:v>-95.266959999999997</c:v>
                </c:pt>
                <c:pt idx="3883">
                  <c:v>-95.403679999999994</c:v>
                </c:pt>
                <c:pt idx="3884">
                  <c:v>-95.500602000000001</c:v>
                </c:pt>
                <c:pt idx="3885">
                  <c:v>-95.398674</c:v>
                </c:pt>
                <c:pt idx="3886">
                  <c:v>-95.266170000000002</c:v>
                </c:pt>
                <c:pt idx="3887">
                  <c:v>-95.407392000000002</c:v>
                </c:pt>
                <c:pt idx="3888">
                  <c:v>-95.409125000000003</c:v>
                </c:pt>
                <c:pt idx="3889">
                  <c:v>-95.18562</c:v>
                </c:pt>
                <c:pt idx="3890">
                  <c:v>-95.452314000000001</c:v>
                </c:pt>
                <c:pt idx="3891">
                  <c:v>-95.373260000000002</c:v>
                </c:pt>
                <c:pt idx="3892">
                  <c:v>-95.376433999999989</c:v>
                </c:pt>
                <c:pt idx="3893">
                  <c:v>-95.37648999999999</c:v>
                </c:pt>
                <c:pt idx="3894">
                  <c:v>-95.459304000000003</c:v>
                </c:pt>
                <c:pt idx="3895">
                  <c:v>-95.559430999999989</c:v>
                </c:pt>
                <c:pt idx="3896">
                  <c:v>-95.360765999999998</c:v>
                </c:pt>
                <c:pt idx="3897">
                  <c:v>-95.621735999999984</c:v>
                </c:pt>
                <c:pt idx="3898">
                  <c:v>-95.608009999999979</c:v>
                </c:pt>
                <c:pt idx="3899">
                  <c:v>-95.619416000000001</c:v>
                </c:pt>
                <c:pt idx="3900">
                  <c:v>-95.366739999999979</c:v>
                </c:pt>
                <c:pt idx="3901">
                  <c:v>-95.366550000000004</c:v>
                </c:pt>
                <c:pt idx="3902">
                  <c:v>-95.751492999999982</c:v>
                </c:pt>
                <c:pt idx="3903">
                  <c:v>-95.608949999999979</c:v>
                </c:pt>
                <c:pt idx="3904">
                  <c:v>-95.457025999999999</c:v>
                </c:pt>
                <c:pt idx="3905">
                  <c:v>-95.366910000000004</c:v>
                </c:pt>
                <c:pt idx="3906">
                  <c:v>-81.309979999999982</c:v>
                </c:pt>
                <c:pt idx="3907">
                  <c:v>-98.216063000000005</c:v>
                </c:pt>
                <c:pt idx="3908">
                  <c:v>-95.35181</c:v>
                </c:pt>
                <c:pt idx="3909">
                  <c:v>-95.369349999999983</c:v>
                </c:pt>
                <c:pt idx="3910">
                  <c:v>-95.369460000000004</c:v>
                </c:pt>
                <c:pt idx="3911">
                  <c:v>-95.369460000000004</c:v>
                </c:pt>
                <c:pt idx="3912">
                  <c:v>-94.978160000000003</c:v>
                </c:pt>
                <c:pt idx="3913">
                  <c:v>-95.369779999999992</c:v>
                </c:pt>
                <c:pt idx="3914">
                  <c:v>-95.369779999999992</c:v>
                </c:pt>
                <c:pt idx="3915">
                  <c:v>-95.369779999999992</c:v>
                </c:pt>
                <c:pt idx="3916">
                  <c:v>-96.153089999999992</c:v>
                </c:pt>
                <c:pt idx="3917">
                  <c:v>-95.369550000000004</c:v>
                </c:pt>
                <c:pt idx="3918">
                  <c:v>-96.152399999999986</c:v>
                </c:pt>
                <c:pt idx="3919">
                  <c:v>-96.152416999999986</c:v>
                </c:pt>
                <c:pt idx="3920">
                  <c:v>-96.151510000000002</c:v>
                </c:pt>
                <c:pt idx="3921">
                  <c:v>-95.368739999999988</c:v>
                </c:pt>
                <c:pt idx="3922">
                  <c:v>-95.415969000000004</c:v>
                </c:pt>
                <c:pt idx="3923">
                  <c:v>-95.624319</c:v>
                </c:pt>
                <c:pt idx="3924">
                  <c:v>-96.151966000000002</c:v>
                </c:pt>
                <c:pt idx="3925">
                  <c:v>-95.75287999999999</c:v>
                </c:pt>
                <c:pt idx="3926">
                  <c:v>-95.62083299999999</c:v>
                </c:pt>
                <c:pt idx="3927">
                  <c:v>-95.402889999999999</c:v>
                </c:pt>
                <c:pt idx="3928">
                  <c:v>-95.360110000000006</c:v>
                </c:pt>
                <c:pt idx="3929">
                  <c:v>-95.480050000000006</c:v>
                </c:pt>
                <c:pt idx="3930">
                  <c:v>-94.964749999999995</c:v>
                </c:pt>
                <c:pt idx="3931">
                  <c:v>-96.152760999999984</c:v>
                </c:pt>
                <c:pt idx="3932">
                  <c:v>-95.314319999999995</c:v>
                </c:pt>
                <c:pt idx="3933">
                  <c:v>-94.97627</c:v>
                </c:pt>
                <c:pt idx="3934">
                  <c:v>-94.972719999999981</c:v>
                </c:pt>
                <c:pt idx="3935">
                  <c:v>-95.551659999999998</c:v>
                </c:pt>
                <c:pt idx="3936">
                  <c:v>-95.396320000000003</c:v>
                </c:pt>
                <c:pt idx="3937">
                  <c:v>-94.982919999999993</c:v>
                </c:pt>
                <c:pt idx="3938">
                  <c:v>-95.20035</c:v>
                </c:pt>
                <c:pt idx="3939">
                  <c:v>-95.605494999999991</c:v>
                </c:pt>
                <c:pt idx="3940">
                  <c:v>-95.381399999999999</c:v>
                </c:pt>
                <c:pt idx="3941">
                  <c:v>-95.216629999999995</c:v>
                </c:pt>
                <c:pt idx="3942">
                  <c:v>-98.730580000000003</c:v>
                </c:pt>
                <c:pt idx="3943">
                  <c:v>-95.195439999999991</c:v>
                </c:pt>
                <c:pt idx="3944">
                  <c:v>-95.215648000000002</c:v>
                </c:pt>
                <c:pt idx="3945">
                  <c:v>-95.187191999999982</c:v>
                </c:pt>
                <c:pt idx="3946">
                  <c:v>-95.19379499999998</c:v>
                </c:pt>
                <c:pt idx="3947">
                  <c:v>-98.722650000000002</c:v>
                </c:pt>
                <c:pt idx="3948">
                  <c:v>-94.682699999999983</c:v>
                </c:pt>
                <c:pt idx="3949">
                  <c:v>-94.979030999999992</c:v>
                </c:pt>
                <c:pt idx="3950">
                  <c:v>-95.383366999999993</c:v>
                </c:pt>
                <c:pt idx="3951">
                  <c:v>-95.316727999999998</c:v>
                </c:pt>
                <c:pt idx="3952">
                  <c:v>-95.311735999999982</c:v>
                </c:pt>
                <c:pt idx="3953">
                  <c:v>-95.743960000000001</c:v>
                </c:pt>
                <c:pt idx="3954">
                  <c:v>-95.80937999999999</c:v>
                </c:pt>
                <c:pt idx="3955">
                  <c:v>-95.218956000000006</c:v>
                </c:pt>
                <c:pt idx="3956">
                  <c:v>-95.714519999999993</c:v>
                </c:pt>
                <c:pt idx="3957">
                  <c:v>-95.715170000000001</c:v>
                </c:pt>
                <c:pt idx="3958">
                  <c:v>-95.378789999999967</c:v>
                </c:pt>
                <c:pt idx="3959">
                  <c:v>-95.419499999999999</c:v>
                </c:pt>
                <c:pt idx="3960">
                  <c:v>-94.972739999999988</c:v>
                </c:pt>
                <c:pt idx="3961">
                  <c:v>-95.799549999999996</c:v>
                </c:pt>
                <c:pt idx="3962">
                  <c:v>-95.391329999999996</c:v>
                </c:pt>
                <c:pt idx="3963">
                  <c:v>-95.713430000000002</c:v>
                </c:pt>
                <c:pt idx="3964">
                  <c:v>-95.744420000000005</c:v>
                </c:pt>
                <c:pt idx="3965">
                  <c:v>-82.473979999999983</c:v>
                </c:pt>
                <c:pt idx="3966">
                  <c:v>-82.473870000000005</c:v>
                </c:pt>
                <c:pt idx="3967">
                  <c:v>-82.474189999999993</c:v>
                </c:pt>
                <c:pt idx="3968">
                  <c:v>-95.12424</c:v>
                </c:pt>
                <c:pt idx="3969">
                  <c:v>-95.457629999999995</c:v>
                </c:pt>
                <c:pt idx="3970">
                  <c:v>-98.72945799999998</c:v>
                </c:pt>
                <c:pt idx="3971">
                  <c:v>-95.556904000000003</c:v>
                </c:pt>
                <c:pt idx="3972">
                  <c:v>-95.555836999999968</c:v>
                </c:pt>
                <c:pt idx="3973">
                  <c:v>-95.360253999999998</c:v>
                </c:pt>
                <c:pt idx="3974">
                  <c:v>-95.359376999999967</c:v>
                </c:pt>
                <c:pt idx="3975">
                  <c:v>-95.603549999999998</c:v>
                </c:pt>
                <c:pt idx="3976">
                  <c:v>-82.473339999999979</c:v>
                </c:pt>
                <c:pt idx="3977">
                  <c:v>-95.219081000000003</c:v>
                </c:pt>
                <c:pt idx="3978">
                  <c:v>-95.905410000000003</c:v>
                </c:pt>
                <c:pt idx="3979">
                  <c:v>-95.474249999999998</c:v>
                </c:pt>
                <c:pt idx="3980">
                  <c:v>-95.728859999999983</c:v>
                </c:pt>
                <c:pt idx="3981">
                  <c:v>-95.46884</c:v>
                </c:pt>
                <c:pt idx="3982">
                  <c:v>-95.567369999999997</c:v>
                </c:pt>
                <c:pt idx="3983">
                  <c:v>-95.483429000000001</c:v>
                </c:pt>
                <c:pt idx="3984">
                  <c:v>-95.522620000000003</c:v>
                </c:pt>
                <c:pt idx="3985">
                  <c:v>-95.547524999999993</c:v>
                </c:pt>
                <c:pt idx="3986">
                  <c:v>-95.597279999999998</c:v>
                </c:pt>
                <c:pt idx="3987">
                  <c:v>-95.661724000000007</c:v>
                </c:pt>
                <c:pt idx="3988">
                  <c:v>-95.665905999999993</c:v>
                </c:pt>
                <c:pt idx="3989">
                  <c:v>-95.664996000000002</c:v>
                </c:pt>
                <c:pt idx="3990">
                  <c:v>-95.203378999999984</c:v>
                </c:pt>
                <c:pt idx="3991">
                  <c:v>-95.533980999999983</c:v>
                </c:pt>
                <c:pt idx="3992">
                  <c:v>-95.649330000000006</c:v>
                </c:pt>
                <c:pt idx="3993">
                  <c:v>-95.616951999999998</c:v>
                </c:pt>
                <c:pt idx="3994">
                  <c:v>-95.577153999999993</c:v>
                </c:pt>
                <c:pt idx="3995">
                  <c:v>-95.643990000000002</c:v>
                </c:pt>
                <c:pt idx="3996">
                  <c:v>-95.660160000000005</c:v>
                </c:pt>
                <c:pt idx="3997">
                  <c:v>-95.657570000000007</c:v>
                </c:pt>
                <c:pt idx="3998">
                  <c:v>-98.716730000000013</c:v>
                </c:pt>
                <c:pt idx="3999">
                  <c:v>-95.455789999999979</c:v>
                </c:pt>
                <c:pt idx="4000">
                  <c:v>-95.753060000000005</c:v>
                </c:pt>
                <c:pt idx="4001">
                  <c:v>-95.751902999999999</c:v>
                </c:pt>
                <c:pt idx="4002">
                  <c:v>-95.64858199999999</c:v>
                </c:pt>
                <c:pt idx="4003">
                  <c:v>-95.269239999999996</c:v>
                </c:pt>
                <c:pt idx="4004">
                  <c:v>-95.410703999999996</c:v>
                </c:pt>
                <c:pt idx="4005">
                  <c:v>-95.651668000000001</c:v>
                </c:pt>
                <c:pt idx="4006">
                  <c:v>-95.75530999999998</c:v>
                </c:pt>
                <c:pt idx="4007">
                  <c:v>-95.759262000000007</c:v>
                </c:pt>
                <c:pt idx="4008">
                  <c:v>-95.270489999999981</c:v>
                </c:pt>
                <c:pt idx="4009">
                  <c:v>-95.758748999999966</c:v>
                </c:pt>
                <c:pt idx="4010">
                  <c:v>-95.711020000000005</c:v>
                </c:pt>
                <c:pt idx="4011">
                  <c:v>-95.26934</c:v>
                </c:pt>
                <c:pt idx="4012">
                  <c:v>-95.162620000000004</c:v>
                </c:pt>
                <c:pt idx="4013">
                  <c:v>-95.457385000000002</c:v>
                </c:pt>
                <c:pt idx="4014">
                  <c:v>-95.716900999999993</c:v>
                </c:pt>
                <c:pt idx="4015">
                  <c:v>-95.457470999999998</c:v>
                </c:pt>
                <c:pt idx="4016">
                  <c:v>-95.457684999999998</c:v>
                </c:pt>
                <c:pt idx="4017">
                  <c:v>-95.459980000000002</c:v>
                </c:pt>
                <c:pt idx="4018">
                  <c:v>-95.455560000000006</c:v>
                </c:pt>
                <c:pt idx="4019">
                  <c:v>-95.720618999999999</c:v>
                </c:pt>
                <c:pt idx="4020">
                  <c:v>-95.403345000000002</c:v>
                </c:pt>
                <c:pt idx="4021">
                  <c:v>-95.403345000000002</c:v>
                </c:pt>
                <c:pt idx="4022">
                  <c:v>-95.403345000000002</c:v>
                </c:pt>
                <c:pt idx="4023">
                  <c:v>-95.403345000000002</c:v>
                </c:pt>
                <c:pt idx="4024">
                  <c:v>-95.403345000000002</c:v>
                </c:pt>
                <c:pt idx="4025">
                  <c:v>-95.403345000000002</c:v>
                </c:pt>
                <c:pt idx="4026">
                  <c:v>-95.403345000000002</c:v>
                </c:pt>
                <c:pt idx="4027">
                  <c:v>-95.760459999999995</c:v>
                </c:pt>
                <c:pt idx="4028">
                  <c:v>-94.979343999999998</c:v>
                </c:pt>
                <c:pt idx="4029">
                  <c:v>-95.446709999999996</c:v>
                </c:pt>
                <c:pt idx="4030">
                  <c:v>-95.447050000000004</c:v>
                </c:pt>
                <c:pt idx="4031">
                  <c:v>-95.445840000000004</c:v>
                </c:pt>
                <c:pt idx="4032">
                  <c:v>-95.718179000000006</c:v>
                </c:pt>
                <c:pt idx="4033">
                  <c:v>-95.262450000000001</c:v>
                </c:pt>
                <c:pt idx="4034">
                  <c:v>-95.031097000000003</c:v>
                </c:pt>
                <c:pt idx="4035">
                  <c:v>-95.030897999999979</c:v>
                </c:pt>
                <c:pt idx="4036">
                  <c:v>-95.516210000000001</c:v>
                </c:pt>
                <c:pt idx="4037">
                  <c:v>-95.751189999999994</c:v>
                </c:pt>
                <c:pt idx="4038">
                  <c:v>-95.55833299999999</c:v>
                </c:pt>
                <c:pt idx="4039">
                  <c:v>-95.558569000000006</c:v>
                </c:pt>
                <c:pt idx="4040">
                  <c:v>-81.319389000000001</c:v>
                </c:pt>
                <c:pt idx="4041">
                  <c:v>-95.562131999999991</c:v>
                </c:pt>
                <c:pt idx="4042">
                  <c:v>-95.55854699999999</c:v>
                </c:pt>
                <c:pt idx="4043">
                  <c:v>-95.271699999999996</c:v>
                </c:pt>
                <c:pt idx="4044">
                  <c:v>-95.372038999999987</c:v>
                </c:pt>
                <c:pt idx="4045">
                  <c:v>-95.275839999999988</c:v>
                </c:pt>
                <c:pt idx="4046">
                  <c:v>-95.819100000000006</c:v>
                </c:pt>
                <c:pt idx="4047">
                  <c:v>-81.319919999999996</c:v>
                </c:pt>
                <c:pt idx="4048">
                  <c:v>-95.342279000000005</c:v>
                </c:pt>
                <c:pt idx="4049">
                  <c:v>-95.342279000000005</c:v>
                </c:pt>
                <c:pt idx="4050">
                  <c:v>-95.342279000000005</c:v>
                </c:pt>
                <c:pt idx="4051">
                  <c:v>-95.342279000000005</c:v>
                </c:pt>
                <c:pt idx="4052">
                  <c:v>-95.342279000000005</c:v>
                </c:pt>
                <c:pt idx="4053">
                  <c:v>-95.342279000000005</c:v>
                </c:pt>
                <c:pt idx="4054">
                  <c:v>-95.342279000000005</c:v>
                </c:pt>
                <c:pt idx="4055">
                  <c:v>-95.342279000000005</c:v>
                </c:pt>
                <c:pt idx="4056">
                  <c:v>-95.342279000000005</c:v>
                </c:pt>
                <c:pt idx="4057">
                  <c:v>-95.342279000000005</c:v>
                </c:pt>
                <c:pt idx="4058">
                  <c:v>-95.342279000000005</c:v>
                </c:pt>
                <c:pt idx="4059">
                  <c:v>-95.342279000000005</c:v>
                </c:pt>
                <c:pt idx="4060">
                  <c:v>-95.342279000000005</c:v>
                </c:pt>
                <c:pt idx="4061">
                  <c:v>-95.342279000000005</c:v>
                </c:pt>
                <c:pt idx="4062">
                  <c:v>-95.342279000000005</c:v>
                </c:pt>
                <c:pt idx="4063">
                  <c:v>-95.342279000000005</c:v>
                </c:pt>
                <c:pt idx="4064">
                  <c:v>-95.342279000000005</c:v>
                </c:pt>
                <c:pt idx="4065">
                  <c:v>-95.342279000000005</c:v>
                </c:pt>
                <c:pt idx="4066">
                  <c:v>-95.342279000000005</c:v>
                </c:pt>
                <c:pt idx="4067">
                  <c:v>-95.342279000000005</c:v>
                </c:pt>
                <c:pt idx="4068">
                  <c:v>-95.342279000000005</c:v>
                </c:pt>
                <c:pt idx="4069">
                  <c:v>-95.342279000000005</c:v>
                </c:pt>
                <c:pt idx="4070">
                  <c:v>-95.342279000000005</c:v>
                </c:pt>
                <c:pt idx="4071">
                  <c:v>-95.342279000000005</c:v>
                </c:pt>
                <c:pt idx="4072">
                  <c:v>-95.342279000000005</c:v>
                </c:pt>
                <c:pt idx="4073">
                  <c:v>-95.342279000000005</c:v>
                </c:pt>
                <c:pt idx="4074">
                  <c:v>-95.342279000000005</c:v>
                </c:pt>
                <c:pt idx="4075">
                  <c:v>-95.342279000000005</c:v>
                </c:pt>
                <c:pt idx="4076">
                  <c:v>-95.342279000000005</c:v>
                </c:pt>
                <c:pt idx="4077">
                  <c:v>-95.342279000000005</c:v>
                </c:pt>
                <c:pt idx="4078">
                  <c:v>-95.342279000000005</c:v>
                </c:pt>
                <c:pt idx="4079">
                  <c:v>-95.342279000000005</c:v>
                </c:pt>
                <c:pt idx="4080">
                  <c:v>-95.342279000000005</c:v>
                </c:pt>
                <c:pt idx="4081">
                  <c:v>-95.342279000000005</c:v>
                </c:pt>
                <c:pt idx="4082">
                  <c:v>-95.342279000000005</c:v>
                </c:pt>
                <c:pt idx="4083">
                  <c:v>-95.342279000000005</c:v>
                </c:pt>
                <c:pt idx="4084">
                  <c:v>-95.342279000000005</c:v>
                </c:pt>
                <c:pt idx="4085">
                  <c:v>-95.342279000000005</c:v>
                </c:pt>
                <c:pt idx="4086">
                  <c:v>-95.342279000000005</c:v>
                </c:pt>
                <c:pt idx="4087">
                  <c:v>-95.342279000000005</c:v>
                </c:pt>
                <c:pt idx="4088">
                  <c:v>-95.342279000000005</c:v>
                </c:pt>
                <c:pt idx="4089">
                  <c:v>-95.342279000000005</c:v>
                </c:pt>
                <c:pt idx="4090">
                  <c:v>-95.342279000000005</c:v>
                </c:pt>
                <c:pt idx="4091">
                  <c:v>-95.342279000000005</c:v>
                </c:pt>
                <c:pt idx="4092">
                  <c:v>-95.342279000000005</c:v>
                </c:pt>
                <c:pt idx="4093">
                  <c:v>-95.342279000000005</c:v>
                </c:pt>
                <c:pt idx="4094">
                  <c:v>-95.342279000000005</c:v>
                </c:pt>
                <c:pt idx="4095">
                  <c:v>-95.342279000000005</c:v>
                </c:pt>
                <c:pt idx="4096">
                  <c:v>-95.342279000000005</c:v>
                </c:pt>
                <c:pt idx="4097">
                  <c:v>-95.342279000000005</c:v>
                </c:pt>
                <c:pt idx="4098">
                  <c:v>-95.342279000000005</c:v>
                </c:pt>
                <c:pt idx="4099">
                  <c:v>-95.342279000000005</c:v>
                </c:pt>
                <c:pt idx="4100">
                  <c:v>-95.342279000000005</c:v>
                </c:pt>
                <c:pt idx="4101">
                  <c:v>-95.342279000000005</c:v>
                </c:pt>
                <c:pt idx="4102">
                  <c:v>-95.342279000000005</c:v>
                </c:pt>
                <c:pt idx="4103">
                  <c:v>-95.342279000000005</c:v>
                </c:pt>
                <c:pt idx="4104">
                  <c:v>-95.342279000000005</c:v>
                </c:pt>
                <c:pt idx="4105">
                  <c:v>-95.342279000000005</c:v>
                </c:pt>
                <c:pt idx="4106">
                  <c:v>-95.342279000000005</c:v>
                </c:pt>
                <c:pt idx="4107">
                  <c:v>-95.342279000000005</c:v>
                </c:pt>
                <c:pt idx="4108">
                  <c:v>-95.342279000000005</c:v>
                </c:pt>
                <c:pt idx="4109">
                  <c:v>-95.342279000000005</c:v>
                </c:pt>
                <c:pt idx="4110">
                  <c:v>-95.342279000000005</c:v>
                </c:pt>
                <c:pt idx="4111">
                  <c:v>-95.342279000000005</c:v>
                </c:pt>
                <c:pt idx="4112">
                  <c:v>-95.342279000000005</c:v>
                </c:pt>
                <c:pt idx="4113">
                  <c:v>-95.342279000000005</c:v>
                </c:pt>
                <c:pt idx="4114">
                  <c:v>-95.342279000000005</c:v>
                </c:pt>
                <c:pt idx="4115">
                  <c:v>-95.342279000000005</c:v>
                </c:pt>
                <c:pt idx="4116">
                  <c:v>-95.342279000000005</c:v>
                </c:pt>
                <c:pt idx="4117">
                  <c:v>-95.342279000000005</c:v>
                </c:pt>
                <c:pt idx="4118">
                  <c:v>-95.342279000000005</c:v>
                </c:pt>
                <c:pt idx="4119">
                  <c:v>-95.342279000000005</c:v>
                </c:pt>
                <c:pt idx="4120">
                  <c:v>-95.342279000000005</c:v>
                </c:pt>
                <c:pt idx="4121">
                  <c:v>-95.342279000000005</c:v>
                </c:pt>
                <c:pt idx="4122">
                  <c:v>-95.342279000000005</c:v>
                </c:pt>
                <c:pt idx="4123">
                  <c:v>-95.342279000000005</c:v>
                </c:pt>
                <c:pt idx="4124">
                  <c:v>-95.342279000000005</c:v>
                </c:pt>
                <c:pt idx="4125">
                  <c:v>-95.342279000000005</c:v>
                </c:pt>
                <c:pt idx="4126">
                  <c:v>-95.342279000000005</c:v>
                </c:pt>
                <c:pt idx="4127">
                  <c:v>-95.342279000000005</c:v>
                </c:pt>
                <c:pt idx="4128">
                  <c:v>-95.342279000000005</c:v>
                </c:pt>
                <c:pt idx="4129">
                  <c:v>-95.342279000000005</c:v>
                </c:pt>
                <c:pt idx="4130">
                  <c:v>-95.342279000000005</c:v>
                </c:pt>
                <c:pt idx="4131">
                  <c:v>-95.342279000000005</c:v>
                </c:pt>
                <c:pt idx="4132">
                  <c:v>-95.342279000000005</c:v>
                </c:pt>
                <c:pt idx="4133">
                  <c:v>-95.342279000000005</c:v>
                </c:pt>
                <c:pt idx="4134">
                  <c:v>-95.342279000000005</c:v>
                </c:pt>
                <c:pt idx="4135">
                  <c:v>-95.342279000000005</c:v>
                </c:pt>
                <c:pt idx="4136">
                  <c:v>-95.342279000000005</c:v>
                </c:pt>
                <c:pt idx="4137">
                  <c:v>-95.342279000000005</c:v>
                </c:pt>
                <c:pt idx="4138">
                  <c:v>-95.342279000000005</c:v>
                </c:pt>
                <c:pt idx="4139">
                  <c:v>-95.342279000000005</c:v>
                </c:pt>
                <c:pt idx="4140">
                  <c:v>-95.342279000000005</c:v>
                </c:pt>
                <c:pt idx="4141">
                  <c:v>-95.342279000000005</c:v>
                </c:pt>
                <c:pt idx="4142">
                  <c:v>-95.342279000000005</c:v>
                </c:pt>
                <c:pt idx="4143">
                  <c:v>-95.342279000000005</c:v>
                </c:pt>
                <c:pt idx="4144">
                  <c:v>-95.342279000000005</c:v>
                </c:pt>
                <c:pt idx="4145">
                  <c:v>-95.342279000000005</c:v>
                </c:pt>
                <c:pt idx="4146">
                  <c:v>-95.342279000000005</c:v>
                </c:pt>
                <c:pt idx="4147">
                  <c:v>-95.342279000000005</c:v>
                </c:pt>
                <c:pt idx="4148">
                  <c:v>-95.342279000000005</c:v>
                </c:pt>
                <c:pt idx="4149">
                  <c:v>-95.428241</c:v>
                </c:pt>
                <c:pt idx="4150">
                  <c:v>-94.990860999999995</c:v>
                </c:pt>
                <c:pt idx="4151">
                  <c:v>-95.806169999999995</c:v>
                </c:pt>
                <c:pt idx="4152">
                  <c:v>-95.462940000000003</c:v>
                </c:pt>
                <c:pt idx="4153">
                  <c:v>-95.507379999999998</c:v>
                </c:pt>
                <c:pt idx="4154">
                  <c:v>-95.465379999999982</c:v>
                </c:pt>
                <c:pt idx="4155">
                  <c:v>-95.400127999999995</c:v>
                </c:pt>
                <c:pt idx="4156">
                  <c:v>-95.299729999999997</c:v>
                </c:pt>
                <c:pt idx="4157">
                  <c:v>-95.302499999999981</c:v>
                </c:pt>
                <c:pt idx="4158">
                  <c:v>-95.180410999999992</c:v>
                </c:pt>
                <c:pt idx="4159">
                  <c:v>-94.981442999999999</c:v>
                </c:pt>
                <c:pt idx="4160">
                  <c:v>-85.299449999999993</c:v>
                </c:pt>
                <c:pt idx="4161">
                  <c:v>-95.435570000000013</c:v>
                </c:pt>
                <c:pt idx="4162">
                  <c:v>-81.388013999999998</c:v>
                </c:pt>
                <c:pt idx="4163">
                  <c:v>-95.459469999999996</c:v>
                </c:pt>
                <c:pt idx="4164">
                  <c:v>-95.435810000000004</c:v>
                </c:pt>
                <c:pt idx="4165">
                  <c:v>-95.355669999999975</c:v>
                </c:pt>
                <c:pt idx="4166">
                  <c:v>-95.525504999999981</c:v>
                </c:pt>
                <c:pt idx="4167">
                  <c:v>-95.436482999999981</c:v>
                </c:pt>
                <c:pt idx="4168">
                  <c:v>-95.165719999999979</c:v>
                </c:pt>
                <c:pt idx="4169">
                  <c:v>-95.434196</c:v>
                </c:pt>
                <c:pt idx="4170">
                  <c:v>-95.439229999999995</c:v>
                </c:pt>
                <c:pt idx="4171">
                  <c:v>-95.467500000000001</c:v>
                </c:pt>
                <c:pt idx="4172">
                  <c:v>-95.152999999999992</c:v>
                </c:pt>
                <c:pt idx="4173">
                  <c:v>-95.42304</c:v>
                </c:pt>
                <c:pt idx="4174">
                  <c:v>-95.152119999999982</c:v>
                </c:pt>
                <c:pt idx="4175">
                  <c:v>-95.415344000000005</c:v>
                </c:pt>
                <c:pt idx="4176">
                  <c:v>-95.420280000000005</c:v>
                </c:pt>
                <c:pt idx="4177">
                  <c:v>-81.323930000000004</c:v>
                </c:pt>
                <c:pt idx="4178">
                  <c:v>-95.775660000000002</c:v>
                </c:pt>
                <c:pt idx="4179">
                  <c:v>-95.303820000000002</c:v>
                </c:pt>
                <c:pt idx="4180">
                  <c:v>-85.304421000000005</c:v>
                </c:pt>
                <c:pt idx="4181">
                  <c:v>-95.239590000000007</c:v>
                </c:pt>
                <c:pt idx="4182">
                  <c:v>-95.498419999999996</c:v>
                </c:pt>
                <c:pt idx="4183">
                  <c:v>-95.489949999999993</c:v>
                </c:pt>
                <c:pt idx="4184">
                  <c:v>-95.466729000000001</c:v>
                </c:pt>
                <c:pt idx="4185">
                  <c:v>-94.384079999999983</c:v>
                </c:pt>
                <c:pt idx="4186">
                  <c:v>-95.400670000000005</c:v>
                </c:pt>
                <c:pt idx="4187">
                  <c:v>-85.306329000000005</c:v>
                </c:pt>
                <c:pt idx="4188">
                  <c:v>-95.52454299999998</c:v>
                </c:pt>
                <c:pt idx="4189">
                  <c:v>-95.536029999999997</c:v>
                </c:pt>
                <c:pt idx="4190">
                  <c:v>-95.468857999999983</c:v>
                </c:pt>
                <c:pt idx="4191">
                  <c:v>-95.057879999999983</c:v>
                </c:pt>
                <c:pt idx="4192">
                  <c:v>-95.720939999999999</c:v>
                </c:pt>
                <c:pt idx="4193">
                  <c:v>-95.566370000000006</c:v>
                </c:pt>
                <c:pt idx="4194">
                  <c:v>-95.40833099999999</c:v>
                </c:pt>
                <c:pt idx="4195">
                  <c:v>-81.27220699999998</c:v>
                </c:pt>
                <c:pt idx="4196">
                  <c:v>-95.406149999999997</c:v>
                </c:pt>
                <c:pt idx="4197">
                  <c:v>-93.773929999999993</c:v>
                </c:pt>
                <c:pt idx="4198">
                  <c:v>-97.984020000000001</c:v>
                </c:pt>
                <c:pt idx="4199">
                  <c:v>-95.327420000000004</c:v>
                </c:pt>
                <c:pt idx="4200">
                  <c:v>-95.333399999999983</c:v>
                </c:pt>
                <c:pt idx="4201">
                  <c:v>-95.432795999999982</c:v>
                </c:pt>
                <c:pt idx="4202">
                  <c:v>-81.271675999999999</c:v>
                </c:pt>
                <c:pt idx="4203">
                  <c:v>-97.980508</c:v>
                </c:pt>
                <c:pt idx="4204">
                  <c:v>-95.645974999999993</c:v>
                </c:pt>
                <c:pt idx="4205">
                  <c:v>-95.556830999999988</c:v>
                </c:pt>
                <c:pt idx="4206">
                  <c:v>-95.555266000000003</c:v>
                </c:pt>
                <c:pt idx="4207">
                  <c:v>-95.516694000000001</c:v>
                </c:pt>
                <c:pt idx="4208">
                  <c:v>-95.536109999999994</c:v>
                </c:pt>
                <c:pt idx="4209">
                  <c:v>-95.513419999999996</c:v>
                </c:pt>
                <c:pt idx="4210">
                  <c:v>-95.516608000000005</c:v>
                </c:pt>
                <c:pt idx="4211">
                  <c:v>-95.524240000000006</c:v>
                </c:pt>
                <c:pt idx="4212">
                  <c:v>-95.516501000000005</c:v>
                </c:pt>
                <c:pt idx="4213">
                  <c:v>-95.380291</c:v>
                </c:pt>
                <c:pt idx="4214">
                  <c:v>-81.385499999999979</c:v>
                </c:pt>
                <c:pt idx="4215">
                  <c:v>-95.516300000000001</c:v>
                </c:pt>
                <c:pt idx="4216">
                  <c:v>-95.500609999999995</c:v>
                </c:pt>
                <c:pt idx="4217">
                  <c:v>-95.526337999999967</c:v>
                </c:pt>
                <c:pt idx="4218">
                  <c:v>-95.428111000000001</c:v>
                </c:pt>
                <c:pt idx="4219">
                  <c:v>-82.602789999999985</c:v>
                </c:pt>
                <c:pt idx="4220">
                  <c:v>-95.511707000000001</c:v>
                </c:pt>
                <c:pt idx="4221">
                  <c:v>-95.502939999999981</c:v>
                </c:pt>
                <c:pt idx="4222">
                  <c:v>-95.516189999999995</c:v>
                </c:pt>
                <c:pt idx="4223">
                  <c:v>-95.535576999999989</c:v>
                </c:pt>
                <c:pt idx="4224">
                  <c:v>-95.538219999999995</c:v>
                </c:pt>
                <c:pt idx="4225">
                  <c:v>-90.053528</c:v>
                </c:pt>
                <c:pt idx="4226">
                  <c:v>-95.53246</c:v>
                </c:pt>
                <c:pt idx="4227">
                  <c:v>-95.554947999999982</c:v>
                </c:pt>
                <c:pt idx="4228">
                  <c:v>-95.648769999999999</c:v>
                </c:pt>
                <c:pt idx="4229">
                  <c:v>-95.556060000000002</c:v>
                </c:pt>
                <c:pt idx="4230">
                  <c:v>-95.528919999999999</c:v>
                </c:pt>
                <c:pt idx="4231">
                  <c:v>-95.51397</c:v>
                </c:pt>
                <c:pt idx="4232">
                  <c:v>-95.496509000000003</c:v>
                </c:pt>
                <c:pt idx="4233">
                  <c:v>-95.392020000000002</c:v>
                </c:pt>
                <c:pt idx="4234">
                  <c:v>-98.175919999999991</c:v>
                </c:pt>
                <c:pt idx="4235">
                  <c:v>-95.489599999999996</c:v>
                </c:pt>
                <c:pt idx="4236">
                  <c:v>-95.667366999999999</c:v>
                </c:pt>
                <c:pt idx="4237">
                  <c:v>-95.495585000000005</c:v>
                </c:pt>
                <c:pt idx="4238">
                  <c:v>-95.213454999999996</c:v>
                </c:pt>
                <c:pt idx="4239">
                  <c:v>-95.261931000000004</c:v>
                </c:pt>
                <c:pt idx="4240">
                  <c:v>-97.954104000000001</c:v>
                </c:pt>
                <c:pt idx="4241">
                  <c:v>-94.149330000000006</c:v>
                </c:pt>
                <c:pt idx="4242">
                  <c:v>-94.149330000000006</c:v>
                </c:pt>
                <c:pt idx="4243">
                  <c:v>-94.149330000000006</c:v>
                </c:pt>
                <c:pt idx="4244">
                  <c:v>-94.149330000000006</c:v>
                </c:pt>
                <c:pt idx="4245">
                  <c:v>-94.149330000000006</c:v>
                </c:pt>
                <c:pt idx="4246">
                  <c:v>-94.149330000000006</c:v>
                </c:pt>
                <c:pt idx="4247">
                  <c:v>-94.149330000000006</c:v>
                </c:pt>
                <c:pt idx="4248">
                  <c:v>-94.149330000000006</c:v>
                </c:pt>
                <c:pt idx="4249">
                  <c:v>-94.149330000000006</c:v>
                </c:pt>
                <c:pt idx="4250">
                  <c:v>-94.149330000000006</c:v>
                </c:pt>
                <c:pt idx="4251">
                  <c:v>-94.149330000000006</c:v>
                </c:pt>
                <c:pt idx="4252">
                  <c:v>-95.472591999999992</c:v>
                </c:pt>
                <c:pt idx="4253">
                  <c:v>-97.955979999999983</c:v>
                </c:pt>
                <c:pt idx="4254">
                  <c:v>-95.639628999999999</c:v>
                </c:pt>
                <c:pt idx="4255">
                  <c:v>-95.516509999999997</c:v>
                </c:pt>
                <c:pt idx="4256">
                  <c:v>-95.393036999999993</c:v>
                </c:pt>
                <c:pt idx="4257">
                  <c:v>-95.393036999999993</c:v>
                </c:pt>
                <c:pt idx="4258">
                  <c:v>-95.393036999999993</c:v>
                </c:pt>
                <c:pt idx="4259">
                  <c:v>-95.393036999999993</c:v>
                </c:pt>
                <c:pt idx="4260">
                  <c:v>-95.393036999999993</c:v>
                </c:pt>
                <c:pt idx="4261">
                  <c:v>-95.393036999999993</c:v>
                </c:pt>
                <c:pt idx="4262">
                  <c:v>-95.393036999999993</c:v>
                </c:pt>
                <c:pt idx="4263">
                  <c:v>-95.393036999999993</c:v>
                </c:pt>
                <c:pt idx="4264">
                  <c:v>-95.393036999999993</c:v>
                </c:pt>
                <c:pt idx="4265">
                  <c:v>-95.393036999999993</c:v>
                </c:pt>
                <c:pt idx="4266">
                  <c:v>-95.393036999999993</c:v>
                </c:pt>
                <c:pt idx="4267">
                  <c:v>-95.393036999999993</c:v>
                </c:pt>
                <c:pt idx="4268">
                  <c:v>-95.393036999999993</c:v>
                </c:pt>
                <c:pt idx="4269">
                  <c:v>-95.393036999999993</c:v>
                </c:pt>
                <c:pt idx="4270">
                  <c:v>-95.393036999999993</c:v>
                </c:pt>
                <c:pt idx="4271">
                  <c:v>-95.393036999999993</c:v>
                </c:pt>
                <c:pt idx="4272">
                  <c:v>-95.393036999999993</c:v>
                </c:pt>
                <c:pt idx="4273">
                  <c:v>-95.393036999999993</c:v>
                </c:pt>
                <c:pt idx="4274">
                  <c:v>-95.393036999999993</c:v>
                </c:pt>
                <c:pt idx="4275">
                  <c:v>-95.393036999999993</c:v>
                </c:pt>
                <c:pt idx="4276">
                  <c:v>-95.50412</c:v>
                </c:pt>
                <c:pt idx="4277">
                  <c:v>-95.68471799999999</c:v>
                </c:pt>
                <c:pt idx="4278">
                  <c:v>-95.526499999999999</c:v>
                </c:pt>
                <c:pt idx="4279">
                  <c:v>-95.525419999999983</c:v>
                </c:pt>
                <c:pt idx="4280">
                  <c:v>-95.526020000000003</c:v>
                </c:pt>
                <c:pt idx="4281">
                  <c:v>-95.524969999999996</c:v>
                </c:pt>
                <c:pt idx="4282">
                  <c:v>-95.535899999999998</c:v>
                </c:pt>
                <c:pt idx="4283">
                  <c:v>-95.558524000000006</c:v>
                </c:pt>
                <c:pt idx="4284">
                  <c:v>-95.408659999999998</c:v>
                </c:pt>
                <c:pt idx="4285">
                  <c:v>-95.459360000000004</c:v>
                </c:pt>
                <c:pt idx="4286">
                  <c:v>-81.32364699999998</c:v>
                </c:pt>
                <c:pt idx="4287">
                  <c:v>-81.342175999999981</c:v>
                </c:pt>
                <c:pt idx="4288">
                  <c:v>-81.342786999999987</c:v>
                </c:pt>
                <c:pt idx="4289">
                  <c:v>-95.647720000000007</c:v>
                </c:pt>
                <c:pt idx="4290">
                  <c:v>-97.947940000000003</c:v>
                </c:pt>
                <c:pt idx="4291">
                  <c:v>-95.558300999999986</c:v>
                </c:pt>
                <c:pt idx="4292">
                  <c:v>-95.557410000000004</c:v>
                </c:pt>
                <c:pt idx="4293">
                  <c:v>-95.610410000000002</c:v>
                </c:pt>
                <c:pt idx="4294">
                  <c:v>-81.330691999999999</c:v>
                </c:pt>
                <c:pt idx="4295">
                  <c:v>-95.562489999999983</c:v>
                </c:pt>
                <c:pt idx="4296">
                  <c:v>-95.565529999999995</c:v>
                </c:pt>
                <c:pt idx="4297">
                  <c:v>-95.591593000000003</c:v>
                </c:pt>
                <c:pt idx="4298">
                  <c:v>-95.549099999999996</c:v>
                </c:pt>
                <c:pt idx="4299">
                  <c:v>-95.566990000000004</c:v>
                </c:pt>
                <c:pt idx="4300">
                  <c:v>-95.484764999999996</c:v>
                </c:pt>
                <c:pt idx="4301">
                  <c:v>-95.539283999999995</c:v>
                </c:pt>
                <c:pt idx="4302">
                  <c:v>-81.32007999999999</c:v>
                </c:pt>
                <c:pt idx="4303">
                  <c:v>-81.320723000000001</c:v>
                </c:pt>
                <c:pt idx="4304">
                  <c:v>-95.471841999999981</c:v>
                </c:pt>
                <c:pt idx="4305">
                  <c:v>-95.549773000000002</c:v>
                </c:pt>
                <c:pt idx="4306">
                  <c:v>-95.561250000000001</c:v>
                </c:pt>
                <c:pt idx="4307">
                  <c:v>-95.549021999999994</c:v>
                </c:pt>
                <c:pt idx="4308">
                  <c:v>-89.87054999999998</c:v>
                </c:pt>
                <c:pt idx="4309">
                  <c:v>-95.644319999999993</c:v>
                </c:pt>
                <c:pt idx="4310">
                  <c:v>-95.559329999999974</c:v>
                </c:pt>
                <c:pt idx="4311">
                  <c:v>-81.321819000000005</c:v>
                </c:pt>
                <c:pt idx="4312">
                  <c:v>-95.36231699999999</c:v>
                </c:pt>
                <c:pt idx="4313">
                  <c:v>-95.404826999999997</c:v>
                </c:pt>
                <c:pt idx="4314">
                  <c:v>-95.644739999999999</c:v>
                </c:pt>
                <c:pt idx="4315">
                  <c:v>-95.646191000000002</c:v>
                </c:pt>
                <c:pt idx="4316">
                  <c:v>-95.568680000000001</c:v>
                </c:pt>
                <c:pt idx="4317">
                  <c:v>-98.262839999999983</c:v>
                </c:pt>
                <c:pt idx="4318">
                  <c:v>-98.262510000000006</c:v>
                </c:pt>
                <c:pt idx="4319">
                  <c:v>-90.051501999999999</c:v>
                </c:pt>
                <c:pt idx="4320">
                  <c:v>-95.556799999999981</c:v>
                </c:pt>
                <c:pt idx="4321">
                  <c:v>-97.848219</c:v>
                </c:pt>
                <c:pt idx="4322">
                  <c:v>-95.668969999999973</c:v>
                </c:pt>
                <c:pt idx="4323">
                  <c:v>-95.643831999999989</c:v>
                </c:pt>
                <c:pt idx="4324">
                  <c:v>-97.793340000000001</c:v>
                </c:pt>
                <c:pt idx="4325">
                  <c:v>-97.949005</c:v>
                </c:pt>
                <c:pt idx="4326">
                  <c:v>-97.941400000000002</c:v>
                </c:pt>
                <c:pt idx="4327">
                  <c:v>-90.098140000000001</c:v>
                </c:pt>
                <c:pt idx="4328">
                  <c:v>-97.9452</c:v>
                </c:pt>
                <c:pt idx="4329">
                  <c:v>-101.14664500000001</c:v>
                </c:pt>
                <c:pt idx="4330">
                  <c:v>-95.549899999999994</c:v>
                </c:pt>
                <c:pt idx="4331">
                  <c:v>-95.545062000000001</c:v>
                </c:pt>
                <c:pt idx="4332">
                  <c:v>-97.929339999999982</c:v>
                </c:pt>
                <c:pt idx="4333">
                  <c:v>-95.682799999999986</c:v>
                </c:pt>
                <c:pt idx="4334">
                  <c:v>-97.920263000000006</c:v>
                </c:pt>
                <c:pt idx="4335">
                  <c:v>-98.261989999999997</c:v>
                </c:pt>
                <c:pt idx="4336">
                  <c:v>-95.641260000000003</c:v>
                </c:pt>
                <c:pt idx="4337">
                  <c:v>-90.055055999999979</c:v>
                </c:pt>
                <c:pt idx="4338">
                  <c:v>-81.383913000000007</c:v>
                </c:pt>
                <c:pt idx="4339">
                  <c:v>-81.383913000000007</c:v>
                </c:pt>
                <c:pt idx="4340">
                  <c:v>-95.397034000000005</c:v>
                </c:pt>
                <c:pt idx="4341">
                  <c:v>-95.478819999999999</c:v>
                </c:pt>
                <c:pt idx="4342">
                  <c:v>-97.962760000000003</c:v>
                </c:pt>
                <c:pt idx="4343">
                  <c:v>-97.964821000000001</c:v>
                </c:pt>
                <c:pt idx="4344">
                  <c:v>-90.05964299999998</c:v>
                </c:pt>
                <c:pt idx="4345">
                  <c:v>-81.313630000000003</c:v>
                </c:pt>
                <c:pt idx="4346">
                  <c:v>-95.591667000000001</c:v>
                </c:pt>
                <c:pt idx="4347">
                  <c:v>-90.044600000000003</c:v>
                </c:pt>
                <c:pt idx="4348">
                  <c:v>-95.60915</c:v>
                </c:pt>
                <c:pt idx="4349">
                  <c:v>-90.060500000000005</c:v>
                </c:pt>
                <c:pt idx="4350">
                  <c:v>-97.910049999999998</c:v>
                </c:pt>
                <c:pt idx="4351">
                  <c:v>-95.606999999999999</c:v>
                </c:pt>
                <c:pt idx="4352">
                  <c:v>-97.911100000000005</c:v>
                </c:pt>
                <c:pt idx="4353">
                  <c:v>-95.313757999999993</c:v>
                </c:pt>
                <c:pt idx="4354">
                  <c:v>-96.906616999999997</c:v>
                </c:pt>
                <c:pt idx="4355">
                  <c:v>-97.900870000000012</c:v>
                </c:pt>
                <c:pt idx="4356">
                  <c:v>-95.545280000000005</c:v>
                </c:pt>
                <c:pt idx="4357">
                  <c:v>-97.913640000000001</c:v>
                </c:pt>
                <c:pt idx="4358">
                  <c:v>-84.567750000000004</c:v>
                </c:pt>
                <c:pt idx="4359">
                  <c:v>-90.068094000000002</c:v>
                </c:pt>
                <c:pt idx="4360">
                  <c:v>-95.666618999999983</c:v>
                </c:pt>
                <c:pt idx="4361">
                  <c:v>-95.586280000000002</c:v>
                </c:pt>
                <c:pt idx="4362">
                  <c:v>-95.616609999999994</c:v>
                </c:pt>
                <c:pt idx="4363">
                  <c:v>-95.631389999999982</c:v>
                </c:pt>
                <c:pt idx="4364">
                  <c:v>-95.581819999999993</c:v>
                </c:pt>
                <c:pt idx="4365">
                  <c:v>-95.615454999999983</c:v>
                </c:pt>
                <c:pt idx="4366">
                  <c:v>-95.581907999999999</c:v>
                </c:pt>
                <c:pt idx="4367">
                  <c:v>-97.858339999999984</c:v>
                </c:pt>
                <c:pt idx="4368">
                  <c:v>-95.554463999999996</c:v>
                </c:pt>
                <c:pt idx="4369">
                  <c:v>-95.554463999999996</c:v>
                </c:pt>
                <c:pt idx="4370">
                  <c:v>-95.619200000000006</c:v>
                </c:pt>
                <c:pt idx="4371">
                  <c:v>-95.553980999999979</c:v>
                </c:pt>
                <c:pt idx="4372">
                  <c:v>-95.61251</c:v>
                </c:pt>
                <c:pt idx="4373">
                  <c:v>-95.487570000000005</c:v>
                </c:pt>
                <c:pt idx="4374">
                  <c:v>-90.09469</c:v>
                </c:pt>
                <c:pt idx="4375">
                  <c:v>-81.410070000000005</c:v>
                </c:pt>
                <c:pt idx="4376">
                  <c:v>-95.56077999999998</c:v>
                </c:pt>
                <c:pt idx="4377">
                  <c:v>-95.562769999999986</c:v>
                </c:pt>
                <c:pt idx="4378">
                  <c:v>-93.932805999999999</c:v>
                </c:pt>
                <c:pt idx="4379">
                  <c:v>-90.038038999999984</c:v>
                </c:pt>
                <c:pt idx="4380">
                  <c:v>-97.887060000000005</c:v>
                </c:pt>
                <c:pt idx="4381">
                  <c:v>-95.550659999999993</c:v>
                </c:pt>
                <c:pt idx="4382">
                  <c:v>-95.527776999999986</c:v>
                </c:pt>
                <c:pt idx="4383">
                  <c:v>-95.201800000000006</c:v>
                </c:pt>
                <c:pt idx="4384">
                  <c:v>-81.419202999999996</c:v>
                </c:pt>
                <c:pt idx="4385">
                  <c:v>-95.588239999999999</c:v>
                </c:pt>
                <c:pt idx="4386">
                  <c:v>-81.416875000000005</c:v>
                </c:pt>
                <c:pt idx="4387">
                  <c:v>-90.093159999999997</c:v>
                </c:pt>
                <c:pt idx="4388">
                  <c:v>-95.550460000000001</c:v>
                </c:pt>
                <c:pt idx="4389">
                  <c:v>-95.58677999999999</c:v>
                </c:pt>
                <c:pt idx="4390">
                  <c:v>-95.582869999999986</c:v>
                </c:pt>
                <c:pt idx="4391">
                  <c:v>-95.502546999999993</c:v>
                </c:pt>
                <c:pt idx="4392">
                  <c:v>-95.549859999999995</c:v>
                </c:pt>
                <c:pt idx="4393">
                  <c:v>-95.551429999999996</c:v>
                </c:pt>
                <c:pt idx="4394">
                  <c:v>-95.632004999999992</c:v>
                </c:pt>
                <c:pt idx="4395">
                  <c:v>-95.592500000000001</c:v>
                </c:pt>
                <c:pt idx="4396">
                  <c:v>-90.023069999999976</c:v>
                </c:pt>
                <c:pt idx="4397">
                  <c:v>-95.411085999999997</c:v>
                </c:pt>
                <c:pt idx="4398">
                  <c:v>-82.700562000000005</c:v>
                </c:pt>
                <c:pt idx="4399">
                  <c:v>-95.504109999999997</c:v>
                </c:pt>
                <c:pt idx="4400">
                  <c:v>-95.302312999999984</c:v>
                </c:pt>
                <c:pt idx="4401">
                  <c:v>-95.506320000000002</c:v>
                </c:pt>
                <c:pt idx="4402">
                  <c:v>-95.202299999999994</c:v>
                </c:pt>
                <c:pt idx="4403">
                  <c:v>-95.50703</c:v>
                </c:pt>
                <c:pt idx="4404">
                  <c:v>-95.50497</c:v>
                </c:pt>
                <c:pt idx="4405">
                  <c:v>-95.50497</c:v>
                </c:pt>
                <c:pt idx="4406">
                  <c:v>-95.506929999999997</c:v>
                </c:pt>
                <c:pt idx="4407">
                  <c:v>-95.583290000000005</c:v>
                </c:pt>
                <c:pt idx="4408">
                  <c:v>-95.505120000000005</c:v>
                </c:pt>
                <c:pt idx="4409">
                  <c:v>-95.500466000000003</c:v>
                </c:pt>
                <c:pt idx="4410">
                  <c:v>-95.501405000000005</c:v>
                </c:pt>
                <c:pt idx="4411">
                  <c:v>-95.50735899999998</c:v>
                </c:pt>
                <c:pt idx="4412">
                  <c:v>-95.315366999999981</c:v>
                </c:pt>
                <c:pt idx="4413">
                  <c:v>-90.081076999999979</c:v>
                </c:pt>
                <c:pt idx="4414">
                  <c:v>-95.505960000000002</c:v>
                </c:pt>
                <c:pt idx="4415">
                  <c:v>-95.583446999999992</c:v>
                </c:pt>
                <c:pt idx="4416">
                  <c:v>-82.11275599999999</c:v>
                </c:pt>
                <c:pt idx="4417">
                  <c:v>-93.988511000000003</c:v>
                </c:pt>
                <c:pt idx="4418">
                  <c:v>-95.365601999999981</c:v>
                </c:pt>
                <c:pt idx="4419">
                  <c:v>-95.263587999999999</c:v>
                </c:pt>
                <c:pt idx="4420">
                  <c:v>-90.078639999999979</c:v>
                </c:pt>
                <c:pt idx="4421">
                  <c:v>-95.365611000000001</c:v>
                </c:pt>
                <c:pt idx="4422">
                  <c:v>-95.265510000000006</c:v>
                </c:pt>
                <c:pt idx="4423">
                  <c:v>-95.475719999999981</c:v>
                </c:pt>
                <c:pt idx="4424">
                  <c:v>-95.366197</c:v>
                </c:pt>
                <c:pt idx="4425">
                  <c:v>-95.303399999999982</c:v>
                </c:pt>
                <c:pt idx="4426">
                  <c:v>-95.365384999999989</c:v>
                </c:pt>
                <c:pt idx="4427">
                  <c:v>-95.330299999999994</c:v>
                </c:pt>
                <c:pt idx="4428">
                  <c:v>-95.396770999999987</c:v>
                </c:pt>
                <c:pt idx="4429">
                  <c:v>-95.326009999999982</c:v>
                </c:pt>
                <c:pt idx="4430">
                  <c:v>-95.320389999999989</c:v>
                </c:pt>
                <c:pt idx="4431">
                  <c:v>-95.324339999999992</c:v>
                </c:pt>
                <c:pt idx="4432">
                  <c:v>-95.322404999999989</c:v>
                </c:pt>
                <c:pt idx="4433">
                  <c:v>-95.506240000000005</c:v>
                </c:pt>
                <c:pt idx="4434">
                  <c:v>-95.503569999999996</c:v>
                </c:pt>
                <c:pt idx="4435">
                  <c:v>-95.309460000000001</c:v>
                </c:pt>
                <c:pt idx="4436">
                  <c:v>-95.308069999999987</c:v>
                </c:pt>
                <c:pt idx="4437">
                  <c:v>-90.376067999999989</c:v>
                </c:pt>
                <c:pt idx="4438">
                  <c:v>-93.984690000000001</c:v>
                </c:pt>
                <c:pt idx="4439">
                  <c:v>-95.323269999999994</c:v>
                </c:pt>
                <c:pt idx="4440">
                  <c:v>-95.506379999999979</c:v>
                </c:pt>
                <c:pt idx="4441">
                  <c:v>-95.503249999999994</c:v>
                </c:pt>
                <c:pt idx="4442">
                  <c:v>-93.964349999999996</c:v>
                </c:pt>
                <c:pt idx="4443">
                  <c:v>-95.506010000000003</c:v>
                </c:pt>
                <c:pt idx="4444">
                  <c:v>-95.326210000000003</c:v>
                </c:pt>
                <c:pt idx="4445">
                  <c:v>-95.324218999999999</c:v>
                </c:pt>
                <c:pt idx="4446">
                  <c:v>-95.3215</c:v>
                </c:pt>
                <c:pt idx="4447">
                  <c:v>-93.991919999999993</c:v>
                </c:pt>
                <c:pt idx="4448">
                  <c:v>-95.320130000000006</c:v>
                </c:pt>
                <c:pt idx="4449">
                  <c:v>-90.066030000000012</c:v>
                </c:pt>
                <c:pt idx="4450">
                  <c:v>-95.325879999999984</c:v>
                </c:pt>
                <c:pt idx="4451">
                  <c:v>-95.403819999999996</c:v>
                </c:pt>
                <c:pt idx="4452">
                  <c:v>-95.329339999999988</c:v>
                </c:pt>
                <c:pt idx="4453">
                  <c:v>-95.428640000000001</c:v>
                </c:pt>
                <c:pt idx="4454">
                  <c:v>-95.328059999999979</c:v>
                </c:pt>
                <c:pt idx="4455">
                  <c:v>-95.328059999999979</c:v>
                </c:pt>
                <c:pt idx="4456">
                  <c:v>-95.323610000000002</c:v>
                </c:pt>
                <c:pt idx="4457">
                  <c:v>-95.431515000000005</c:v>
                </c:pt>
                <c:pt idx="4458">
                  <c:v>-95.322089999999989</c:v>
                </c:pt>
                <c:pt idx="4459">
                  <c:v>-95.326089999999979</c:v>
                </c:pt>
                <c:pt idx="4460">
                  <c:v>-95.320670000000007</c:v>
                </c:pt>
                <c:pt idx="4461">
                  <c:v>-89.963520000000003</c:v>
                </c:pt>
                <c:pt idx="4462">
                  <c:v>-95.319220000000001</c:v>
                </c:pt>
                <c:pt idx="4463">
                  <c:v>-95.402789999999982</c:v>
                </c:pt>
                <c:pt idx="4464">
                  <c:v>-90.06597699999999</c:v>
                </c:pt>
                <c:pt idx="4465">
                  <c:v>-95.320817999999989</c:v>
                </c:pt>
                <c:pt idx="4466">
                  <c:v>-95.319851999999983</c:v>
                </c:pt>
                <c:pt idx="4467">
                  <c:v>-95.416669999999996</c:v>
                </c:pt>
                <c:pt idx="4468">
                  <c:v>-95.326309999999992</c:v>
                </c:pt>
                <c:pt idx="4469">
                  <c:v>-82.112448999999984</c:v>
                </c:pt>
                <c:pt idx="4470">
                  <c:v>-95.568354999999983</c:v>
                </c:pt>
                <c:pt idx="4471">
                  <c:v>-90.067930000000004</c:v>
                </c:pt>
                <c:pt idx="4472">
                  <c:v>-95.323099999999982</c:v>
                </c:pt>
                <c:pt idx="4473">
                  <c:v>-93.969750000000005</c:v>
                </c:pt>
                <c:pt idx="4474">
                  <c:v>-95.416712000000004</c:v>
                </c:pt>
                <c:pt idx="4475">
                  <c:v>-95.317260000000005</c:v>
                </c:pt>
                <c:pt idx="4476">
                  <c:v>-82.109799999999993</c:v>
                </c:pt>
                <c:pt idx="4477">
                  <c:v>-95.506227999999993</c:v>
                </c:pt>
                <c:pt idx="4478">
                  <c:v>-95.3185</c:v>
                </c:pt>
                <c:pt idx="4479">
                  <c:v>-95.430199999999999</c:v>
                </c:pt>
                <c:pt idx="4480">
                  <c:v>-95.428799999999981</c:v>
                </c:pt>
                <c:pt idx="4481">
                  <c:v>-90.066075999999981</c:v>
                </c:pt>
                <c:pt idx="4482">
                  <c:v>-95.328069999999983</c:v>
                </c:pt>
                <c:pt idx="4483">
                  <c:v>-95.427160000000001</c:v>
                </c:pt>
                <c:pt idx="4484">
                  <c:v>-95.314539999999994</c:v>
                </c:pt>
                <c:pt idx="4485">
                  <c:v>-93.996386999999999</c:v>
                </c:pt>
                <c:pt idx="4486">
                  <c:v>-95.32732</c:v>
                </c:pt>
                <c:pt idx="4487">
                  <c:v>-95.406830000000014</c:v>
                </c:pt>
                <c:pt idx="4488">
                  <c:v>-95.422955999999999</c:v>
                </c:pt>
                <c:pt idx="4489">
                  <c:v>-95.429940000000002</c:v>
                </c:pt>
                <c:pt idx="4490">
                  <c:v>-95.427750000000003</c:v>
                </c:pt>
                <c:pt idx="4491">
                  <c:v>-93.963419999999999</c:v>
                </c:pt>
                <c:pt idx="4492">
                  <c:v>-90.323499999999981</c:v>
                </c:pt>
                <c:pt idx="4493">
                  <c:v>-95.325210999999982</c:v>
                </c:pt>
                <c:pt idx="4494">
                  <c:v>-95.31933699999999</c:v>
                </c:pt>
                <c:pt idx="4495">
                  <c:v>-93.992876999999979</c:v>
                </c:pt>
                <c:pt idx="4496">
                  <c:v>-95.423623000000006</c:v>
                </c:pt>
                <c:pt idx="4497">
                  <c:v>-95.665649999999999</c:v>
                </c:pt>
                <c:pt idx="4498">
                  <c:v>-95.319282999999999</c:v>
                </c:pt>
                <c:pt idx="4499">
                  <c:v>-95.315599000000006</c:v>
                </c:pt>
                <c:pt idx="4500">
                  <c:v>-90.066732999999985</c:v>
                </c:pt>
                <c:pt idx="4501">
                  <c:v>-90.071041999999991</c:v>
                </c:pt>
                <c:pt idx="4502">
                  <c:v>-95.313871999999989</c:v>
                </c:pt>
                <c:pt idx="4503">
                  <c:v>-95.312262000000004</c:v>
                </c:pt>
                <c:pt idx="4504">
                  <c:v>-94.003330000000005</c:v>
                </c:pt>
                <c:pt idx="4505">
                  <c:v>-90.070620000000005</c:v>
                </c:pt>
                <c:pt idx="4506">
                  <c:v>-90.185149999999979</c:v>
                </c:pt>
                <c:pt idx="4507">
                  <c:v>-95.670425999999992</c:v>
                </c:pt>
                <c:pt idx="4508">
                  <c:v>-94.004149999999996</c:v>
                </c:pt>
                <c:pt idx="4509">
                  <c:v>-90.069443000000007</c:v>
                </c:pt>
                <c:pt idx="4510">
                  <c:v>-95.376779999999968</c:v>
                </c:pt>
                <c:pt idx="4511">
                  <c:v>-90.068729999999974</c:v>
                </c:pt>
                <c:pt idx="4512">
                  <c:v>-90.067170000000004</c:v>
                </c:pt>
                <c:pt idx="4513">
                  <c:v>-90.180840999999987</c:v>
                </c:pt>
                <c:pt idx="4514">
                  <c:v>-82.127779999999987</c:v>
                </c:pt>
                <c:pt idx="4515">
                  <c:v>-95.400391999999982</c:v>
                </c:pt>
                <c:pt idx="4516">
                  <c:v>-90.068259999999995</c:v>
                </c:pt>
                <c:pt idx="4517">
                  <c:v>-90.066221999999996</c:v>
                </c:pt>
                <c:pt idx="4518">
                  <c:v>-95.373349999999988</c:v>
                </c:pt>
                <c:pt idx="4519">
                  <c:v>-95.584610999999995</c:v>
                </c:pt>
                <c:pt idx="4520">
                  <c:v>-90.068075999999991</c:v>
                </c:pt>
                <c:pt idx="4521">
                  <c:v>-95.371940999999993</c:v>
                </c:pt>
                <c:pt idx="4522">
                  <c:v>-95.376694999999998</c:v>
                </c:pt>
                <c:pt idx="4523">
                  <c:v>-90.069305999999983</c:v>
                </c:pt>
                <c:pt idx="4524">
                  <c:v>-95.388965999999982</c:v>
                </c:pt>
                <c:pt idx="4525">
                  <c:v>-95.376605999999981</c:v>
                </c:pt>
                <c:pt idx="4526">
                  <c:v>-90.102559999999983</c:v>
                </c:pt>
                <c:pt idx="4527">
                  <c:v>-95.370739999999984</c:v>
                </c:pt>
                <c:pt idx="4528">
                  <c:v>-95.339581999999979</c:v>
                </c:pt>
                <c:pt idx="4529">
                  <c:v>-90.103179999999981</c:v>
                </c:pt>
                <c:pt idx="4530">
                  <c:v>-95.372509999999991</c:v>
                </c:pt>
                <c:pt idx="4531">
                  <c:v>-95.372559999999979</c:v>
                </c:pt>
                <c:pt idx="4532">
                  <c:v>-95.539772999999968</c:v>
                </c:pt>
                <c:pt idx="4533">
                  <c:v>-95.55668</c:v>
                </c:pt>
                <c:pt idx="4534">
                  <c:v>-95.371839999999992</c:v>
                </c:pt>
                <c:pt idx="4535">
                  <c:v>-95.369879999999981</c:v>
                </c:pt>
                <c:pt idx="4536">
                  <c:v>-95.374009999999998</c:v>
                </c:pt>
                <c:pt idx="4537">
                  <c:v>-95.477930000000001</c:v>
                </c:pt>
                <c:pt idx="4538">
                  <c:v>-95.375409999999988</c:v>
                </c:pt>
                <c:pt idx="4539">
                  <c:v>-90.191659999999999</c:v>
                </c:pt>
                <c:pt idx="4540">
                  <c:v>-81.491111000000004</c:v>
                </c:pt>
                <c:pt idx="4541">
                  <c:v>-95.37551999999998</c:v>
                </c:pt>
                <c:pt idx="4542">
                  <c:v>-95.374079999999992</c:v>
                </c:pt>
                <c:pt idx="4543">
                  <c:v>-95.586500000000001</c:v>
                </c:pt>
                <c:pt idx="4544">
                  <c:v>-90.112499999999983</c:v>
                </c:pt>
                <c:pt idx="4545">
                  <c:v>-95.374889999999979</c:v>
                </c:pt>
                <c:pt idx="4546">
                  <c:v>-95.423340999999979</c:v>
                </c:pt>
                <c:pt idx="4547">
                  <c:v>-95.540203000000005</c:v>
                </c:pt>
                <c:pt idx="4548">
                  <c:v>-95.553959000000006</c:v>
                </c:pt>
                <c:pt idx="4549">
                  <c:v>-95.701581000000004</c:v>
                </c:pt>
                <c:pt idx="4550">
                  <c:v>-95.693973999999983</c:v>
                </c:pt>
                <c:pt idx="4551">
                  <c:v>-90.294219999999996</c:v>
                </c:pt>
                <c:pt idx="4552">
                  <c:v>-95.695610000000002</c:v>
                </c:pt>
                <c:pt idx="4553">
                  <c:v>-95.485546999999983</c:v>
                </c:pt>
                <c:pt idx="4554">
                  <c:v>-97.848433</c:v>
                </c:pt>
                <c:pt idx="4555">
                  <c:v>-95.544870000000003</c:v>
                </c:pt>
                <c:pt idx="4556">
                  <c:v>-95.694990000000004</c:v>
                </c:pt>
                <c:pt idx="4557">
                  <c:v>-92.134360000000001</c:v>
                </c:pt>
                <c:pt idx="4558">
                  <c:v>-95.565690000000004</c:v>
                </c:pt>
                <c:pt idx="4559">
                  <c:v>-90.175213999999983</c:v>
                </c:pt>
                <c:pt idx="4560">
                  <c:v>-90.197952999999998</c:v>
                </c:pt>
                <c:pt idx="4561">
                  <c:v>-95.571709999999982</c:v>
                </c:pt>
                <c:pt idx="4562">
                  <c:v>-95.490398999999982</c:v>
                </c:pt>
                <c:pt idx="4563">
                  <c:v>-95.256060000000005</c:v>
                </c:pt>
                <c:pt idx="4564">
                  <c:v>-92.118590999999981</c:v>
                </c:pt>
                <c:pt idx="4565">
                  <c:v>-95.71540899999998</c:v>
                </c:pt>
                <c:pt idx="4566">
                  <c:v>-95.505426999999983</c:v>
                </c:pt>
                <c:pt idx="4567">
                  <c:v>-95.439570000000003</c:v>
                </c:pt>
                <c:pt idx="4568">
                  <c:v>-91.81935</c:v>
                </c:pt>
                <c:pt idx="4569">
                  <c:v>-92.133819000000003</c:v>
                </c:pt>
                <c:pt idx="4570">
                  <c:v>-90.055926999999983</c:v>
                </c:pt>
                <c:pt idx="4571">
                  <c:v>-93.256456999999983</c:v>
                </c:pt>
                <c:pt idx="4572">
                  <c:v>-95.342020000000005</c:v>
                </c:pt>
                <c:pt idx="4573">
                  <c:v>-91.818365999999983</c:v>
                </c:pt>
                <c:pt idx="4574">
                  <c:v>-81.858146999999988</c:v>
                </c:pt>
                <c:pt idx="4575">
                  <c:v>-81.682539999999989</c:v>
                </c:pt>
                <c:pt idx="4576">
                  <c:v>-95.404587000000006</c:v>
                </c:pt>
                <c:pt idx="4577">
                  <c:v>-97.949243999999993</c:v>
                </c:pt>
                <c:pt idx="4578">
                  <c:v>-97.877359999999982</c:v>
                </c:pt>
                <c:pt idx="4579">
                  <c:v>-97.873541999999986</c:v>
                </c:pt>
                <c:pt idx="4580">
                  <c:v>-95.570311999999987</c:v>
                </c:pt>
                <c:pt idx="4581">
                  <c:v>-95.496219999999994</c:v>
                </c:pt>
                <c:pt idx="4582">
                  <c:v>-95.571789999999979</c:v>
                </c:pt>
                <c:pt idx="4583">
                  <c:v>-91.808893999999981</c:v>
                </c:pt>
                <c:pt idx="4584">
                  <c:v>-95.27875499999999</c:v>
                </c:pt>
                <c:pt idx="4585">
                  <c:v>-95.268799999999999</c:v>
                </c:pt>
                <c:pt idx="4586">
                  <c:v>-90.152179999999987</c:v>
                </c:pt>
                <c:pt idx="4587">
                  <c:v>-95.25958</c:v>
                </c:pt>
                <c:pt idx="4588">
                  <c:v>-90.153220000000005</c:v>
                </c:pt>
                <c:pt idx="4589">
                  <c:v>-95.294499999999999</c:v>
                </c:pt>
                <c:pt idx="4590">
                  <c:v>-90.152233999999993</c:v>
                </c:pt>
                <c:pt idx="4591">
                  <c:v>-95.593749000000003</c:v>
                </c:pt>
                <c:pt idx="4592">
                  <c:v>-95.757369999999995</c:v>
                </c:pt>
                <c:pt idx="4593">
                  <c:v>-90.239769999999993</c:v>
                </c:pt>
                <c:pt idx="4594">
                  <c:v>-95.310558999999998</c:v>
                </c:pt>
                <c:pt idx="4595">
                  <c:v>-95.584372999999985</c:v>
                </c:pt>
                <c:pt idx="4596">
                  <c:v>-90.187569999999994</c:v>
                </c:pt>
                <c:pt idx="4597">
                  <c:v>-95.467969999999994</c:v>
                </c:pt>
                <c:pt idx="4598">
                  <c:v>-90.186879999999988</c:v>
                </c:pt>
                <c:pt idx="4599">
                  <c:v>-95.196820000000002</c:v>
                </c:pt>
                <c:pt idx="4600">
                  <c:v>-95.262270000000001</c:v>
                </c:pt>
                <c:pt idx="4601">
                  <c:v>-95.16643999999998</c:v>
                </c:pt>
                <c:pt idx="4602">
                  <c:v>-95.274969999999996</c:v>
                </c:pt>
                <c:pt idx="4603">
                  <c:v>-95.206379999999982</c:v>
                </c:pt>
                <c:pt idx="4604">
                  <c:v>-95.263459999999995</c:v>
                </c:pt>
                <c:pt idx="4605">
                  <c:v>-95.397518000000005</c:v>
                </c:pt>
                <c:pt idx="4606">
                  <c:v>-95.164333999999982</c:v>
                </c:pt>
                <c:pt idx="4607">
                  <c:v>-95.249427999999995</c:v>
                </c:pt>
                <c:pt idx="4608">
                  <c:v>-95.169144000000003</c:v>
                </c:pt>
                <c:pt idx="4609">
                  <c:v>-95.170557999999986</c:v>
                </c:pt>
                <c:pt idx="4610">
                  <c:v>-95.304599999999994</c:v>
                </c:pt>
                <c:pt idx="4611">
                  <c:v>-95.471360000000004</c:v>
                </c:pt>
                <c:pt idx="4612">
                  <c:v>-95.471360000000004</c:v>
                </c:pt>
                <c:pt idx="4613">
                  <c:v>-91.802130000000005</c:v>
                </c:pt>
                <c:pt idx="4614">
                  <c:v>-95.153549999999981</c:v>
                </c:pt>
                <c:pt idx="4615">
                  <c:v>-95.302069999999986</c:v>
                </c:pt>
                <c:pt idx="4616">
                  <c:v>-90.185999999999993</c:v>
                </c:pt>
                <c:pt idx="4617">
                  <c:v>-95.458435999999992</c:v>
                </c:pt>
                <c:pt idx="4618">
                  <c:v>-90.182999999999993</c:v>
                </c:pt>
                <c:pt idx="4619">
                  <c:v>-95.249440000000007</c:v>
                </c:pt>
                <c:pt idx="4620">
                  <c:v>-95.271552999999983</c:v>
                </c:pt>
                <c:pt idx="4621">
                  <c:v>-90.011765999999994</c:v>
                </c:pt>
                <c:pt idx="4622">
                  <c:v>-95.389684000000003</c:v>
                </c:pt>
                <c:pt idx="4623">
                  <c:v>-95.528246999999979</c:v>
                </c:pt>
                <c:pt idx="4624">
                  <c:v>-91.818420000000003</c:v>
                </c:pt>
                <c:pt idx="4625">
                  <c:v>-95.271625999999998</c:v>
                </c:pt>
                <c:pt idx="4626">
                  <c:v>-95.527495999999999</c:v>
                </c:pt>
                <c:pt idx="4627">
                  <c:v>-90.163267000000005</c:v>
                </c:pt>
                <c:pt idx="4628">
                  <c:v>-95.285869999999974</c:v>
                </c:pt>
                <c:pt idx="4629">
                  <c:v>-95.279798999999969</c:v>
                </c:pt>
                <c:pt idx="4630">
                  <c:v>-95.296256999999997</c:v>
                </c:pt>
                <c:pt idx="4631">
                  <c:v>-95.278029000000004</c:v>
                </c:pt>
                <c:pt idx="4632">
                  <c:v>-95.46866</c:v>
                </c:pt>
                <c:pt idx="4633">
                  <c:v>-90.160573999999983</c:v>
                </c:pt>
                <c:pt idx="4634">
                  <c:v>-94.061018000000004</c:v>
                </c:pt>
                <c:pt idx="4635">
                  <c:v>-94.061018000000004</c:v>
                </c:pt>
                <c:pt idx="4636">
                  <c:v>-95.269175000000004</c:v>
                </c:pt>
                <c:pt idx="4637">
                  <c:v>-97.852069999999998</c:v>
                </c:pt>
                <c:pt idx="4638">
                  <c:v>-95.590423000000001</c:v>
                </c:pt>
                <c:pt idx="4639">
                  <c:v>-82.348979</c:v>
                </c:pt>
                <c:pt idx="4640">
                  <c:v>-97.865539999999982</c:v>
                </c:pt>
                <c:pt idx="4641">
                  <c:v>-90.022069999999999</c:v>
                </c:pt>
                <c:pt idx="4642">
                  <c:v>-90.18080999999998</c:v>
                </c:pt>
                <c:pt idx="4643">
                  <c:v>-90.181799999999981</c:v>
                </c:pt>
                <c:pt idx="4644">
                  <c:v>-95.50830999999998</c:v>
                </c:pt>
                <c:pt idx="4645">
                  <c:v>-90.167140000000003</c:v>
                </c:pt>
                <c:pt idx="4646">
                  <c:v>-97.862348999999966</c:v>
                </c:pt>
                <c:pt idx="4647">
                  <c:v>-95.426060000000007</c:v>
                </c:pt>
                <c:pt idx="4648">
                  <c:v>-83.616416000000001</c:v>
                </c:pt>
                <c:pt idx="4649">
                  <c:v>-90.248982999999981</c:v>
                </c:pt>
                <c:pt idx="4650">
                  <c:v>-95.528197999999989</c:v>
                </c:pt>
                <c:pt idx="4651">
                  <c:v>-95.436150999999995</c:v>
                </c:pt>
                <c:pt idx="4652">
                  <c:v>-97.889049999999983</c:v>
                </c:pt>
                <c:pt idx="4653">
                  <c:v>-95.431628000000003</c:v>
                </c:pt>
                <c:pt idx="4654">
                  <c:v>-95.524860000000004</c:v>
                </c:pt>
                <c:pt idx="4655">
                  <c:v>-95.518659999999997</c:v>
                </c:pt>
                <c:pt idx="4656">
                  <c:v>-95.439760000000007</c:v>
                </c:pt>
                <c:pt idx="4657">
                  <c:v>-95.598600000000005</c:v>
                </c:pt>
                <c:pt idx="4658">
                  <c:v>-95.437060000000002</c:v>
                </c:pt>
                <c:pt idx="4659">
                  <c:v>-95.490228000000002</c:v>
                </c:pt>
                <c:pt idx="4660">
                  <c:v>-95.419799999999995</c:v>
                </c:pt>
                <c:pt idx="4661">
                  <c:v>-95.419852000000006</c:v>
                </c:pt>
                <c:pt idx="4662">
                  <c:v>-95.435590000000005</c:v>
                </c:pt>
                <c:pt idx="4663">
                  <c:v>-90.053013000000007</c:v>
                </c:pt>
                <c:pt idx="4664">
                  <c:v>-95.407799999999995</c:v>
                </c:pt>
                <c:pt idx="4665">
                  <c:v>-95.556739999999991</c:v>
                </c:pt>
                <c:pt idx="4666">
                  <c:v>-95.429642000000001</c:v>
                </c:pt>
                <c:pt idx="4667">
                  <c:v>-95.605427999999989</c:v>
                </c:pt>
                <c:pt idx="4668">
                  <c:v>-95.552589999999981</c:v>
                </c:pt>
                <c:pt idx="4669">
                  <c:v>-95.535673000000003</c:v>
                </c:pt>
                <c:pt idx="4670">
                  <c:v>-94.155929</c:v>
                </c:pt>
                <c:pt idx="4671">
                  <c:v>-90.245140000000006</c:v>
                </c:pt>
                <c:pt idx="4672">
                  <c:v>-90.253546</c:v>
                </c:pt>
                <c:pt idx="4673">
                  <c:v>-95.339646000000002</c:v>
                </c:pt>
                <c:pt idx="4674">
                  <c:v>-94.152743999999984</c:v>
                </c:pt>
                <c:pt idx="4675">
                  <c:v>-95.25633599999999</c:v>
                </c:pt>
                <c:pt idx="4676">
                  <c:v>-95.609055999999981</c:v>
                </c:pt>
                <c:pt idx="4677">
                  <c:v>-94.152179999999987</c:v>
                </c:pt>
                <c:pt idx="4678">
                  <c:v>-95.483580000000003</c:v>
                </c:pt>
                <c:pt idx="4679">
                  <c:v>-95.349209999999999</c:v>
                </c:pt>
                <c:pt idx="4680">
                  <c:v>-95.183319999999981</c:v>
                </c:pt>
                <c:pt idx="4681">
                  <c:v>-97.54378699999998</c:v>
                </c:pt>
                <c:pt idx="4682">
                  <c:v>-95.183530000000005</c:v>
                </c:pt>
                <c:pt idx="4683">
                  <c:v>-95.183530000000005</c:v>
                </c:pt>
                <c:pt idx="4684">
                  <c:v>-95.611170000000001</c:v>
                </c:pt>
                <c:pt idx="4685">
                  <c:v>-95.234669999999994</c:v>
                </c:pt>
                <c:pt idx="4686">
                  <c:v>-95.182794999999984</c:v>
                </c:pt>
                <c:pt idx="4687">
                  <c:v>-95.259569999999997</c:v>
                </c:pt>
                <c:pt idx="4688">
                  <c:v>-89.954854999999995</c:v>
                </c:pt>
                <c:pt idx="4689">
                  <c:v>-95.472875999999985</c:v>
                </c:pt>
                <c:pt idx="4690">
                  <c:v>-95.245394000000005</c:v>
                </c:pt>
                <c:pt idx="4691">
                  <c:v>-94.188529999999986</c:v>
                </c:pt>
                <c:pt idx="4692">
                  <c:v>-89.953052</c:v>
                </c:pt>
                <c:pt idx="4693">
                  <c:v>-95.353947999999988</c:v>
                </c:pt>
                <c:pt idx="4694">
                  <c:v>-99.164109999999994</c:v>
                </c:pt>
                <c:pt idx="4695">
                  <c:v>-94.093984000000006</c:v>
                </c:pt>
                <c:pt idx="4696">
                  <c:v>-99.159391999999968</c:v>
                </c:pt>
                <c:pt idx="4697">
                  <c:v>-95.431675999999996</c:v>
                </c:pt>
                <c:pt idx="4698">
                  <c:v>-81.535274000000001</c:v>
                </c:pt>
                <c:pt idx="4699">
                  <c:v>-81.535494</c:v>
                </c:pt>
                <c:pt idx="4700">
                  <c:v>-95.250360000000001</c:v>
                </c:pt>
                <c:pt idx="4701">
                  <c:v>-94.89297999999998</c:v>
                </c:pt>
                <c:pt idx="4702">
                  <c:v>-94.18907999999999</c:v>
                </c:pt>
                <c:pt idx="4703">
                  <c:v>-99.118889999999979</c:v>
                </c:pt>
                <c:pt idx="4704">
                  <c:v>-90.478829999999974</c:v>
                </c:pt>
                <c:pt idx="4705">
                  <c:v>-81.496100999999996</c:v>
                </c:pt>
                <c:pt idx="4706">
                  <c:v>-81.866739999999979</c:v>
                </c:pt>
                <c:pt idx="4707">
                  <c:v>-81.866739999999979</c:v>
                </c:pt>
                <c:pt idx="4708">
                  <c:v>-95.189819999999983</c:v>
                </c:pt>
                <c:pt idx="4709">
                  <c:v>-81.706682000000001</c:v>
                </c:pt>
                <c:pt idx="4710">
                  <c:v>-95.209680000000006</c:v>
                </c:pt>
                <c:pt idx="4711">
                  <c:v>-94.174482999999967</c:v>
                </c:pt>
                <c:pt idx="4712">
                  <c:v>-95.226510000000005</c:v>
                </c:pt>
                <c:pt idx="4713">
                  <c:v>-81.706215</c:v>
                </c:pt>
                <c:pt idx="4714">
                  <c:v>-94.172769999999971</c:v>
                </c:pt>
                <c:pt idx="4715">
                  <c:v>-94.10453099999998</c:v>
                </c:pt>
                <c:pt idx="4716">
                  <c:v>-95.441542999999996</c:v>
                </c:pt>
                <c:pt idx="4717">
                  <c:v>-94.201359999999994</c:v>
                </c:pt>
                <c:pt idx="4718">
                  <c:v>-95.417599999999993</c:v>
                </c:pt>
                <c:pt idx="4719">
                  <c:v>-81.797464000000005</c:v>
                </c:pt>
                <c:pt idx="4720">
                  <c:v>-93.786570000000012</c:v>
                </c:pt>
                <c:pt idx="4721">
                  <c:v>-81.707930000000005</c:v>
                </c:pt>
                <c:pt idx="4722">
                  <c:v>-93.779246000000001</c:v>
                </c:pt>
                <c:pt idx="4723">
                  <c:v>-91.901719999999997</c:v>
                </c:pt>
                <c:pt idx="4724">
                  <c:v>-94.137049000000005</c:v>
                </c:pt>
                <c:pt idx="4725">
                  <c:v>-94.097224999999995</c:v>
                </c:pt>
                <c:pt idx="4726">
                  <c:v>-95.433689999999999</c:v>
                </c:pt>
                <c:pt idx="4727">
                  <c:v>-95.639223000000001</c:v>
                </c:pt>
                <c:pt idx="4728">
                  <c:v>-95.62863999999999</c:v>
                </c:pt>
                <c:pt idx="4729">
                  <c:v>-97.501440000000002</c:v>
                </c:pt>
                <c:pt idx="4730">
                  <c:v>-95.61994</c:v>
                </c:pt>
                <c:pt idx="4731">
                  <c:v>-95.434590999999998</c:v>
                </c:pt>
                <c:pt idx="4732">
                  <c:v>-93.731579999999994</c:v>
                </c:pt>
                <c:pt idx="4733">
                  <c:v>-95.984309999999994</c:v>
                </c:pt>
                <c:pt idx="4734">
                  <c:v>-95.98578999999998</c:v>
                </c:pt>
                <c:pt idx="4735">
                  <c:v>-95.994950000000003</c:v>
                </c:pt>
                <c:pt idx="4736">
                  <c:v>-95.994950000000003</c:v>
                </c:pt>
                <c:pt idx="4737">
                  <c:v>-95.588813999999999</c:v>
                </c:pt>
                <c:pt idx="4738">
                  <c:v>-94.111580000000004</c:v>
                </c:pt>
                <c:pt idx="4739">
                  <c:v>-93.763729999999995</c:v>
                </c:pt>
                <c:pt idx="4740">
                  <c:v>-90.99306</c:v>
                </c:pt>
                <c:pt idx="4741">
                  <c:v>-94.112819999999999</c:v>
                </c:pt>
                <c:pt idx="4742">
                  <c:v>-95.541864000000004</c:v>
                </c:pt>
                <c:pt idx="4743">
                  <c:v>-95.229729999999975</c:v>
                </c:pt>
                <c:pt idx="4744">
                  <c:v>-81.709091000000001</c:v>
                </c:pt>
                <c:pt idx="4745">
                  <c:v>-81.826829000000004</c:v>
                </c:pt>
                <c:pt idx="4746">
                  <c:v>-94.12724</c:v>
                </c:pt>
                <c:pt idx="4747">
                  <c:v>-95.235219999999998</c:v>
                </c:pt>
                <c:pt idx="4748">
                  <c:v>-81.829029999999975</c:v>
                </c:pt>
                <c:pt idx="4749">
                  <c:v>-81.823299999999975</c:v>
                </c:pt>
                <c:pt idx="4750">
                  <c:v>-81.418550999999994</c:v>
                </c:pt>
                <c:pt idx="4751">
                  <c:v>-97.333749999999981</c:v>
                </c:pt>
                <c:pt idx="4752">
                  <c:v>-81.590158000000002</c:v>
                </c:pt>
                <c:pt idx="4753">
                  <c:v>-95.389240000000001</c:v>
                </c:pt>
                <c:pt idx="4754">
                  <c:v>-93.747110000000006</c:v>
                </c:pt>
                <c:pt idx="4755">
                  <c:v>-83.581590000000006</c:v>
                </c:pt>
                <c:pt idx="4756">
                  <c:v>-95.444096999999999</c:v>
                </c:pt>
                <c:pt idx="4757">
                  <c:v>-93.746660000000006</c:v>
                </c:pt>
                <c:pt idx="4758">
                  <c:v>-81.626274999999993</c:v>
                </c:pt>
                <c:pt idx="4759">
                  <c:v>-94.168517999999992</c:v>
                </c:pt>
                <c:pt idx="4760">
                  <c:v>-94.153604999999999</c:v>
                </c:pt>
                <c:pt idx="4761">
                  <c:v>-93.89335699999998</c:v>
                </c:pt>
                <c:pt idx="4762">
                  <c:v>-93.89335699999998</c:v>
                </c:pt>
                <c:pt idx="4763">
                  <c:v>-95.439019999999999</c:v>
                </c:pt>
                <c:pt idx="4764">
                  <c:v>-95.441130000000001</c:v>
                </c:pt>
                <c:pt idx="4765">
                  <c:v>-94.164670000000001</c:v>
                </c:pt>
                <c:pt idx="4766">
                  <c:v>-95.467412999999993</c:v>
                </c:pt>
                <c:pt idx="4767">
                  <c:v>-95.444810000000004</c:v>
                </c:pt>
                <c:pt idx="4768">
                  <c:v>-94.159635999999992</c:v>
                </c:pt>
                <c:pt idx="4769">
                  <c:v>-95.441280000000006</c:v>
                </c:pt>
                <c:pt idx="4770">
                  <c:v>-94.155003999999991</c:v>
                </c:pt>
                <c:pt idx="4771">
                  <c:v>-95.554410000000004</c:v>
                </c:pt>
                <c:pt idx="4772">
                  <c:v>-94.159997999999987</c:v>
                </c:pt>
                <c:pt idx="4773">
                  <c:v>-94.015450000000001</c:v>
                </c:pt>
                <c:pt idx="4774">
                  <c:v>-94.171543</c:v>
                </c:pt>
                <c:pt idx="4775">
                  <c:v>-95.443470000000005</c:v>
                </c:pt>
                <c:pt idx="4776">
                  <c:v>-95.448513000000005</c:v>
                </c:pt>
                <c:pt idx="4777">
                  <c:v>-81.631962000000001</c:v>
                </c:pt>
                <c:pt idx="4778">
                  <c:v>-97.799636000000007</c:v>
                </c:pt>
                <c:pt idx="4779">
                  <c:v>-85.591678999999999</c:v>
                </c:pt>
                <c:pt idx="4780">
                  <c:v>-97.802660000000003</c:v>
                </c:pt>
                <c:pt idx="4781">
                  <c:v>-95.660060000000001</c:v>
                </c:pt>
                <c:pt idx="4782">
                  <c:v>-81.771550000000005</c:v>
                </c:pt>
                <c:pt idx="4783">
                  <c:v>-81.550515000000004</c:v>
                </c:pt>
                <c:pt idx="4784">
                  <c:v>-91.986620000000002</c:v>
                </c:pt>
                <c:pt idx="4785">
                  <c:v>-96.397656999999995</c:v>
                </c:pt>
                <c:pt idx="4786">
                  <c:v>-94.176408999999992</c:v>
                </c:pt>
                <c:pt idx="4787">
                  <c:v>-97.802979999999991</c:v>
                </c:pt>
                <c:pt idx="4788">
                  <c:v>-81.754199999999997</c:v>
                </c:pt>
                <c:pt idx="4789">
                  <c:v>-97.770876999999984</c:v>
                </c:pt>
                <c:pt idx="4790">
                  <c:v>-81.751930000000002</c:v>
                </c:pt>
                <c:pt idx="4791">
                  <c:v>-94.738839999999982</c:v>
                </c:pt>
                <c:pt idx="4792">
                  <c:v>-92.047499999999999</c:v>
                </c:pt>
                <c:pt idx="4793">
                  <c:v>-95.458622000000005</c:v>
                </c:pt>
                <c:pt idx="4794">
                  <c:v>-95.458622000000005</c:v>
                </c:pt>
                <c:pt idx="4795">
                  <c:v>-92.043549999999996</c:v>
                </c:pt>
                <c:pt idx="4796">
                  <c:v>-85.660300000000007</c:v>
                </c:pt>
                <c:pt idx="4797">
                  <c:v>-85.660300000000007</c:v>
                </c:pt>
                <c:pt idx="4798">
                  <c:v>-85.66034999999998</c:v>
                </c:pt>
                <c:pt idx="4799">
                  <c:v>-85.647526999999997</c:v>
                </c:pt>
                <c:pt idx="4800">
                  <c:v>-95.456519999999998</c:v>
                </c:pt>
                <c:pt idx="4801">
                  <c:v>-85.750460000000004</c:v>
                </c:pt>
                <c:pt idx="4802">
                  <c:v>-81.835825999999983</c:v>
                </c:pt>
                <c:pt idx="4803">
                  <c:v>-95.452824000000007</c:v>
                </c:pt>
                <c:pt idx="4804">
                  <c:v>-95.508167999999998</c:v>
                </c:pt>
                <c:pt idx="4805">
                  <c:v>-95.508167999999998</c:v>
                </c:pt>
                <c:pt idx="4806">
                  <c:v>-95.464648999999994</c:v>
                </c:pt>
                <c:pt idx="4807">
                  <c:v>-81.748963000000003</c:v>
                </c:pt>
                <c:pt idx="4808">
                  <c:v>-95.456460000000007</c:v>
                </c:pt>
                <c:pt idx="4809">
                  <c:v>-95.506290000000007</c:v>
                </c:pt>
                <c:pt idx="4810">
                  <c:v>-81.706549999999993</c:v>
                </c:pt>
                <c:pt idx="4811">
                  <c:v>-95.455619999999996</c:v>
                </c:pt>
                <c:pt idx="4812">
                  <c:v>-95.462090000000003</c:v>
                </c:pt>
                <c:pt idx="4813">
                  <c:v>-95.452108999999979</c:v>
                </c:pt>
                <c:pt idx="4814">
                  <c:v>-95.452292</c:v>
                </c:pt>
                <c:pt idx="4815">
                  <c:v>-95.456371999999988</c:v>
                </c:pt>
                <c:pt idx="4816">
                  <c:v>-95.453811999999999</c:v>
                </c:pt>
                <c:pt idx="4817">
                  <c:v>-95.459365000000005</c:v>
                </c:pt>
                <c:pt idx="4818">
                  <c:v>-95.503887999999989</c:v>
                </c:pt>
                <c:pt idx="4819">
                  <c:v>-81.607168000000001</c:v>
                </c:pt>
                <c:pt idx="4820">
                  <c:v>-97.804309000000003</c:v>
                </c:pt>
                <c:pt idx="4821">
                  <c:v>-95.500960000000006</c:v>
                </c:pt>
                <c:pt idx="4822">
                  <c:v>-97.824190000000002</c:v>
                </c:pt>
                <c:pt idx="4823">
                  <c:v>-92.075559999999982</c:v>
                </c:pt>
                <c:pt idx="4824">
                  <c:v>-95.683359999999979</c:v>
                </c:pt>
                <c:pt idx="4825">
                  <c:v>-92.083729000000005</c:v>
                </c:pt>
                <c:pt idx="4826">
                  <c:v>-81.605366999999987</c:v>
                </c:pt>
                <c:pt idx="4827">
                  <c:v>-95.460667000000001</c:v>
                </c:pt>
                <c:pt idx="4828">
                  <c:v>-81.745509999999996</c:v>
                </c:pt>
                <c:pt idx="4829">
                  <c:v>-81.62660799999999</c:v>
                </c:pt>
                <c:pt idx="4830">
                  <c:v>-92.06944</c:v>
                </c:pt>
                <c:pt idx="4831">
                  <c:v>-95.483850000000004</c:v>
                </c:pt>
                <c:pt idx="4832">
                  <c:v>-97.810481999999979</c:v>
                </c:pt>
                <c:pt idx="4833">
                  <c:v>-92.026650000000004</c:v>
                </c:pt>
                <c:pt idx="4834">
                  <c:v>-92.069541000000001</c:v>
                </c:pt>
                <c:pt idx="4835">
                  <c:v>-92.078288999999984</c:v>
                </c:pt>
                <c:pt idx="4836">
                  <c:v>-92.071840999999992</c:v>
                </c:pt>
                <c:pt idx="4837">
                  <c:v>-81.601029999999994</c:v>
                </c:pt>
                <c:pt idx="4838">
                  <c:v>-81.60047999999999</c:v>
                </c:pt>
                <c:pt idx="4839">
                  <c:v>-92.077209999999994</c:v>
                </c:pt>
                <c:pt idx="4840">
                  <c:v>-95.537882999999979</c:v>
                </c:pt>
                <c:pt idx="4841">
                  <c:v>-94.023399999999981</c:v>
                </c:pt>
                <c:pt idx="4842">
                  <c:v>-81.554933000000005</c:v>
                </c:pt>
                <c:pt idx="4843">
                  <c:v>-82.664028000000002</c:v>
                </c:pt>
                <c:pt idx="4844">
                  <c:v>-97.840519999999998</c:v>
                </c:pt>
                <c:pt idx="4845">
                  <c:v>-92.074673000000004</c:v>
                </c:pt>
                <c:pt idx="4846">
                  <c:v>-95.450851</c:v>
                </c:pt>
                <c:pt idx="4847">
                  <c:v>-95.536364000000006</c:v>
                </c:pt>
                <c:pt idx="4848">
                  <c:v>-92.008099999999999</c:v>
                </c:pt>
                <c:pt idx="4849">
                  <c:v>-97.840590000000006</c:v>
                </c:pt>
                <c:pt idx="4850">
                  <c:v>-93.22074499999998</c:v>
                </c:pt>
                <c:pt idx="4851">
                  <c:v>-92.008150000000001</c:v>
                </c:pt>
                <c:pt idx="4852">
                  <c:v>-93.217674000000002</c:v>
                </c:pt>
                <c:pt idx="4853">
                  <c:v>-95.489655999999997</c:v>
                </c:pt>
                <c:pt idx="4854">
                  <c:v>-81.626341999999966</c:v>
                </c:pt>
                <c:pt idx="4855">
                  <c:v>-81.553064000000006</c:v>
                </c:pt>
                <c:pt idx="4856">
                  <c:v>-81.728379999999987</c:v>
                </c:pt>
                <c:pt idx="4857">
                  <c:v>-81.737683000000004</c:v>
                </c:pt>
                <c:pt idx="4858">
                  <c:v>-81.707958000000005</c:v>
                </c:pt>
                <c:pt idx="4859">
                  <c:v>-92.075549999999993</c:v>
                </c:pt>
                <c:pt idx="4860">
                  <c:v>-85.659130000000005</c:v>
                </c:pt>
                <c:pt idx="4861">
                  <c:v>-81.703774999999979</c:v>
                </c:pt>
                <c:pt idx="4862">
                  <c:v>-81.629007999999985</c:v>
                </c:pt>
                <c:pt idx="4863">
                  <c:v>-97.781170000000003</c:v>
                </c:pt>
                <c:pt idx="4864">
                  <c:v>-85.668984999999992</c:v>
                </c:pt>
                <c:pt idx="4865">
                  <c:v>-81.382856999999987</c:v>
                </c:pt>
                <c:pt idx="4866">
                  <c:v>-85.814347999999981</c:v>
                </c:pt>
                <c:pt idx="4867">
                  <c:v>-81.553455999999983</c:v>
                </c:pt>
                <c:pt idx="4868">
                  <c:v>-97.773295000000005</c:v>
                </c:pt>
                <c:pt idx="4869">
                  <c:v>-95.458560000000006</c:v>
                </c:pt>
                <c:pt idx="4870">
                  <c:v>-97.85584999999999</c:v>
                </c:pt>
                <c:pt idx="4871">
                  <c:v>-82.637119999999996</c:v>
                </c:pt>
                <c:pt idx="4872">
                  <c:v>-82.637119999999996</c:v>
                </c:pt>
                <c:pt idx="4873">
                  <c:v>-97.768454000000006</c:v>
                </c:pt>
                <c:pt idx="4874">
                  <c:v>-95.454314999999994</c:v>
                </c:pt>
                <c:pt idx="4875">
                  <c:v>-81.607140000000001</c:v>
                </c:pt>
                <c:pt idx="4876">
                  <c:v>-97.845470000000006</c:v>
                </c:pt>
                <c:pt idx="4877">
                  <c:v>-85.669586999999993</c:v>
                </c:pt>
                <c:pt idx="4878">
                  <c:v>-97.791290000000004</c:v>
                </c:pt>
                <c:pt idx="4879">
                  <c:v>-85.65434999999998</c:v>
                </c:pt>
                <c:pt idx="4880">
                  <c:v>-93.17949999999999</c:v>
                </c:pt>
                <c:pt idx="4881">
                  <c:v>-81.751144999999994</c:v>
                </c:pt>
                <c:pt idx="4882">
                  <c:v>-92.059658999999982</c:v>
                </c:pt>
                <c:pt idx="4883">
                  <c:v>-81.742768999999981</c:v>
                </c:pt>
                <c:pt idx="4884">
                  <c:v>-81.611830000000012</c:v>
                </c:pt>
                <c:pt idx="4885">
                  <c:v>-81.743662999999998</c:v>
                </c:pt>
                <c:pt idx="4886">
                  <c:v>-81.553729999999973</c:v>
                </c:pt>
                <c:pt idx="4887">
                  <c:v>-92.064589999999995</c:v>
                </c:pt>
                <c:pt idx="4888">
                  <c:v>-85.809985999999981</c:v>
                </c:pt>
                <c:pt idx="4889">
                  <c:v>-92.090400000000002</c:v>
                </c:pt>
                <c:pt idx="4890">
                  <c:v>-93.17251499999999</c:v>
                </c:pt>
                <c:pt idx="4891">
                  <c:v>-92.073659000000006</c:v>
                </c:pt>
                <c:pt idx="4892">
                  <c:v>-81.549779999999998</c:v>
                </c:pt>
                <c:pt idx="4893">
                  <c:v>-81.622809999999987</c:v>
                </c:pt>
                <c:pt idx="4894">
                  <c:v>-97.761080000000007</c:v>
                </c:pt>
                <c:pt idx="4895">
                  <c:v>-92.077039999999982</c:v>
                </c:pt>
                <c:pt idx="4896">
                  <c:v>-93.226814000000005</c:v>
                </c:pt>
                <c:pt idx="4897">
                  <c:v>-92.073985999999991</c:v>
                </c:pt>
                <c:pt idx="4898">
                  <c:v>-97.786249999999995</c:v>
                </c:pt>
                <c:pt idx="4899">
                  <c:v>-97.864283</c:v>
                </c:pt>
                <c:pt idx="4900">
                  <c:v>-81.741690000000006</c:v>
                </c:pt>
                <c:pt idx="4901">
                  <c:v>-98.109620000000007</c:v>
                </c:pt>
                <c:pt idx="4902">
                  <c:v>-93.247395999999995</c:v>
                </c:pt>
                <c:pt idx="4903">
                  <c:v>-93.224672999999981</c:v>
                </c:pt>
                <c:pt idx="4904">
                  <c:v>-97.70693</c:v>
                </c:pt>
                <c:pt idx="4905">
                  <c:v>-97.806879999999992</c:v>
                </c:pt>
                <c:pt idx="4906">
                  <c:v>-85.650620000000004</c:v>
                </c:pt>
                <c:pt idx="4907">
                  <c:v>-81.617020999999994</c:v>
                </c:pt>
                <c:pt idx="4908">
                  <c:v>-97.769555999999994</c:v>
                </c:pt>
                <c:pt idx="4909">
                  <c:v>-92.045879999999983</c:v>
                </c:pt>
                <c:pt idx="4910">
                  <c:v>-85.654436999999987</c:v>
                </c:pt>
                <c:pt idx="4911">
                  <c:v>-85.654436999999987</c:v>
                </c:pt>
                <c:pt idx="4912">
                  <c:v>-93.179474999999968</c:v>
                </c:pt>
                <c:pt idx="4913">
                  <c:v>-81.615459999999999</c:v>
                </c:pt>
                <c:pt idx="4914">
                  <c:v>-97.860569999999996</c:v>
                </c:pt>
                <c:pt idx="4915">
                  <c:v>-93.219048000000001</c:v>
                </c:pt>
                <c:pt idx="4916">
                  <c:v>-81.559439999999981</c:v>
                </c:pt>
                <c:pt idx="4917">
                  <c:v>-97.700879999999998</c:v>
                </c:pt>
                <c:pt idx="4918">
                  <c:v>-81.553106</c:v>
                </c:pt>
                <c:pt idx="4919">
                  <c:v>-97.701545999999993</c:v>
                </c:pt>
                <c:pt idx="4920">
                  <c:v>-97.864598000000001</c:v>
                </c:pt>
                <c:pt idx="4921">
                  <c:v>-97.713949999999997</c:v>
                </c:pt>
                <c:pt idx="4922">
                  <c:v>-92.064170000000004</c:v>
                </c:pt>
                <c:pt idx="4923">
                  <c:v>-95.529359999999983</c:v>
                </c:pt>
                <c:pt idx="4924">
                  <c:v>-95.528479999999988</c:v>
                </c:pt>
                <c:pt idx="4925">
                  <c:v>-81.577878999999967</c:v>
                </c:pt>
                <c:pt idx="4926">
                  <c:v>-97.75479</c:v>
                </c:pt>
                <c:pt idx="4927">
                  <c:v>-92.042528000000004</c:v>
                </c:pt>
                <c:pt idx="4928">
                  <c:v>-97.754300000000001</c:v>
                </c:pt>
                <c:pt idx="4929">
                  <c:v>-97.744427000000002</c:v>
                </c:pt>
                <c:pt idx="4930">
                  <c:v>-90.948737999999992</c:v>
                </c:pt>
                <c:pt idx="4931">
                  <c:v>-97.754149999999996</c:v>
                </c:pt>
                <c:pt idx="4932">
                  <c:v>-95.52852799999998</c:v>
                </c:pt>
                <c:pt idx="4933">
                  <c:v>-97.75403</c:v>
                </c:pt>
                <c:pt idx="4934">
                  <c:v>-97.753349999999998</c:v>
                </c:pt>
                <c:pt idx="4935">
                  <c:v>-97.731370000000013</c:v>
                </c:pt>
                <c:pt idx="4936">
                  <c:v>-97.695667999999998</c:v>
                </c:pt>
                <c:pt idx="4937">
                  <c:v>-97.75539999999998</c:v>
                </c:pt>
                <c:pt idx="4938">
                  <c:v>-97.747079999999997</c:v>
                </c:pt>
                <c:pt idx="4939">
                  <c:v>-90.952529999999996</c:v>
                </c:pt>
                <c:pt idx="4940">
                  <c:v>-81.5642</c:v>
                </c:pt>
                <c:pt idx="4941">
                  <c:v>-81.546136000000004</c:v>
                </c:pt>
                <c:pt idx="4942">
                  <c:v>-97.739710000000002</c:v>
                </c:pt>
                <c:pt idx="4943">
                  <c:v>-97.726010000000002</c:v>
                </c:pt>
                <c:pt idx="4944">
                  <c:v>-97.686171999999985</c:v>
                </c:pt>
                <c:pt idx="4945">
                  <c:v>-97.755379999999988</c:v>
                </c:pt>
                <c:pt idx="4946">
                  <c:v>-97.695741999999967</c:v>
                </c:pt>
                <c:pt idx="4947">
                  <c:v>-97.694599999999994</c:v>
                </c:pt>
                <c:pt idx="4948">
                  <c:v>-97.692159000000004</c:v>
                </c:pt>
                <c:pt idx="4949">
                  <c:v>-81.515690000000006</c:v>
                </c:pt>
                <c:pt idx="4950">
                  <c:v>-97.687359999999998</c:v>
                </c:pt>
                <c:pt idx="4951">
                  <c:v>-81.515749999999983</c:v>
                </c:pt>
                <c:pt idx="4952">
                  <c:v>-82.988746999999989</c:v>
                </c:pt>
                <c:pt idx="4953">
                  <c:v>-90.92062</c:v>
                </c:pt>
                <c:pt idx="4954">
                  <c:v>-90.92062</c:v>
                </c:pt>
                <c:pt idx="4955">
                  <c:v>-95.566160999999994</c:v>
                </c:pt>
                <c:pt idx="4956">
                  <c:v>-85.873649999999998</c:v>
                </c:pt>
                <c:pt idx="4957">
                  <c:v>-85.872253999999998</c:v>
                </c:pt>
                <c:pt idx="4958">
                  <c:v>-82.623126999999982</c:v>
                </c:pt>
                <c:pt idx="4959">
                  <c:v>-82.623126999999982</c:v>
                </c:pt>
                <c:pt idx="4960">
                  <c:v>-82.623126999999982</c:v>
                </c:pt>
                <c:pt idx="4961">
                  <c:v>-81.567752999999982</c:v>
                </c:pt>
                <c:pt idx="4962">
                  <c:v>-81.581609999999998</c:v>
                </c:pt>
                <c:pt idx="4963">
                  <c:v>-95.617609999999999</c:v>
                </c:pt>
                <c:pt idx="4964">
                  <c:v>-85.650728999999984</c:v>
                </c:pt>
                <c:pt idx="4965">
                  <c:v>-92.019819999999996</c:v>
                </c:pt>
                <c:pt idx="4966">
                  <c:v>-92.019840000000002</c:v>
                </c:pt>
                <c:pt idx="4967">
                  <c:v>-97.823907999999989</c:v>
                </c:pt>
                <c:pt idx="4968">
                  <c:v>-92.073329000000001</c:v>
                </c:pt>
                <c:pt idx="4969">
                  <c:v>-93.32550999999998</c:v>
                </c:pt>
                <c:pt idx="4970">
                  <c:v>-97.759500000000003</c:v>
                </c:pt>
                <c:pt idx="4971">
                  <c:v>-97.891820999999993</c:v>
                </c:pt>
                <c:pt idx="4972">
                  <c:v>-97.782246999999998</c:v>
                </c:pt>
                <c:pt idx="4973">
                  <c:v>-81.584450000000004</c:v>
                </c:pt>
                <c:pt idx="4974">
                  <c:v>-95.509313000000006</c:v>
                </c:pt>
                <c:pt idx="4975">
                  <c:v>-97.727649999999997</c:v>
                </c:pt>
                <c:pt idx="4976">
                  <c:v>-93.35801499999998</c:v>
                </c:pt>
                <c:pt idx="4977">
                  <c:v>-93.35801499999998</c:v>
                </c:pt>
                <c:pt idx="4978">
                  <c:v>-97.821140999999983</c:v>
                </c:pt>
                <c:pt idx="4979">
                  <c:v>-92.087519999999998</c:v>
                </c:pt>
                <c:pt idx="4980">
                  <c:v>-97.815939</c:v>
                </c:pt>
                <c:pt idx="4981">
                  <c:v>-95.506872999999985</c:v>
                </c:pt>
                <c:pt idx="4982">
                  <c:v>-81.593339999999998</c:v>
                </c:pt>
                <c:pt idx="4983">
                  <c:v>-92.461892000000006</c:v>
                </c:pt>
                <c:pt idx="4984">
                  <c:v>-97.846104999999994</c:v>
                </c:pt>
                <c:pt idx="4985">
                  <c:v>-97.827916999999999</c:v>
                </c:pt>
                <c:pt idx="4986">
                  <c:v>-81.757497999999998</c:v>
                </c:pt>
                <c:pt idx="4987">
                  <c:v>-81.757497999999998</c:v>
                </c:pt>
                <c:pt idx="4988">
                  <c:v>-81.757497999999998</c:v>
                </c:pt>
                <c:pt idx="4989">
                  <c:v>-81.757497999999998</c:v>
                </c:pt>
                <c:pt idx="4990">
                  <c:v>-81.757497999999998</c:v>
                </c:pt>
                <c:pt idx="4991">
                  <c:v>-81.757497999999998</c:v>
                </c:pt>
                <c:pt idx="4992">
                  <c:v>-81.757497999999998</c:v>
                </c:pt>
                <c:pt idx="4993">
                  <c:v>-81.757497999999998</c:v>
                </c:pt>
                <c:pt idx="4994">
                  <c:v>-81.757497999999998</c:v>
                </c:pt>
                <c:pt idx="4995">
                  <c:v>-81.757497999999998</c:v>
                </c:pt>
                <c:pt idx="4996">
                  <c:v>-81.757497999999998</c:v>
                </c:pt>
                <c:pt idx="4997">
                  <c:v>-81.757497999999998</c:v>
                </c:pt>
                <c:pt idx="4998">
                  <c:v>-81.757497999999998</c:v>
                </c:pt>
                <c:pt idx="4999">
                  <c:v>-81.757497999999998</c:v>
                </c:pt>
                <c:pt idx="5000">
                  <c:v>-81.757497999999998</c:v>
                </c:pt>
                <c:pt idx="5001">
                  <c:v>-81.757497999999998</c:v>
                </c:pt>
                <c:pt idx="5002">
                  <c:v>-81.757497999999998</c:v>
                </c:pt>
                <c:pt idx="5003">
                  <c:v>-81.757497999999998</c:v>
                </c:pt>
                <c:pt idx="5004">
                  <c:v>-81.757497999999998</c:v>
                </c:pt>
                <c:pt idx="5005">
                  <c:v>-81.757497999999998</c:v>
                </c:pt>
                <c:pt idx="5006">
                  <c:v>-81.757497999999998</c:v>
                </c:pt>
                <c:pt idx="5007">
                  <c:v>-81.757497999999998</c:v>
                </c:pt>
                <c:pt idx="5008">
                  <c:v>-81.757497999999998</c:v>
                </c:pt>
                <c:pt idx="5009">
                  <c:v>-81.757497999999998</c:v>
                </c:pt>
                <c:pt idx="5010">
                  <c:v>-81.757497999999998</c:v>
                </c:pt>
                <c:pt idx="5011">
                  <c:v>-81.757497999999998</c:v>
                </c:pt>
                <c:pt idx="5012">
                  <c:v>-81.757497999999998</c:v>
                </c:pt>
                <c:pt idx="5013">
                  <c:v>-81.757497999999998</c:v>
                </c:pt>
                <c:pt idx="5014">
                  <c:v>-81.757497999999998</c:v>
                </c:pt>
                <c:pt idx="5015">
                  <c:v>-81.757497999999998</c:v>
                </c:pt>
                <c:pt idx="5016">
                  <c:v>-81.757497999999998</c:v>
                </c:pt>
                <c:pt idx="5017">
                  <c:v>-81.757497999999998</c:v>
                </c:pt>
                <c:pt idx="5018">
                  <c:v>-81.757497999999998</c:v>
                </c:pt>
                <c:pt idx="5019">
                  <c:v>-81.757497999999998</c:v>
                </c:pt>
                <c:pt idx="5020">
                  <c:v>-92.096369999999993</c:v>
                </c:pt>
                <c:pt idx="5021">
                  <c:v>-97.874590999999981</c:v>
                </c:pt>
                <c:pt idx="5022">
                  <c:v>-92.184420000000003</c:v>
                </c:pt>
                <c:pt idx="5023">
                  <c:v>-97.739109999999997</c:v>
                </c:pt>
                <c:pt idx="5024">
                  <c:v>-97.805029999999974</c:v>
                </c:pt>
                <c:pt idx="5025">
                  <c:v>-92.663820000000001</c:v>
                </c:pt>
                <c:pt idx="5026">
                  <c:v>-95.463665000000006</c:v>
                </c:pt>
                <c:pt idx="5027">
                  <c:v>-95.463665000000006</c:v>
                </c:pt>
                <c:pt idx="5028">
                  <c:v>-93.358385999999967</c:v>
                </c:pt>
                <c:pt idx="5029">
                  <c:v>-97.832520000000002</c:v>
                </c:pt>
                <c:pt idx="5030">
                  <c:v>-98.838459999999998</c:v>
                </c:pt>
                <c:pt idx="5031">
                  <c:v>-85.631346999999991</c:v>
                </c:pt>
                <c:pt idx="5032">
                  <c:v>-85.631346999999991</c:v>
                </c:pt>
                <c:pt idx="5033">
                  <c:v>-81.696292</c:v>
                </c:pt>
                <c:pt idx="5034">
                  <c:v>-97.691269000000005</c:v>
                </c:pt>
                <c:pt idx="5035">
                  <c:v>-81.549762000000001</c:v>
                </c:pt>
                <c:pt idx="5036">
                  <c:v>-97.751810000000006</c:v>
                </c:pt>
                <c:pt idx="5037">
                  <c:v>-97.81653</c:v>
                </c:pt>
                <c:pt idx="5038">
                  <c:v>-92.015289999999993</c:v>
                </c:pt>
                <c:pt idx="5039">
                  <c:v>-94.209320000000005</c:v>
                </c:pt>
                <c:pt idx="5040">
                  <c:v>-92.005857999999989</c:v>
                </c:pt>
                <c:pt idx="5041">
                  <c:v>-97.805571999999984</c:v>
                </c:pt>
                <c:pt idx="5042">
                  <c:v>-81.584410000000005</c:v>
                </c:pt>
                <c:pt idx="5043">
                  <c:v>-81.534459999999996</c:v>
                </c:pt>
                <c:pt idx="5044">
                  <c:v>-81.798750999999982</c:v>
                </c:pt>
                <c:pt idx="5045">
                  <c:v>-85.65002699999998</c:v>
                </c:pt>
                <c:pt idx="5046">
                  <c:v>-81.722899999999981</c:v>
                </c:pt>
                <c:pt idx="5047">
                  <c:v>-81.58505199999999</c:v>
                </c:pt>
                <c:pt idx="5048">
                  <c:v>-81.774150000000006</c:v>
                </c:pt>
                <c:pt idx="5049">
                  <c:v>-92.269090000000006</c:v>
                </c:pt>
                <c:pt idx="5050">
                  <c:v>-97.864946000000003</c:v>
                </c:pt>
                <c:pt idx="5051">
                  <c:v>-81.540910999999994</c:v>
                </c:pt>
                <c:pt idx="5052">
                  <c:v>-81.396010000000004</c:v>
                </c:pt>
                <c:pt idx="5053">
                  <c:v>-92.038100999999983</c:v>
                </c:pt>
                <c:pt idx="5054">
                  <c:v>-97.764218999999997</c:v>
                </c:pt>
                <c:pt idx="5055">
                  <c:v>-97.764348999999982</c:v>
                </c:pt>
                <c:pt idx="5056">
                  <c:v>-81.403830000000013</c:v>
                </c:pt>
                <c:pt idx="5057">
                  <c:v>-92.013310000000004</c:v>
                </c:pt>
                <c:pt idx="5058">
                  <c:v>-81.535506999999981</c:v>
                </c:pt>
                <c:pt idx="5059">
                  <c:v>-81.742704000000003</c:v>
                </c:pt>
                <c:pt idx="5060">
                  <c:v>-90.988150000000005</c:v>
                </c:pt>
                <c:pt idx="5061">
                  <c:v>-97.796729999999997</c:v>
                </c:pt>
                <c:pt idx="5062">
                  <c:v>-97.678618999999983</c:v>
                </c:pt>
                <c:pt idx="5063">
                  <c:v>-81.596744999999999</c:v>
                </c:pt>
                <c:pt idx="5064">
                  <c:v>-97.809320999999983</c:v>
                </c:pt>
                <c:pt idx="5065">
                  <c:v>-97.794539999999998</c:v>
                </c:pt>
                <c:pt idx="5066">
                  <c:v>-81.390124999999998</c:v>
                </c:pt>
                <c:pt idx="5067">
                  <c:v>-81.553719000000001</c:v>
                </c:pt>
                <c:pt idx="5068">
                  <c:v>-97.789320000000004</c:v>
                </c:pt>
                <c:pt idx="5069">
                  <c:v>-81.597650000000002</c:v>
                </c:pt>
                <c:pt idx="5070">
                  <c:v>-98.878109999999992</c:v>
                </c:pt>
                <c:pt idx="5071">
                  <c:v>-97.791365999999996</c:v>
                </c:pt>
                <c:pt idx="5072">
                  <c:v>-81.525631999999987</c:v>
                </c:pt>
                <c:pt idx="5073">
                  <c:v>-81.642667000000003</c:v>
                </c:pt>
                <c:pt idx="5074">
                  <c:v>-97.789904000000007</c:v>
                </c:pt>
                <c:pt idx="5075">
                  <c:v>-81.440299999999993</c:v>
                </c:pt>
                <c:pt idx="5076">
                  <c:v>-81.546379999999999</c:v>
                </c:pt>
                <c:pt idx="5077">
                  <c:v>-81.55270999999999</c:v>
                </c:pt>
                <c:pt idx="5078">
                  <c:v>-97.787858</c:v>
                </c:pt>
                <c:pt idx="5079">
                  <c:v>-97.742958999999999</c:v>
                </c:pt>
                <c:pt idx="5080">
                  <c:v>-81.550106999999983</c:v>
                </c:pt>
                <c:pt idx="5081">
                  <c:v>-97.785704999999979</c:v>
                </c:pt>
                <c:pt idx="5082">
                  <c:v>-97.743680999999995</c:v>
                </c:pt>
                <c:pt idx="5083">
                  <c:v>-97.74194</c:v>
                </c:pt>
                <c:pt idx="5084">
                  <c:v>-97.745458999999983</c:v>
                </c:pt>
                <c:pt idx="5085">
                  <c:v>-97.739680000000007</c:v>
                </c:pt>
                <c:pt idx="5086">
                  <c:v>-97.735439999999983</c:v>
                </c:pt>
                <c:pt idx="5087">
                  <c:v>-97.742889000000005</c:v>
                </c:pt>
                <c:pt idx="5088">
                  <c:v>-97.740200000000002</c:v>
                </c:pt>
                <c:pt idx="5089">
                  <c:v>-97.740809999999996</c:v>
                </c:pt>
                <c:pt idx="5090">
                  <c:v>-89.758600000000001</c:v>
                </c:pt>
                <c:pt idx="5091">
                  <c:v>-81.443389999999994</c:v>
                </c:pt>
                <c:pt idx="5092">
                  <c:v>-81.556685000000002</c:v>
                </c:pt>
                <c:pt idx="5093">
                  <c:v>-97.743129999999994</c:v>
                </c:pt>
                <c:pt idx="5094">
                  <c:v>-97.743139999999997</c:v>
                </c:pt>
                <c:pt idx="5095">
                  <c:v>-97.743160000000003</c:v>
                </c:pt>
                <c:pt idx="5096">
                  <c:v>-97.787700000000001</c:v>
                </c:pt>
                <c:pt idx="5097">
                  <c:v>-97.74288</c:v>
                </c:pt>
                <c:pt idx="5098">
                  <c:v>-97.742090000000005</c:v>
                </c:pt>
                <c:pt idx="5099">
                  <c:v>-92.816220000000001</c:v>
                </c:pt>
                <c:pt idx="5100">
                  <c:v>-98.863693999999995</c:v>
                </c:pt>
                <c:pt idx="5101">
                  <c:v>-81.389500999999981</c:v>
                </c:pt>
                <c:pt idx="5102">
                  <c:v>-87.585478999999992</c:v>
                </c:pt>
                <c:pt idx="5103">
                  <c:v>-97.789889000000002</c:v>
                </c:pt>
                <c:pt idx="5104">
                  <c:v>-97.739759000000006</c:v>
                </c:pt>
                <c:pt idx="5105">
                  <c:v>-97.742204000000001</c:v>
                </c:pt>
                <c:pt idx="5106">
                  <c:v>-97.755413000000004</c:v>
                </c:pt>
                <c:pt idx="5107">
                  <c:v>-97.746979999999994</c:v>
                </c:pt>
                <c:pt idx="5108">
                  <c:v>-97.760681000000005</c:v>
                </c:pt>
                <c:pt idx="5109">
                  <c:v>-97.759190000000004</c:v>
                </c:pt>
                <c:pt idx="5110">
                  <c:v>-91.899339999999981</c:v>
                </c:pt>
                <c:pt idx="5111">
                  <c:v>-81.60775799999999</c:v>
                </c:pt>
                <c:pt idx="5112">
                  <c:v>-93.085639999999998</c:v>
                </c:pt>
                <c:pt idx="5113">
                  <c:v>-97.742498999999981</c:v>
                </c:pt>
                <c:pt idx="5114">
                  <c:v>-92.019059999999996</c:v>
                </c:pt>
                <c:pt idx="5115">
                  <c:v>-97.720290000000006</c:v>
                </c:pt>
                <c:pt idx="5116">
                  <c:v>-81.754981000000001</c:v>
                </c:pt>
                <c:pt idx="5117">
                  <c:v>-97.745459999999994</c:v>
                </c:pt>
                <c:pt idx="5118">
                  <c:v>-92.019189999999995</c:v>
                </c:pt>
                <c:pt idx="5119">
                  <c:v>-97.823633999999998</c:v>
                </c:pt>
                <c:pt idx="5120">
                  <c:v>-95.466459999999998</c:v>
                </c:pt>
                <c:pt idx="5121">
                  <c:v>-95.460579999999993</c:v>
                </c:pt>
                <c:pt idx="5122">
                  <c:v>-95.466800000000006</c:v>
                </c:pt>
                <c:pt idx="5123">
                  <c:v>-95.466800000000006</c:v>
                </c:pt>
                <c:pt idx="5124">
                  <c:v>-87.598856999999981</c:v>
                </c:pt>
                <c:pt idx="5125">
                  <c:v>-95.468164000000002</c:v>
                </c:pt>
                <c:pt idx="5126">
                  <c:v>-95.468138999999979</c:v>
                </c:pt>
                <c:pt idx="5127">
                  <c:v>-81.559977999999987</c:v>
                </c:pt>
                <c:pt idx="5128">
                  <c:v>-97.742952000000002</c:v>
                </c:pt>
                <c:pt idx="5129">
                  <c:v>-91.906473000000005</c:v>
                </c:pt>
                <c:pt idx="5130">
                  <c:v>-81.984099999999998</c:v>
                </c:pt>
                <c:pt idx="5131">
                  <c:v>-81.401120000000006</c:v>
                </c:pt>
                <c:pt idx="5132">
                  <c:v>-81.561931000000001</c:v>
                </c:pt>
                <c:pt idx="5133">
                  <c:v>-81.512150000000005</c:v>
                </c:pt>
                <c:pt idx="5134">
                  <c:v>-89.751123000000007</c:v>
                </c:pt>
                <c:pt idx="5135">
                  <c:v>-89.735843000000003</c:v>
                </c:pt>
                <c:pt idx="5136">
                  <c:v>-97.747069999999994</c:v>
                </c:pt>
                <c:pt idx="5137">
                  <c:v>-97.747054000000006</c:v>
                </c:pt>
                <c:pt idx="5138">
                  <c:v>-97.742420999999993</c:v>
                </c:pt>
                <c:pt idx="5139">
                  <c:v>-81.412988999999982</c:v>
                </c:pt>
                <c:pt idx="5140">
                  <c:v>-98.850170000000006</c:v>
                </c:pt>
                <c:pt idx="5141">
                  <c:v>-81.603269999999995</c:v>
                </c:pt>
                <c:pt idx="5142">
                  <c:v>-97.743440000000007</c:v>
                </c:pt>
                <c:pt idx="5143">
                  <c:v>-97.746364</c:v>
                </c:pt>
                <c:pt idx="5144">
                  <c:v>-81.790840000000003</c:v>
                </c:pt>
                <c:pt idx="5145">
                  <c:v>-95.468980000000002</c:v>
                </c:pt>
                <c:pt idx="5146">
                  <c:v>-81.719800000000006</c:v>
                </c:pt>
                <c:pt idx="5147">
                  <c:v>-92.411035999999996</c:v>
                </c:pt>
                <c:pt idx="5148">
                  <c:v>-97.743359999999996</c:v>
                </c:pt>
                <c:pt idx="5149">
                  <c:v>-87.617769999999993</c:v>
                </c:pt>
                <c:pt idx="5150">
                  <c:v>-81.779804999999982</c:v>
                </c:pt>
                <c:pt idx="5151">
                  <c:v>-87.618487999999985</c:v>
                </c:pt>
                <c:pt idx="5152">
                  <c:v>-81.753907999999981</c:v>
                </c:pt>
                <c:pt idx="5153">
                  <c:v>-89.810826000000006</c:v>
                </c:pt>
                <c:pt idx="5154">
                  <c:v>-97.718800000000002</c:v>
                </c:pt>
                <c:pt idx="5155">
                  <c:v>-97.747100000000003</c:v>
                </c:pt>
                <c:pt idx="5156">
                  <c:v>-97.747100000000003</c:v>
                </c:pt>
                <c:pt idx="5157">
                  <c:v>-97.747100000000003</c:v>
                </c:pt>
                <c:pt idx="5158">
                  <c:v>-97.747100000000003</c:v>
                </c:pt>
                <c:pt idx="5159">
                  <c:v>-87.681522000000001</c:v>
                </c:pt>
                <c:pt idx="5160">
                  <c:v>-97.837030000000013</c:v>
                </c:pt>
                <c:pt idx="5161">
                  <c:v>-97.720018999999979</c:v>
                </c:pt>
                <c:pt idx="5162">
                  <c:v>-89.809989999999999</c:v>
                </c:pt>
                <c:pt idx="5163">
                  <c:v>-81.635000000000005</c:v>
                </c:pt>
                <c:pt idx="5164">
                  <c:v>-81.635000000000005</c:v>
                </c:pt>
                <c:pt idx="5165">
                  <c:v>-81.635000000000005</c:v>
                </c:pt>
                <c:pt idx="5166">
                  <c:v>-81.635000000000005</c:v>
                </c:pt>
                <c:pt idx="5167">
                  <c:v>-81.635000000000005</c:v>
                </c:pt>
                <c:pt idx="5168">
                  <c:v>-81.635000000000005</c:v>
                </c:pt>
                <c:pt idx="5169">
                  <c:v>-81.62347299999999</c:v>
                </c:pt>
                <c:pt idx="5170">
                  <c:v>-97.746759999999995</c:v>
                </c:pt>
                <c:pt idx="5171">
                  <c:v>-81.946015000000003</c:v>
                </c:pt>
                <c:pt idx="5172">
                  <c:v>-90.973130000000012</c:v>
                </c:pt>
                <c:pt idx="5173">
                  <c:v>-97.741242999999997</c:v>
                </c:pt>
                <c:pt idx="5174">
                  <c:v>-97.709721999999999</c:v>
                </c:pt>
                <c:pt idx="5175">
                  <c:v>-97.662070999999969</c:v>
                </c:pt>
                <c:pt idx="5176">
                  <c:v>-97.745900000000006</c:v>
                </c:pt>
                <c:pt idx="5177">
                  <c:v>-97.746358999999998</c:v>
                </c:pt>
                <c:pt idx="5178">
                  <c:v>-89.828164000000001</c:v>
                </c:pt>
                <c:pt idx="5179">
                  <c:v>-97.751182999999983</c:v>
                </c:pt>
                <c:pt idx="5180">
                  <c:v>-97.709203000000002</c:v>
                </c:pt>
                <c:pt idx="5181">
                  <c:v>-81.688778999999954</c:v>
                </c:pt>
                <c:pt idx="5182">
                  <c:v>-94.261172999999999</c:v>
                </c:pt>
                <c:pt idx="5183">
                  <c:v>-81.750519999999995</c:v>
                </c:pt>
                <c:pt idx="5184">
                  <c:v>-81.616724000000005</c:v>
                </c:pt>
                <c:pt idx="5185">
                  <c:v>-95.456050000000005</c:v>
                </c:pt>
                <c:pt idx="5186">
                  <c:v>-95.456050000000005</c:v>
                </c:pt>
                <c:pt idx="5187">
                  <c:v>-95.456019999999995</c:v>
                </c:pt>
                <c:pt idx="5188">
                  <c:v>-87.687949000000003</c:v>
                </c:pt>
                <c:pt idx="5189">
                  <c:v>-97.947563000000002</c:v>
                </c:pt>
                <c:pt idx="5190">
                  <c:v>-97.624521000000001</c:v>
                </c:pt>
                <c:pt idx="5191">
                  <c:v>-81.456620000000001</c:v>
                </c:pt>
                <c:pt idx="5192">
                  <c:v>-81.656616999999983</c:v>
                </c:pt>
                <c:pt idx="5193">
                  <c:v>-81.658283999999981</c:v>
                </c:pt>
                <c:pt idx="5194">
                  <c:v>-95.471609999999998</c:v>
                </c:pt>
                <c:pt idx="5195">
                  <c:v>-81.491737000000001</c:v>
                </c:pt>
                <c:pt idx="5196">
                  <c:v>-81.553027999999998</c:v>
                </c:pt>
                <c:pt idx="5197">
                  <c:v>-81.494501999999997</c:v>
                </c:pt>
                <c:pt idx="5198">
                  <c:v>-97.709559999999996</c:v>
                </c:pt>
                <c:pt idx="5199">
                  <c:v>-95.485219999999998</c:v>
                </c:pt>
                <c:pt idx="5200">
                  <c:v>-97.705657000000002</c:v>
                </c:pt>
                <c:pt idx="5201">
                  <c:v>-97.754900000000006</c:v>
                </c:pt>
                <c:pt idx="5202">
                  <c:v>-81.658011999999985</c:v>
                </c:pt>
                <c:pt idx="5203">
                  <c:v>-81.672037999999972</c:v>
                </c:pt>
                <c:pt idx="5204">
                  <c:v>-81.404679000000002</c:v>
                </c:pt>
                <c:pt idx="5205">
                  <c:v>-97.72518199999999</c:v>
                </c:pt>
                <c:pt idx="5206">
                  <c:v>-81.525863999999999</c:v>
                </c:pt>
                <c:pt idx="5207">
                  <c:v>-81.739894000000007</c:v>
                </c:pt>
                <c:pt idx="5208">
                  <c:v>-81.734600999999998</c:v>
                </c:pt>
                <c:pt idx="5209">
                  <c:v>-97.700486999999981</c:v>
                </c:pt>
                <c:pt idx="5210">
                  <c:v>-82.302283000000003</c:v>
                </c:pt>
                <c:pt idx="5211">
                  <c:v>-97.739217999999994</c:v>
                </c:pt>
                <c:pt idx="5212">
                  <c:v>-97.739217999999994</c:v>
                </c:pt>
                <c:pt idx="5213">
                  <c:v>-97.739217999999994</c:v>
                </c:pt>
                <c:pt idx="5214">
                  <c:v>-97.739217999999994</c:v>
                </c:pt>
                <c:pt idx="5215">
                  <c:v>-97.739217999999994</c:v>
                </c:pt>
                <c:pt idx="5216">
                  <c:v>-97.739217999999994</c:v>
                </c:pt>
                <c:pt idx="5217">
                  <c:v>-97.739217999999994</c:v>
                </c:pt>
                <c:pt idx="5218">
                  <c:v>-97.739217999999994</c:v>
                </c:pt>
                <c:pt idx="5219">
                  <c:v>-97.739217999999994</c:v>
                </c:pt>
                <c:pt idx="5220">
                  <c:v>-97.739217999999994</c:v>
                </c:pt>
                <c:pt idx="5221">
                  <c:v>-97.739217999999994</c:v>
                </c:pt>
                <c:pt idx="5222">
                  <c:v>-97.739217999999994</c:v>
                </c:pt>
                <c:pt idx="5223">
                  <c:v>-97.739217999999994</c:v>
                </c:pt>
                <c:pt idx="5224">
                  <c:v>-97.739217999999994</c:v>
                </c:pt>
                <c:pt idx="5225">
                  <c:v>-97.739217999999994</c:v>
                </c:pt>
                <c:pt idx="5226">
                  <c:v>-97.739217999999994</c:v>
                </c:pt>
                <c:pt idx="5227">
                  <c:v>-97.739217999999994</c:v>
                </c:pt>
                <c:pt idx="5228">
                  <c:v>-97.739217999999994</c:v>
                </c:pt>
                <c:pt idx="5229">
                  <c:v>-97.739217999999994</c:v>
                </c:pt>
                <c:pt idx="5230">
                  <c:v>-97.739217999999994</c:v>
                </c:pt>
                <c:pt idx="5231">
                  <c:v>-97.739217999999994</c:v>
                </c:pt>
                <c:pt idx="5232">
                  <c:v>-97.739217999999994</c:v>
                </c:pt>
                <c:pt idx="5233">
                  <c:v>-97.739217999999994</c:v>
                </c:pt>
                <c:pt idx="5234">
                  <c:v>-97.739217999999994</c:v>
                </c:pt>
                <c:pt idx="5235">
                  <c:v>-97.739217999999994</c:v>
                </c:pt>
                <c:pt idx="5236">
                  <c:v>-97.739217999999994</c:v>
                </c:pt>
                <c:pt idx="5237">
                  <c:v>-97.739217999999994</c:v>
                </c:pt>
                <c:pt idx="5238">
                  <c:v>-97.739217999999994</c:v>
                </c:pt>
                <c:pt idx="5239">
                  <c:v>-97.739217999999994</c:v>
                </c:pt>
                <c:pt idx="5240">
                  <c:v>-97.739217999999994</c:v>
                </c:pt>
                <c:pt idx="5241">
                  <c:v>-97.739217999999994</c:v>
                </c:pt>
                <c:pt idx="5242">
                  <c:v>-81.395110000000003</c:v>
                </c:pt>
                <c:pt idx="5243">
                  <c:v>-81.523772999999991</c:v>
                </c:pt>
                <c:pt idx="5244">
                  <c:v>-81.412370999999979</c:v>
                </c:pt>
                <c:pt idx="5245">
                  <c:v>-81.661500000000004</c:v>
                </c:pt>
                <c:pt idx="5246">
                  <c:v>-95.487719999999996</c:v>
                </c:pt>
                <c:pt idx="5247">
                  <c:v>-81.592129999999997</c:v>
                </c:pt>
                <c:pt idx="5248">
                  <c:v>-97.655489999999986</c:v>
                </c:pt>
                <c:pt idx="5249">
                  <c:v>-97.704059000000001</c:v>
                </c:pt>
                <c:pt idx="5250">
                  <c:v>-81.656220000000005</c:v>
                </c:pt>
                <c:pt idx="5251">
                  <c:v>-81.656220000000005</c:v>
                </c:pt>
                <c:pt idx="5252">
                  <c:v>-81.656220000000005</c:v>
                </c:pt>
                <c:pt idx="5253">
                  <c:v>-81.656220000000005</c:v>
                </c:pt>
                <c:pt idx="5254">
                  <c:v>-81.656220000000005</c:v>
                </c:pt>
                <c:pt idx="5255">
                  <c:v>-81.656220000000005</c:v>
                </c:pt>
                <c:pt idx="5256">
                  <c:v>-81.656220000000005</c:v>
                </c:pt>
                <c:pt idx="5257">
                  <c:v>-81.656220000000005</c:v>
                </c:pt>
                <c:pt idx="5258">
                  <c:v>-81.656220000000005</c:v>
                </c:pt>
                <c:pt idx="5259">
                  <c:v>-81.656220000000005</c:v>
                </c:pt>
                <c:pt idx="5260">
                  <c:v>-81.656220000000005</c:v>
                </c:pt>
                <c:pt idx="5261">
                  <c:v>-97.614639999999994</c:v>
                </c:pt>
                <c:pt idx="5262">
                  <c:v>-81.743740000000003</c:v>
                </c:pt>
                <c:pt idx="5263">
                  <c:v>-95.482131999999979</c:v>
                </c:pt>
                <c:pt idx="5264">
                  <c:v>-81.65564999999998</c:v>
                </c:pt>
                <c:pt idx="5265">
                  <c:v>-81.65564999999998</c:v>
                </c:pt>
                <c:pt idx="5266">
                  <c:v>-81.65564999999998</c:v>
                </c:pt>
                <c:pt idx="5267">
                  <c:v>-81.65564999999998</c:v>
                </c:pt>
                <c:pt idx="5268">
                  <c:v>-81.65564999999998</c:v>
                </c:pt>
                <c:pt idx="5269">
                  <c:v>-81.656139999999979</c:v>
                </c:pt>
                <c:pt idx="5270">
                  <c:v>-81.654820000000001</c:v>
                </c:pt>
                <c:pt idx="5271">
                  <c:v>-90.849940000000004</c:v>
                </c:pt>
                <c:pt idx="5272">
                  <c:v>-90.850059999999999</c:v>
                </c:pt>
                <c:pt idx="5273">
                  <c:v>-89.354080999999979</c:v>
                </c:pt>
                <c:pt idx="5274">
                  <c:v>-81.648112999999981</c:v>
                </c:pt>
                <c:pt idx="5275">
                  <c:v>-81.648112999999981</c:v>
                </c:pt>
                <c:pt idx="5276">
                  <c:v>-95.448120000000003</c:v>
                </c:pt>
                <c:pt idx="5277">
                  <c:v>-97.695551999999992</c:v>
                </c:pt>
                <c:pt idx="5278">
                  <c:v>-81.669830000000005</c:v>
                </c:pt>
                <c:pt idx="5279">
                  <c:v>-87.685159999999982</c:v>
                </c:pt>
                <c:pt idx="5280">
                  <c:v>-97.703810000000004</c:v>
                </c:pt>
                <c:pt idx="5281">
                  <c:v>-97.739639999999994</c:v>
                </c:pt>
                <c:pt idx="5282">
                  <c:v>-87.683999999999983</c:v>
                </c:pt>
                <c:pt idx="5283">
                  <c:v>-97.671279999999982</c:v>
                </c:pt>
                <c:pt idx="5284">
                  <c:v>-95.085489999999979</c:v>
                </c:pt>
                <c:pt idx="5285">
                  <c:v>-97.696190000000001</c:v>
                </c:pt>
                <c:pt idx="5286">
                  <c:v>-97.769760000000005</c:v>
                </c:pt>
                <c:pt idx="5287">
                  <c:v>-96.531390000000002</c:v>
                </c:pt>
                <c:pt idx="5288">
                  <c:v>-97.970070000000007</c:v>
                </c:pt>
                <c:pt idx="5289">
                  <c:v>-95.481278000000003</c:v>
                </c:pt>
                <c:pt idx="5290">
                  <c:v>-81.653279999999981</c:v>
                </c:pt>
                <c:pt idx="5291">
                  <c:v>-81.739270000000005</c:v>
                </c:pt>
                <c:pt idx="5292">
                  <c:v>-94.177959999999999</c:v>
                </c:pt>
                <c:pt idx="5293">
                  <c:v>-97.709829999999997</c:v>
                </c:pt>
                <c:pt idx="5294">
                  <c:v>-81.739729999999994</c:v>
                </c:pt>
                <c:pt idx="5295">
                  <c:v>-97.751750000000001</c:v>
                </c:pt>
                <c:pt idx="5296">
                  <c:v>-97.710939999999994</c:v>
                </c:pt>
                <c:pt idx="5297">
                  <c:v>-97.706609999999998</c:v>
                </c:pt>
                <c:pt idx="5298">
                  <c:v>-89.152427999999986</c:v>
                </c:pt>
                <c:pt idx="5299">
                  <c:v>-97.976820000000004</c:v>
                </c:pt>
                <c:pt idx="5300">
                  <c:v>-81.766099999999994</c:v>
                </c:pt>
                <c:pt idx="5301">
                  <c:v>-97.671869999999998</c:v>
                </c:pt>
                <c:pt idx="5302">
                  <c:v>-81.577455</c:v>
                </c:pt>
                <c:pt idx="5303">
                  <c:v>-97.672509999999988</c:v>
                </c:pt>
                <c:pt idx="5304">
                  <c:v>-81.413059000000004</c:v>
                </c:pt>
                <c:pt idx="5305">
                  <c:v>-97.704769999999996</c:v>
                </c:pt>
                <c:pt idx="5306">
                  <c:v>-97.67310999999998</c:v>
                </c:pt>
                <c:pt idx="5307">
                  <c:v>-91.107240000000004</c:v>
                </c:pt>
                <c:pt idx="5308">
                  <c:v>-97.800905999999998</c:v>
                </c:pt>
                <c:pt idx="5309">
                  <c:v>-95.593620000000001</c:v>
                </c:pt>
                <c:pt idx="5310">
                  <c:v>-81.674499999999981</c:v>
                </c:pt>
                <c:pt idx="5311">
                  <c:v>-97.735229000000004</c:v>
                </c:pt>
                <c:pt idx="5312">
                  <c:v>-97.760918000000004</c:v>
                </c:pt>
                <c:pt idx="5313">
                  <c:v>-94.173859999999991</c:v>
                </c:pt>
                <c:pt idx="5314">
                  <c:v>-97.741811999999996</c:v>
                </c:pt>
                <c:pt idx="5315">
                  <c:v>-89.752397999999985</c:v>
                </c:pt>
                <c:pt idx="5316">
                  <c:v>-89.404983000000001</c:v>
                </c:pt>
                <c:pt idx="5317">
                  <c:v>-91.076509999999999</c:v>
                </c:pt>
                <c:pt idx="5318">
                  <c:v>-97.682969999999983</c:v>
                </c:pt>
                <c:pt idx="5319">
                  <c:v>-97.683329999999998</c:v>
                </c:pt>
                <c:pt idx="5320">
                  <c:v>-81.60333399999999</c:v>
                </c:pt>
                <c:pt idx="5321">
                  <c:v>-89.995000000000005</c:v>
                </c:pt>
                <c:pt idx="5322">
                  <c:v>-89.995000000000005</c:v>
                </c:pt>
                <c:pt idx="5323">
                  <c:v>-89.995000000000005</c:v>
                </c:pt>
                <c:pt idx="5324">
                  <c:v>-89.995000000000005</c:v>
                </c:pt>
                <c:pt idx="5325">
                  <c:v>-88.556399999999982</c:v>
                </c:pt>
                <c:pt idx="5326">
                  <c:v>-81.596654999999998</c:v>
                </c:pt>
                <c:pt idx="5327">
                  <c:v>-81.845100000000002</c:v>
                </c:pt>
                <c:pt idx="5328">
                  <c:v>-95.486630000000005</c:v>
                </c:pt>
                <c:pt idx="5329">
                  <c:v>-97.69511</c:v>
                </c:pt>
                <c:pt idx="5330">
                  <c:v>-89.092950000000002</c:v>
                </c:pt>
                <c:pt idx="5331">
                  <c:v>-95.487899999999996</c:v>
                </c:pt>
                <c:pt idx="5332">
                  <c:v>-97.758989999999983</c:v>
                </c:pt>
                <c:pt idx="5333">
                  <c:v>-81.82246099999999</c:v>
                </c:pt>
                <c:pt idx="5334">
                  <c:v>-90.054749999999999</c:v>
                </c:pt>
                <c:pt idx="5335">
                  <c:v>-97.738670000000013</c:v>
                </c:pt>
                <c:pt idx="5336">
                  <c:v>-87.681726999999981</c:v>
                </c:pt>
                <c:pt idx="5337">
                  <c:v>-97.782420000000002</c:v>
                </c:pt>
                <c:pt idx="5338">
                  <c:v>-97.781981000000002</c:v>
                </c:pt>
                <c:pt idx="5339">
                  <c:v>-97.727461000000005</c:v>
                </c:pt>
                <c:pt idx="5340">
                  <c:v>-97.733109999999996</c:v>
                </c:pt>
                <c:pt idx="5341">
                  <c:v>-86.349800000000002</c:v>
                </c:pt>
                <c:pt idx="5342">
                  <c:v>-89.092349999999982</c:v>
                </c:pt>
                <c:pt idx="5343">
                  <c:v>-91.098435999999992</c:v>
                </c:pt>
                <c:pt idx="5344">
                  <c:v>-97.712733</c:v>
                </c:pt>
                <c:pt idx="5345">
                  <c:v>-88.521956000000003</c:v>
                </c:pt>
                <c:pt idx="5346">
                  <c:v>-97.739289999999997</c:v>
                </c:pt>
                <c:pt idx="5347">
                  <c:v>-97.737340000000003</c:v>
                </c:pt>
                <c:pt idx="5348">
                  <c:v>-97.739850000000004</c:v>
                </c:pt>
                <c:pt idx="5349">
                  <c:v>-86.360579999999999</c:v>
                </c:pt>
                <c:pt idx="5350">
                  <c:v>-97.740399999999994</c:v>
                </c:pt>
                <c:pt idx="5351">
                  <c:v>-97.738433999999998</c:v>
                </c:pt>
                <c:pt idx="5352">
                  <c:v>-97.72236599999998</c:v>
                </c:pt>
                <c:pt idx="5353">
                  <c:v>-91.164783</c:v>
                </c:pt>
                <c:pt idx="5354">
                  <c:v>-91.065223000000003</c:v>
                </c:pt>
                <c:pt idx="5355">
                  <c:v>-87.084005000000005</c:v>
                </c:pt>
                <c:pt idx="5356">
                  <c:v>-97.741505000000004</c:v>
                </c:pt>
                <c:pt idx="5357">
                  <c:v>-86.42548699999999</c:v>
                </c:pt>
                <c:pt idx="5358">
                  <c:v>-91.087810000000005</c:v>
                </c:pt>
                <c:pt idx="5359">
                  <c:v>-97.737036000000003</c:v>
                </c:pt>
                <c:pt idx="5360">
                  <c:v>-87.080569999999994</c:v>
                </c:pt>
                <c:pt idx="5361">
                  <c:v>-97.733337999999989</c:v>
                </c:pt>
                <c:pt idx="5362">
                  <c:v>-97.736660000000001</c:v>
                </c:pt>
                <c:pt idx="5363">
                  <c:v>-96.070537999999985</c:v>
                </c:pt>
                <c:pt idx="5364">
                  <c:v>-81.731902000000005</c:v>
                </c:pt>
                <c:pt idx="5365">
                  <c:v>-97.705489999999998</c:v>
                </c:pt>
                <c:pt idx="5366">
                  <c:v>-96.070255000000003</c:v>
                </c:pt>
                <c:pt idx="5367">
                  <c:v>-97.837779999999981</c:v>
                </c:pt>
                <c:pt idx="5368">
                  <c:v>-88.65173999999999</c:v>
                </c:pt>
                <c:pt idx="5369">
                  <c:v>-97.642296000000002</c:v>
                </c:pt>
                <c:pt idx="5370">
                  <c:v>-97.757360000000006</c:v>
                </c:pt>
                <c:pt idx="5371">
                  <c:v>-97.747607000000002</c:v>
                </c:pt>
                <c:pt idx="5372">
                  <c:v>-91.206760000000003</c:v>
                </c:pt>
                <c:pt idx="5373">
                  <c:v>-97.739080000000001</c:v>
                </c:pt>
                <c:pt idx="5374">
                  <c:v>-87.682867999999985</c:v>
                </c:pt>
                <c:pt idx="5375">
                  <c:v>-97.850210000000004</c:v>
                </c:pt>
                <c:pt idx="5376">
                  <c:v>-91.086550000000003</c:v>
                </c:pt>
                <c:pt idx="5377">
                  <c:v>-91.051950000000005</c:v>
                </c:pt>
                <c:pt idx="5378">
                  <c:v>-86.59984</c:v>
                </c:pt>
                <c:pt idx="5379">
                  <c:v>-86.595407999999992</c:v>
                </c:pt>
                <c:pt idx="5380">
                  <c:v>-95.536100000000005</c:v>
                </c:pt>
                <c:pt idx="5381">
                  <c:v>-97.636884999999992</c:v>
                </c:pt>
                <c:pt idx="5382">
                  <c:v>-91.09469</c:v>
                </c:pt>
                <c:pt idx="5383">
                  <c:v>-97.72954799999998</c:v>
                </c:pt>
                <c:pt idx="5384">
                  <c:v>-91.173672999999965</c:v>
                </c:pt>
                <c:pt idx="5385">
                  <c:v>-84.235909000000007</c:v>
                </c:pt>
                <c:pt idx="5386">
                  <c:v>-91.173749999999984</c:v>
                </c:pt>
                <c:pt idx="5387">
                  <c:v>-89.025924000000003</c:v>
                </c:pt>
                <c:pt idx="5388">
                  <c:v>-97.748165</c:v>
                </c:pt>
                <c:pt idx="5389">
                  <c:v>-91.174804999999992</c:v>
                </c:pt>
                <c:pt idx="5390">
                  <c:v>-97.725221000000005</c:v>
                </c:pt>
                <c:pt idx="5391">
                  <c:v>-97.741550000000004</c:v>
                </c:pt>
                <c:pt idx="5392">
                  <c:v>-97.743020000000001</c:v>
                </c:pt>
                <c:pt idx="5393">
                  <c:v>-97.726549000000006</c:v>
                </c:pt>
                <c:pt idx="5394">
                  <c:v>-97.744380000000007</c:v>
                </c:pt>
                <c:pt idx="5395">
                  <c:v>-87.338239999999999</c:v>
                </c:pt>
                <c:pt idx="5396">
                  <c:v>-90.11806</c:v>
                </c:pt>
                <c:pt idx="5397">
                  <c:v>-97.659853999999982</c:v>
                </c:pt>
                <c:pt idx="5398">
                  <c:v>-87.274959999999993</c:v>
                </c:pt>
                <c:pt idx="5399">
                  <c:v>-84.236800000000002</c:v>
                </c:pt>
                <c:pt idx="5400">
                  <c:v>-86.603004999999982</c:v>
                </c:pt>
                <c:pt idx="5401">
                  <c:v>-91.099630000000005</c:v>
                </c:pt>
                <c:pt idx="5402">
                  <c:v>-97.848897999999991</c:v>
                </c:pt>
                <c:pt idx="5403">
                  <c:v>-91.100650000000002</c:v>
                </c:pt>
                <c:pt idx="5404">
                  <c:v>-97.744219999999999</c:v>
                </c:pt>
                <c:pt idx="5405">
                  <c:v>-97.672031999999973</c:v>
                </c:pt>
                <c:pt idx="5406">
                  <c:v>-81.687115000000006</c:v>
                </c:pt>
                <c:pt idx="5407">
                  <c:v>-97.676249999999982</c:v>
                </c:pt>
                <c:pt idx="5408">
                  <c:v>-97.677419999999998</c:v>
                </c:pt>
                <c:pt idx="5409">
                  <c:v>-91.016750000000002</c:v>
                </c:pt>
                <c:pt idx="5410">
                  <c:v>-89.440653999999995</c:v>
                </c:pt>
                <c:pt idx="5411">
                  <c:v>-91.015018999999981</c:v>
                </c:pt>
                <c:pt idx="5412">
                  <c:v>-97.744150000000005</c:v>
                </c:pt>
                <c:pt idx="5413">
                  <c:v>-97.703638999999981</c:v>
                </c:pt>
                <c:pt idx="5414">
                  <c:v>-91.020420000000001</c:v>
                </c:pt>
                <c:pt idx="5415">
                  <c:v>-97.693715999999981</c:v>
                </c:pt>
                <c:pt idx="5416">
                  <c:v>-84.282869999999974</c:v>
                </c:pt>
                <c:pt idx="5417">
                  <c:v>-91.073061999999979</c:v>
                </c:pt>
                <c:pt idx="5418">
                  <c:v>-97.694552000000002</c:v>
                </c:pt>
                <c:pt idx="5419">
                  <c:v>-88.771540000000002</c:v>
                </c:pt>
                <c:pt idx="5420">
                  <c:v>-89.951961999999995</c:v>
                </c:pt>
                <c:pt idx="5421">
                  <c:v>-89.951961999999995</c:v>
                </c:pt>
                <c:pt idx="5422">
                  <c:v>-97.686670000000007</c:v>
                </c:pt>
                <c:pt idx="5423">
                  <c:v>-90.080248999999981</c:v>
                </c:pt>
                <c:pt idx="5424">
                  <c:v>-88.827799999999982</c:v>
                </c:pt>
                <c:pt idx="5425">
                  <c:v>-88.885166999999981</c:v>
                </c:pt>
                <c:pt idx="5426">
                  <c:v>-97.605299999999986</c:v>
                </c:pt>
                <c:pt idx="5427">
                  <c:v>-88.631101999999998</c:v>
                </c:pt>
                <c:pt idx="5428">
                  <c:v>-91.05430699999998</c:v>
                </c:pt>
                <c:pt idx="5429">
                  <c:v>-97.706689999999995</c:v>
                </c:pt>
                <c:pt idx="5430">
                  <c:v>-89.083375999999987</c:v>
                </c:pt>
                <c:pt idx="5431">
                  <c:v>-87.206564999999998</c:v>
                </c:pt>
                <c:pt idx="5432">
                  <c:v>-91.096019999999996</c:v>
                </c:pt>
                <c:pt idx="5433">
                  <c:v>-97.673680999999988</c:v>
                </c:pt>
                <c:pt idx="5434">
                  <c:v>-89.093245999999994</c:v>
                </c:pt>
                <c:pt idx="5435">
                  <c:v>-89.136619999999994</c:v>
                </c:pt>
                <c:pt idx="5436">
                  <c:v>-91.140877999999987</c:v>
                </c:pt>
                <c:pt idx="5437">
                  <c:v>-97.70147</c:v>
                </c:pt>
                <c:pt idx="5438">
                  <c:v>-87.217309999999998</c:v>
                </c:pt>
                <c:pt idx="5439">
                  <c:v>-87.217339999999993</c:v>
                </c:pt>
                <c:pt idx="5440">
                  <c:v>-87.217309999999998</c:v>
                </c:pt>
                <c:pt idx="5441">
                  <c:v>-87.217339999999993</c:v>
                </c:pt>
                <c:pt idx="5442">
                  <c:v>-87.217330000000004</c:v>
                </c:pt>
                <c:pt idx="5443">
                  <c:v>-87.217320000000001</c:v>
                </c:pt>
                <c:pt idx="5444">
                  <c:v>-87.217299999999994</c:v>
                </c:pt>
                <c:pt idx="5445">
                  <c:v>-87.216920000000002</c:v>
                </c:pt>
                <c:pt idx="5446">
                  <c:v>-87.217290000000006</c:v>
                </c:pt>
                <c:pt idx="5447">
                  <c:v>-87.217270000000013</c:v>
                </c:pt>
                <c:pt idx="5448">
                  <c:v>-97.717444</c:v>
                </c:pt>
                <c:pt idx="5449">
                  <c:v>-91.131369999999976</c:v>
                </c:pt>
                <c:pt idx="5450">
                  <c:v>-91.14137599999998</c:v>
                </c:pt>
                <c:pt idx="5451">
                  <c:v>-87.208133000000004</c:v>
                </c:pt>
                <c:pt idx="5452">
                  <c:v>-95.480050000000006</c:v>
                </c:pt>
                <c:pt idx="5453">
                  <c:v>-86.642515000000003</c:v>
                </c:pt>
                <c:pt idx="5454">
                  <c:v>-97.756157999999999</c:v>
                </c:pt>
                <c:pt idx="5455">
                  <c:v>-86.644041999999999</c:v>
                </c:pt>
                <c:pt idx="5456">
                  <c:v>-87.218862999999999</c:v>
                </c:pt>
                <c:pt idx="5457">
                  <c:v>-97.75939799999999</c:v>
                </c:pt>
                <c:pt idx="5458">
                  <c:v>-89.099215000000001</c:v>
                </c:pt>
                <c:pt idx="5459">
                  <c:v>-88.892509000000004</c:v>
                </c:pt>
                <c:pt idx="5460">
                  <c:v>-81.659469999999999</c:v>
                </c:pt>
                <c:pt idx="5461">
                  <c:v>-97.782742999999968</c:v>
                </c:pt>
                <c:pt idx="5462">
                  <c:v>-97.761432999999982</c:v>
                </c:pt>
                <c:pt idx="5463">
                  <c:v>-97.756140000000002</c:v>
                </c:pt>
                <c:pt idx="5464">
                  <c:v>-91.082999000000001</c:v>
                </c:pt>
                <c:pt idx="5465">
                  <c:v>-97.755960000000002</c:v>
                </c:pt>
                <c:pt idx="5466">
                  <c:v>-91.049880000000002</c:v>
                </c:pt>
                <c:pt idx="5467">
                  <c:v>-84.971153000000001</c:v>
                </c:pt>
                <c:pt idx="5468">
                  <c:v>-88.891871999999992</c:v>
                </c:pt>
                <c:pt idx="5469">
                  <c:v>-91.084210999999996</c:v>
                </c:pt>
                <c:pt idx="5470">
                  <c:v>-97.779160000000005</c:v>
                </c:pt>
                <c:pt idx="5471">
                  <c:v>-84.248390999999998</c:v>
                </c:pt>
                <c:pt idx="5472">
                  <c:v>-91.111137999999983</c:v>
                </c:pt>
                <c:pt idx="5473">
                  <c:v>-95.485060000000004</c:v>
                </c:pt>
                <c:pt idx="5474">
                  <c:v>-97.839444</c:v>
                </c:pt>
                <c:pt idx="5475">
                  <c:v>-88.901809999999998</c:v>
                </c:pt>
                <c:pt idx="5476">
                  <c:v>-97.642049999999998</c:v>
                </c:pt>
                <c:pt idx="5477">
                  <c:v>-88.647684999999996</c:v>
                </c:pt>
                <c:pt idx="5478">
                  <c:v>-97.769329999999997</c:v>
                </c:pt>
                <c:pt idx="5479">
                  <c:v>-97.835926999999998</c:v>
                </c:pt>
                <c:pt idx="5480">
                  <c:v>-91.056607</c:v>
                </c:pt>
                <c:pt idx="5481">
                  <c:v>-97.757390000000001</c:v>
                </c:pt>
                <c:pt idx="5482">
                  <c:v>-97.772620000000003</c:v>
                </c:pt>
                <c:pt idx="5483">
                  <c:v>-84.290450000000007</c:v>
                </c:pt>
                <c:pt idx="5484">
                  <c:v>-84.255759999999981</c:v>
                </c:pt>
                <c:pt idx="5485">
                  <c:v>-84.280550000000005</c:v>
                </c:pt>
                <c:pt idx="5486">
                  <c:v>-89.092319000000003</c:v>
                </c:pt>
                <c:pt idx="5487">
                  <c:v>-97.693733999999992</c:v>
                </c:pt>
                <c:pt idx="5488">
                  <c:v>-97.754660000000001</c:v>
                </c:pt>
                <c:pt idx="5489">
                  <c:v>-88.952339999999992</c:v>
                </c:pt>
                <c:pt idx="5490">
                  <c:v>-84.256799999999998</c:v>
                </c:pt>
                <c:pt idx="5491">
                  <c:v>-97.670790999999966</c:v>
                </c:pt>
                <c:pt idx="5492">
                  <c:v>-97.747510000000005</c:v>
                </c:pt>
                <c:pt idx="5493">
                  <c:v>-97.749364</c:v>
                </c:pt>
                <c:pt idx="5494">
                  <c:v>-86.645619999999994</c:v>
                </c:pt>
                <c:pt idx="5495">
                  <c:v>-84.318610000000007</c:v>
                </c:pt>
                <c:pt idx="5496">
                  <c:v>-87.252937999999986</c:v>
                </c:pt>
                <c:pt idx="5497">
                  <c:v>-84.327979999999982</c:v>
                </c:pt>
                <c:pt idx="5498">
                  <c:v>-84.318533000000002</c:v>
                </c:pt>
                <c:pt idx="5499">
                  <c:v>-90.13103599999998</c:v>
                </c:pt>
                <c:pt idx="5500">
                  <c:v>-97.729320000000001</c:v>
                </c:pt>
                <c:pt idx="5501">
                  <c:v>-90.073107999999991</c:v>
                </c:pt>
                <c:pt idx="5502">
                  <c:v>-97.663650000000004</c:v>
                </c:pt>
                <c:pt idx="5503">
                  <c:v>-84.306719999999999</c:v>
                </c:pt>
                <c:pt idx="5504">
                  <c:v>-87.224869999999996</c:v>
                </c:pt>
                <c:pt idx="5505">
                  <c:v>-97.747254999999996</c:v>
                </c:pt>
                <c:pt idx="5506">
                  <c:v>-84.298546000000002</c:v>
                </c:pt>
                <c:pt idx="5507">
                  <c:v>-91.187329999999974</c:v>
                </c:pt>
                <c:pt idx="5508">
                  <c:v>-91.141279999999995</c:v>
                </c:pt>
                <c:pt idx="5509">
                  <c:v>-91.210310000000007</c:v>
                </c:pt>
                <c:pt idx="5510">
                  <c:v>-97.826179999999979</c:v>
                </c:pt>
                <c:pt idx="5511">
                  <c:v>-88.901786000000001</c:v>
                </c:pt>
                <c:pt idx="5512">
                  <c:v>-97.665044999999992</c:v>
                </c:pt>
                <c:pt idx="5513">
                  <c:v>-88.889319999999998</c:v>
                </c:pt>
                <c:pt idx="5514">
                  <c:v>-91.097837999999982</c:v>
                </c:pt>
                <c:pt idx="5515">
                  <c:v>-89.101280000000003</c:v>
                </c:pt>
                <c:pt idx="5516">
                  <c:v>-84.25488</c:v>
                </c:pt>
                <c:pt idx="5517">
                  <c:v>-88.619990000000001</c:v>
                </c:pt>
                <c:pt idx="5518">
                  <c:v>-88.619990000000001</c:v>
                </c:pt>
                <c:pt idx="5519">
                  <c:v>-84.277799999999999</c:v>
                </c:pt>
                <c:pt idx="5520">
                  <c:v>-84.277799999999999</c:v>
                </c:pt>
                <c:pt idx="5521">
                  <c:v>-84.277799999999999</c:v>
                </c:pt>
                <c:pt idx="5522">
                  <c:v>-91.191716</c:v>
                </c:pt>
                <c:pt idx="5523">
                  <c:v>-87.298828</c:v>
                </c:pt>
                <c:pt idx="5524">
                  <c:v>-97.821539999999999</c:v>
                </c:pt>
                <c:pt idx="5525">
                  <c:v>-87.289124999999999</c:v>
                </c:pt>
                <c:pt idx="5526">
                  <c:v>-87.274339999999981</c:v>
                </c:pt>
                <c:pt idx="5527">
                  <c:v>-84.358924999999999</c:v>
                </c:pt>
                <c:pt idx="5528">
                  <c:v>-84.252776999999966</c:v>
                </c:pt>
                <c:pt idx="5529">
                  <c:v>-91.139449999999982</c:v>
                </c:pt>
                <c:pt idx="5530">
                  <c:v>-91.139449999999982</c:v>
                </c:pt>
                <c:pt idx="5531">
                  <c:v>-84.305499999999981</c:v>
                </c:pt>
                <c:pt idx="5532">
                  <c:v>-84.312556000000001</c:v>
                </c:pt>
                <c:pt idx="5533">
                  <c:v>-91.103384999999989</c:v>
                </c:pt>
                <c:pt idx="5534">
                  <c:v>-91.103384999999989</c:v>
                </c:pt>
                <c:pt idx="5535">
                  <c:v>-87.223229000000003</c:v>
                </c:pt>
                <c:pt idx="5536">
                  <c:v>-87.240639999999999</c:v>
                </c:pt>
                <c:pt idx="5537">
                  <c:v>-87.223249999999993</c:v>
                </c:pt>
                <c:pt idx="5538">
                  <c:v>-84.272458999999984</c:v>
                </c:pt>
                <c:pt idx="5539">
                  <c:v>-84.272458999999984</c:v>
                </c:pt>
                <c:pt idx="5540">
                  <c:v>-84.272458999999984</c:v>
                </c:pt>
                <c:pt idx="5541">
                  <c:v>-84.272458999999984</c:v>
                </c:pt>
                <c:pt idx="5542">
                  <c:v>-84.272458999999984</c:v>
                </c:pt>
                <c:pt idx="5543">
                  <c:v>-87.240132000000003</c:v>
                </c:pt>
                <c:pt idx="5544">
                  <c:v>-97.765844999999999</c:v>
                </c:pt>
                <c:pt idx="5545">
                  <c:v>-97.80179099999998</c:v>
                </c:pt>
                <c:pt idx="5546">
                  <c:v>-84.234859999999998</c:v>
                </c:pt>
                <c:pt idx="5547">
                  <c:v>-97.766411000000005</c:v>
                </c:pt>
                <c:pt idx="5548">
                  <c:v>-97.803208999999981</c:v>
                </c:pt>
                <c:pt idx="5549">
                  <c:v>-90.457260000000005</c:v>
                </c:pt>
                <c:pt idx="5550">
                  <c:v>-84.235209999999995</c:v>
                </c:pt>
                <c:pt idx="5551">
                  <c:v>-87.201250000000002</c:v>
                </c:pt>
                <c:pt idx="5552">
                  <c:v>-87.22675799999999</c:v>
                </c:pt>
                <c:pt idx="5553">
                  <c:v>-97.806410999999983</c:v>
                </c:pt>
                <c:pt idx="5554">
                  <c:v>-87.216949999999997</c:v>
                </c:pt>
                <c:pt idx="5555">
                  <c:v>-97.801586999999998</c:v>
                </c:pt>
                <c:pt idx="5556">
                  <c:v>-87.213162999999994</c:v>
                </c:pt>
                <c:pt idx="5557">
                  <c:v>-97.800754999999981</c:v>
                </c:pt>
                <c:pt idx="5558">
                  <c:v>-97.975178999999969</c:v>
                </c:pt>
                <c:pt idx="5559">
                  <c:v>-83.435389000000001</c:v>
                </c:pt>
                <c:pt idx="5560">
                  <c:v>-89.102009999999993</c:v>
                </c:pt>
                <c:pt idx="5561">
                  <c:v>-97.804320000000004</c:v>
                </c:pt>
                <c:pt idx="5562">
                  <c:v>-81.640827999999999</c:v>
                </c:pt>
                <c:pt idx="5563">
                  <c:v>-91.105759999999989</c:v>
                </c:pt>
                <c:pt idx="5564">
                  <c:v>-90.457899999999995</c:v>
                </c:pt>
                <c:pt idx="5565">
                  <c:v>-87.207763</c:v>
                </c:pt>
                <c:pt idx="5566">
                  <c:v>-84.232195000000004</c:v>
                </c:pt>
                <c:pt idx="5567">
                  <c:v>-97.822429999999983</c:v>
                </c:pt>
                <c:pt idx="5568">
                  <c:v>-84.22636</c:v>
                </c:pt>
                <c:pt idx="5569">
                  <c:v>-88.339039</c:v>
                </c:pt>
                <c:pt idx="5570">
                  <c:v>-91.113779999999991</c:v>
                </c:pt>
                <c:pt idx="5571">
                  <c:v>-87.217930999999993</c:v>
                </c:pt>
                <c:pt idx="5572">
                  <c:v>-97.793859999999995</c:v>
                </c:pt>
                <c:pt idx="5573">
                  <c:v>-97.645219999999995</c:v>
                </c:pt>
                <c:pt idx="5574">
                  <c:v>-90.455070000000006</c:v>
                </c:pt>
                <c:pt idx="5575">
                  <c:v>-87.208029999999994</c:v>
                </c:pt>
                <c:pt idx="5576">
                  <c:v>-81.635469999999998</c:v>
                </c:pt>
                <c:pt idx="5577">
                  <c:v>-90.463790000000003</c:v>
                </c:pt>
                <c:pt idx="5578">
                  <c:v>-87.221519000000001</c:v>
                </c:pt>
                <c:pt idx="5579">
                  <c:v>-81.640190000000004</c:v>
                </c:pt>
                <c:pt idx="5580">
                  <c:v>-87.271146999999999</c:v>
                </c:pt>
                <c:pt idx="5581">
                  <c:v>-87.271146999999999</c:v>
                </c:pt>
                <c:pt idx="5582">
                  <c:v>-87.271146999999999</c:v>
                </c:pt>
                <c:pt idx="5583">
                  <c:v>-87.271146999999999</c:v>
                </c:pt>
                <c:pt idx="5584">
                  <c:v>-86.417062999999999</c:v>
                </c:pt>
                <c:pt idx="5585">
                  <c:v>-97.69338999999998</c:v>
                </c:pt>
                <c:pt idx="5586">
                  <c:v>-97.834350000000001</c:v>
                </c:pt>
                <c:pt idx="5587">
                  <c:v>-90.864769999999993</c:v>
                </c:pt>
                <c:pt idx="5588">
                  <c:v>-81.679079999999985</c:v>
                </c:pt>
                <c:pt idx="5589">
                  <c:v>-81.605019999999982</c:v>
                </c:pt>
                <c:pt idx="5590">
                  <c:v>-87.262281999999999</c:v>
                </c:pt>
                <c:pt idx="5591">
                  <c:v>-97.67386999999998</c:v>
                </c:pt>
                <c:pt idx="5592">
                  <c:v>-97.808381999999966</c:v>
                </c:pt>
                <c:pt idx="5593">
                  <c:v>-90.956180000000003</c:v>
                </c:pt>
                <c:pt idx="5594">
                  <c:v>-90.955799999999982</c:v>
                </c:pt>
                <c:pt idx="5595">
                  <c:v>-87.224996000000004</c:v>
                </c:pt>
                <c:pt idx="5596">
                  <c:v>-86.420616999999993</c:v>
                </c:pt>
                <c:pt idx="5597">
                  <c:v>-81.624743999999993</c:v>
                </c:pt>
                <c:pt idx="5598">
                  <c:v>-82.951048</c:v>
                </c:pt>
                <c:pt idx="5599">
                  <c:v>-87.222444999999979</c:v>
                </c:pt>
                <c:pt idx="5600">
                  <c:v>-91.156473999999989</c:v>
                </c:pt>
                <c:pt idx="5601">
                  <c:v>-87.225459999999998</c:v>
                </c:pt>
                <c:pt idx="5602">
                  <c:v>-97.644660000000002</c:v>
                </c:pt>
                <c:pt idx="5603">
                  <c:v>-92.43253</c:v>
                </c:pt>
                <c:pt idx="5604">
                  <c:v>-84.247388000000001</c:v>
                </c:pt>
                <c:pt idx="5605">
                  <c:v>-97.653099999999981</c:v>
                </c:pt>
                <c:pt idx="5606">
                  <c:v>-89.200091</c:v>
                </c:pt>
                <c:pt idx="5607">
                  <c:v>-89.200091</c:v>
                </c:pt>
                <c:pt idx="5608">
                  <c:v>-89.200091</c:v>
                </c:pt>
                <c:pt idx="5609">
                  <c:v>-89.200091</c:v>
                </c:pt>
                <c:pt idx="5610">
                  <c:v>-89.200091</c:v>
                </c:pt>
                <c:pt idx="5611">
                  <c:v>-89.200091</c:v>
                </c:pt>
                <c:pt idx="5612">
                  <c:v>-89.200091</c:v>
                </c:pt>
                <c:pt idx="5613">
                  <c:v>-89.200091</c:v>
                </c:pt>
                <c:pt idx="5614">
                  <c:v>-92.439077999999981</c:v>
                </c:pt>
                <c:pt idx="5615">
                  <c:v>-87.217421999999999</c:v>
                </c:pt>
                <c:pt idx="5616">
                  <c:v>-97.665907999999988</c:v>
                </c:pt>
                <c:pt idx="5617">
                  <c:v>-97.655080999999967</c:v>
                </c:pt>
                <c:pt idx="5618">
                  <c:v>-88.33381199999998</c:v>
                </c:pt>
                <c:pt idx="5619">
                  <c:v>-97.614750000000001</c:v>
                </c:pt>
                <c:pt idx="5620">
                  <c:v>-87.225671999999989</c:v>
                </c:pt>
                <c:pt idx="5621">
                  <c:v>-84.232050000000001</c:v>
                </c:pt>
                <c:pt idx="5622">
                  <c:v>-84.250079999999983</c:v>
                </c:pt>
                <c:pt idx="5623">
                  <c:v>-97.685299999999998</c:v>
                </c:pt>
                <c:pt idx="5624">
                  <c:v>-97.802565999999999</c:v>
                </c:pt>
                <c:pt idx="5625">
                  <c:v>-97.819839999999999</c:v>
                </c:pt>
                <c:pt idx="5626">
                  <c:v>-97.819839999999999</c:v>
                </c:pt>
                <c:pt idx="5627">
                  <c:v>-97.823339999999988</c:v>
                </c:pt>
                <c:pt idx="5628">
                  <c:v>-84.248132999999982</c:v>
                </c:pt>
                <c:pt idx="5629">
                  <c:v>-97.816856000000001</c:v>
                </c:pt>
                <c:pt idx="5630">
                  <c:v>-98.294730999999999</c:v>
                </c:pt>
                <c:pt idx="5631">
                  <c:v>-97.687177999999989</c:v>
                </c:pt>
                <c:pt idx="5632">
                  <c:v>-89.66558999999998</c:v>
                </c:pt>
                <c:pt idx="5633">
                  <c:v>-97.773409999999998</c:v>
                </c:pt>
                <c:pt idx="5634">
                  <c:v>-97.699200000000005</c:v>
                </c:pt>
                <c:pt idx="5635">
                  <c:v>-97.863990000000001</c:v>
                </c:pt>
                <c:pt idx="5636">
                  <c:v>-84.248328000000001</c:v>
                </c:pt>
                <c:pt idx="5637">
                  <c:v>-86.398612999999983</c:v>
                </c:pt>
                <c:pt idx="5638">
                  <c:v>-97.656125000000003</c:v>
                </c:pt>
                <c:pt idx="5639">
                  <c:v>-87.883219999999994</c:v>
                </c:pt>
                <c:pt idx="5640">
                  <c:v>-97.714230000000001</c:v>
                </c:pt>
                <c:pt idx="5641">
                  <c:v>-97.734213999999994</c:v>
                </c:pt>
                <c:pt idx="5642">
                  <c:v>-97.850324000000001</c:v>
                </c:pt>
                <c:pt idx="5643">
                  <c:v>-97.827881999999988</c:v>
                </c:pt>
                <c:pt idx="5644">
                  <c:v>-97.689739999999986</c:v>
                </c:pt>
                <c:pt idx="5645">
                  <c:v>-92.110976999999991</c:v>
                </c:pt>
                <c:pt idx="5646">
                  <c:v>-97.853125000000006</c:v>
                </c:pt>
                <c:pt idx="5647">
                  <c:v>-97.656306999999984</c:v>
                </c:pt>
                <c:pt idx="5648">
                  <c:v>-87.220410000000001</c:v>
                </c:pt>
                <c:pt idx="5649">
                  <c:v>-87.706942999999981</c:v>
                </c:pt>
                <c:pt idx="5650">
                  <c:v>-87.851734999999991</c:v>
                </c:pt>
                <c:pt idx="5651">
                  <c:v>-86.569570000000013</c:v>
                </c:pt>
                <c:pt idx="5652">
                  <c:v>-86.569570000000013</c:v>
                </c:pt>
                <c:pt idx="5653">
                  <c:v>-86.569570000000013</c:v>
                </c:pt>
                <c:pt idx="5654">
                  <c:v>-97.833816999999982</c:v>
                </c:pt>
                <c:pt idx="5655">
                  <c:v>-97.719269999999995</c:v>
                </c:pt>
                <c:pt idx="5656">
                  <c:v>-97.781376999999992</c:v>
                </c:pt>
                <c:pt idx="5657">
                  <c:v>-96.694789999999998</c:v>
                </c:pt>
                <c:pt idx="5658">
                  <c:v>-87.22258699999999</c:v>
                </c:pt>
                <c:pt idx="5659">
                  <c:v>-97.782076999999987</c:v>
                </c:pt>
                <c:pt idx="5660">
                  <c:v>-87.248043999999993</c:v>
                </c:pt>
                <c:pt idx="5661">
                  <c:v>-87.266136000000003</c:v>
                </c:pt>
                <c:pt idx="5662">
                  <c:v>-87.285466999999983</c:v>
                </c:pt>
                <c:pt idx="5663">
                  <c:v>-97.812329999999974</c:v>
                </c:pt>
                <c:pt idx="5664">
                  <c:v>-92.08175</c:v>
                </c:pt>
                <c:pt idx="5665">
                  <c:v>-87.246343999999993</c:v>
                </c:pt>
                <c:pt idx="5666">
                  <c:v>-96.698829999999987</c:v>
                </c:pt>
                <c:pt idx="5667">
                  <c:v>-87.303659999999994</c:v>
                </c:pt>
                <c:pt idx="5668">
                  <c:v>-87.302109999999999</c:v>
                </c:pt>
                <c:pt idx="5669">
                  <c:v>-97.689469999999986</c:v>
                </c:pt>
                <c:pt idx="5670">
                  <c:v>-95.988081999999991</c:v>
                </c:pt>
                <c:pt idx="5671">
                  <c:v>-91.024847999999992</c:v>
                </c:pt>
                <c:pt idx="5672">
                  <c:v>-91.093174000000005</c:v>
                </c:pt>
                <c:pt idx="5673">
                  <c:v>-91.093174000000005</c:v>
                </c:pt>
                <c:pt idx="5674">
                  <c:v>-91.093174000000005</c:v>
                </c:pt>
                <c:pt idx="5675">
                  <c:v>-91.093174000000005</c:v>
                </c:pt>
                <c:pt idx="5676">
                  <c:v>-91.093174000000005</c:v>
                </c:pt>
                <c:pt idx="5677">
                  <c:v>-91.093174000000005</c:v>
                </c:pt>
                <c:pt idx="5678">
                  <c:v>-91.093174000000005</c:v>
                </c:pt>
                <c:pt idx="5679">
                  <c:v>-91.093174000000005</c:v>
                </c:pt>
                <c:pt idx="5680">
                  <c:v>-91.093174000000005</c:v>
                </c:pt>
                <c:pt idx="5681">
                  <c:v>-91.093174000000005</c:v>
                </c:pt>
                <c:pt idx="5682">
                  <c:v>-91.093174000000005</c:v>
                </c:pt>
                <c:pt idx="5683">
                  <c:v>-91.093174000000005</c:v>
                </c:pt>
                <c:pt idx="5684">
                  <c:v>-91.093174000000005</c:v>
                </c:pt>
                <c:pt idx="5685">
                  <c:v>-91.093174000000005</c:v>
                </c:pt>
                <c:pt idx="5686">
                  <c:v>-91.093174000000005</c:v>
                </c:pt>
                <c:pt idx="5687">
                  <c:v>-91.093174000000005</c:v>
                </c:pt>
                <c:pt idx="5688">
                  <c:v>-89.670410999999987</c:v>
                </c:pt>
                <c:pt idx="5689">
                  <c:v>-97.76079</c:v>
                </c:pt>
                <c:pt idx="5690">
                  <c:v>-97.851369999999974</c:v>
                </c:pt>
                <c:pt idx="5691">
                  <c:v>-87.891805000000005</c:v>
                </c:pt>
                <c:pt idx="5692">
                  <c:v>-87.046801000000002</c:v>
                </c:pt>
                <c:pt idx="5693">
                  <c:v>-87.046801000000002</c:v>
                </c:pt>
                <c:pt idx="5694">
                  <c:v>-98.273993000000004</c:v>
                </c:pt>
                <c:pt idx="5695">
                  <c:v>-90.482470000000006</c:v>
                </c:pt>
                <c:pt idx="5696">
                  <c:v>-97.419752000000003</c:v>
                </c:pt>
                <c:pt idx="5697">
                  <c:v>-87.760633999999996</c:v>
                </c:pt>
                <c:pt idx="5698">
                  <c:v>-87.760633999999996</c:v>
                </c:pt>
                <c:pt idx="5699">
                  <c:v>-87.760633999999996</c:v>
                </c:pt>
                <c:pt idx="5700">
                  <c:v>-87.760633999999996</c:v>
                </c:pt>
                <c:pt idx="5701">
                  <c:v>-87.760633999999996</c:v>
                </c:pt>
                <c:pt idx="5702">
                  <c:v>-87.760633999999996</c:v>
                </c:pt>
                <c:pt idx="5703">
                  <c:v>-97.649619999999999</c:v>
                </c:pt>
                <c:pt idx="5704">
                  <c:v>-97.690881999999988</c:v>
                </c:pt>
                <c:pt idx="5705">
                  <c:v>-84.553420000000003</c:v>
                </c:pt>
                <c:pt idx="5706">
                  <c:v>-81.44838</c:v>
                </c:pt>
                <c:pt idx="5707">
                  <c:v>-95.162851999999987</c:v>
                </c:pt>
                <c:pt idx="5708">
                  <c:v>-85.127133999999998</c:v>
                </c:pt>
                <c:pt idx="5709">
                  <c:v>-90.458746999999988</c:v>
                </c:pt>
                <c:pt idx="5710">
                  <c:v>-96.285925000000006</c:v>
                </c:pt>
                <c:pt idx="5711">
                  <c:v>-96.280212000000006</c:v>
                </c:pt>
                <c:pt idx="5712">
                  <c:v>-91.989273999999995</c:v>
                </c:pt>
                <c:pt idx="5713">
                  <c:v>-91.989273999999995</c:v>
                </c:pt>
                <c:pt idx="5714">
                  <c:v>-96.282661000000004</c:v>
                </c:pt>
                <c:pt idx="5715">
                  <c:v>-84.583240000000004</c:v>
                </c:pt>
                <c:pt idx="5716">
                  <c:v>-88.169931999999989</c:v>
                </c:pt>
                <c:pt idx="5717">
                  <c:v>-81.44462</c:v>
                </c:pt>
                <c:pt idx="5718">
                  <c:v>-96.332939999999979</c:v>
                </c:pt>
                <c:pt idx="5719">
                  <c:v>-98.38176</c:v>
                </c:pt>
                <c:pt idx="5720">
                  <c:v>-96.336369999999974</c:v>
                </c:pt>
                <c:pt idx="5721">
                  <c:v>-96.395749999999992</c:v>
                </c:pt>
                <c:pt idx="5722">
                  <c:v>-87.125496999999967</c:v>
                </c:pt>
                <c:pt idx="5723">
                  <c:v>-87.109371999999965</c:v>
                </c:pt>
                <c:pt idx="5724">
                  <c:v>-96.337919999999997</c:v>
                </c:pt>
                <c:pt idx="5725">
                  <c:v>-88.166011999999981</c:v>
                </c:pt>
                <c:pt idx="5726">
                  <c:v>-96.340959999999995</c:v>
                </c:pt>
                <c:pt idx="5727">
                  <c:v>-87.126740999999967</c:v>
                </c:pt>
                <c:pt idx="5728">
                  <c:v>-81.764927999999998</c:v>
                </c:pt>
                <c:pt idx="5729">
                  <c:v>-81.764927999999998</c:v>
                </c:pt>
                <c:pt idx="5730">
                  <c:v>-87.860822999999982</c:v>
                </c:pt>
                <c:pt idx="5731">
                  <c:v>-87.339039999999983</c:v>
                </c:pt>
                <c:pt idx="5732">
                  <c:v>-87.339039999999983</c:v>
                </c:pt>
                <c:pt idx="5733">
                  <c:v>-96.318915000000004</c:v>
                </c:pt>
                <c:pt idx="5734">
                  <c:v>-86.177761999999987</c:v>
                </c:pt>
                <c:pt idx="5735">
                  <c:v>-96.319322999999983</c:v>
                </c:pt>
                <c:pt idx="5736">
                  <c:v>-88.191460000000006</c:v>
                </c:pt>
                <c:pt idx="5737">
                  <c:v>-90.406632999999999</c:v>
                </c:pt>
                <c:pt idx="5738">
                  <c:v>-89.653149999999982</c:v>
                </c:pt>
                <c:pt idx="5739">
                  <c:v>-96.343630000000005</c:v>
                </c:pt>
                <c:pt idx="5740">
                  <c:v>-87.868129999999994</c:v>
                </c:pt>
                <c:pt idx="5741">
                  <c:v>-96.354320000000001</c:v>
                </c:pt>
                <c:pt idx="5742">
                  <c:v>-96.302406999999988</c:v>
                </c:pt>
                <c:pt idx="5743">
                  <c:v>-96.332170000000005</c:v>
                </c:pt>
                <c:pt idx="5744">
                  <c:v>-88.149000000000001</c:v>
                </c:pt>
                <c:pt idx="5745">
                  <c:v>-96.33484</c:v>
                </c:pt>
                <c:pt idx="5746">
                  <c:v>-81.551806999999982</c:v>
                </c:pt>
                <c:pt idx="5747">
                  <c:v>-86.176613000000003</c:v>
                </c:pt>
                <c:pt idx="5748">
                  <c:v>-97.694218000000006</c:v>
                </c:pt>
                <c:pt idx="5749">
                  <c:v>-87.039760000000001</c:v>
                </c:pt>
                <c:pt idx="5750">
                  <c:v>-97.677979999999991</c:v>
                </c:pt>
                <c:pt idx="5751">
                  <c:v>-87.073689999999999</c:v>
                </c:pt>
                <c:pt idx="5752">
                  <c:v>-97.648329999999973</c:v>
                </c:pt>
                <c:pt idx="5753">
                  <c:v>-96.382220000000004</c:v>
                </c:pt>
                <c:pt idx="5754">
                  <c:v>-87.076929000000007</c:v>
                </c:pt>
                <c:pt idx="5755">
                  <c:v>-97.677009999999981</c:v>
                </c:pt>
                <c:pt idx="5756">
                  <c:v>-96.314689999999999</c:v>
                </c:pt>
                <c:pt idx="5757">
                  <c:v>-96.316507000000001</c:v>
                </c:pt>
                <c:pt idx="5758">
                  <c:v>-96.316204999999997</c:v>
                </c:pt>
                <c:pt idx="5759">
                  <c:v>-83.18707999999998</c:v>
                </c:pt>
                <c:pt idx="5760">
                  <c:v>-97.687211000000005</c:v>
                </c:pt>
                <c:pt idx="5761">
                  <c:v>-93.340252000000007</c:v>
                </c:pt>
                <c:pt idx="5762">
                  <c:v>-96.360317999999992</c:v>
                </c:pt>
                <c:pt idx="5763">
                  <c:v>-81.459090000000003</c:v>
                </c:pt>
                <c:pt idx="5764">
                  <c:v>-93.343339</c:v>
                </c:pt>
                <c:pt idx="5765">
                  <c:v>-97.676790999999966</c:v>
                </c:pt>
                <c:pt idx="5766">
                  <c:v>-96.360956999999999</c:v>
                </c:pt>
                <c:pt idx="5767">
                  <c:v>-87.912745999999999</c:v>
                </c:pt>
                <c:pt idx="5768">
                  <c:v>-88.102862999999985</c:v>
                </c:pt>
                <c:pt idx="5769">
                  <c:v>-92.819604999999996</c:v>
                </c:pt>
                <c:pt idx="5770">
                  <c:v>-88.489682999999999</c:v>
                </c:pt>
                <c:pt idx="5771">
                  <c:v>-91.139904999999999</c:v>
                </c:pt>
                <c:pt idx="5772">
                  <c:v>-96.337661999999995</c:v>
                </c:pt>
                <c:pt idx="5773">
                  <c:v>-88.142129999999995</c:v>
                </c:pt>
                <c:pt idx="5774">
                  <c:v>-96.302387999999965</c:v>
                </c:pt>
                <c:pt idx="5775">
                  <c:v>-96.302387999999965</c:v>
                </c:pt>
                <c:pt idx="5776">
                  <c:v>-97.600384999999989</c:v>
                </c:pt>
                <c:pt idx="5777">
                  <c:v>-87.746065999999999</c:v>
                </c:pt>
                <c:pt idx="5778">
                  <c:v>-87.746065999999999</c:v>
                </c:pt>
                <c:pt idx="5779">
                  <c:v>-87.746065999999999</c:v>
                </c:pt>
                <c:pt idx="5780">
                  <c:v>-87.746065999999999</c:v>
                </c:pt>
                <c:pt idx="5781">
                  <c:v>-87.746065999999999</c:v>
                </c:pt>
                <c:pt idx="5782">
                  <c:v>-87.156271999999987</c:v>
                </c:pt>
                <c:pt idx="5783">
                  <c:v>-87.156271999999987</c:v>
                </c:pt>
                <c:pt idx="5784">
                  <c:v>-87.156271999999987</c:v>
                </c:pt>
                <c:pt idx="5785">
                  <c:v>-85.622732999999954</c:v>
                </c:pt>
                <c:pt idx="5786">
                  <c:v>-88.18689999999998</c:v>
                </c:pt>
                <c:pt idx="5787">
                  <c:v>-81.468180000000004</c:v>
                </c:pt>
                <c:pt idx="5788">
                  <c:v>-88.188659999999999</c:v>
                </c:pt>
                <c:pt idx="5789">
                  <c:v>-86.592174999999983</c:v>
                </c:pt>
                <c:pt idx="5790">
                  <c:v>-86.594194000000002</c:v>
                </c:pt>
                <c:pt idx="5791">
                  <c:v>-86.594194000000002</c:v>
                </c:pt>
                <c:pt idx="5792">
                  <c:v>-86.594194000000002</c:v>
                </c:pt>
                <c:pt idx="5793">
                  <c:v>-86.594194000000002</c:v>
                </c:pt>
                <c:pt idx="5794">
                  <c:v>-87.053129999999996</c:v>
                </c:pt>
                <c:pt idx="5795">
                  <c:v>-88.171660000000003</c:v>
                </c:pt>
                <c:pt idx="5796">
                  <c:v>-97.646010000000004</c:v>
                </c:pt>
                <c:pt idx="5797">
                  <c:v>-98.45048199999998</c:v>
                </c:pt>
                <c:pt idx="5798">
                  <c:v>-96.370419999999982</c:v>
                </c:pt>
                <c:pt idx="5799">
                  <c:v>-98.402035999999981</c:v>
                </c:pt>
                <c:pt idx="5800">
                  <c:v>-88.249080000000006</c:v>
                </c:pt>
                <c:pt idx="5801">
                  <c:v>-88.221704000000003</c:v>
                </c:pt>
                <c:pt idx="5802">
                  <c:v>-88.123899999999992</c:v>
                </c:pt>
                <c:pt idx="5803">
                  <c:v>-96.369960000000006</c:v>
                </c:pt>
                <c:pt idx="5804">
                  <c:v>-96.369960000000006</c:v>
                </c:pt>
                <c:pt idx="5805">
                  <c:v>-96.369960000000006</c:v>
                </c:pt>
                <c:pt idx="5806">
                  <c:v>-88.145076999999986</c:v>
                </c:pt>
                <c:pt idx="5807">
                  <c:v>-88.145316999999991</c:v>
                </c:pt>
                <c:pt idx="5808">
                  <c:v>-88.170790999999966</c:v>
                </c:pt>
                <c:pt idx="5809">
                  <c:v>-88.226076999999989</c:v>
                </c:pt>
                <c:pt idx="5810">
                  <c:v>-88.190246999999999</c:v>
                </c:pt>
                <c:pt idx="5811">
                  <c:v>-88.120848999999993</c:v>
                </c:pt>
                <c:pt idx="5812">
                  <c:v>-88.224699000000001</c:v>
                </c:pt>
                <c:pt idx="5813">
                  <c:v>-88.204120000000003</c:v>
                </c:pt>
                <c:pt idx="5814">
                  <c:v>-102.803839</c:v>
                </c:pt>
                <c:pt idx="5815">
                  <c:v>-88.204679999999996</c:v>
                </c:pt>
                <c:pt idx="5816">
                  <c:v>-88.196567999999999</c:v>
                </c:pt>
                <c:pt idx="5817">
                  <c:v>-88.196567999999999</c:v>
                </c:pt>
                <c:pt idx="5818">
                  <c:v>-88.196567999999999</c:v>
                </c:pt>
                <c:pt idx="5819">
                  <c:v>-88.196567999999999</c:v>
                </c:pt>
                <c:pt idx="5820">
                  <c:v>-88.196567999999999</c:v>
                </c:pt>
                <c:pt idx="5821">
                  <c:v>-88.196567999999999</c:v>
                </c:pt>
                <c:pt idx="5822">
                  <c:v>-88.196567999999999</c:v>
                </c:pt>
                <c:pt idx="5823">
                  <c:v>-88.196567999999999</c:v>
                </c:pt>
                <c:pt idx="5824">
                  <c:v>-88.196567999999999</c:v>
                </c:pt>
                <c:pt idx="5825">
                  <c:v>-88.196567999999999</c:v>
                </c:pt>
                <c:pt idx="5826">
                  <c:v>-83.182359999999989</c:v>
                </c:pt>
                <c:pt idx="5827">
                  <c:v>-91.464737</c:v>
                </c:pt>
                <c:pt idx="5828">
                  <c:v>-88.15970999999999</c:v>
                </c:pt>
                <c:pt idx="5829">
                  <c:v>-88.15970999999999</c:v>
                </c:pt>
                <c:pt idx="5830">
                  <c:v>-88.15970999999999</c:v>
                </c:pt>
                <c:pt idx="5831">
                  <c:v>-88.15970999999999</c:v>
                </c:pt>
                <c:pt idx="5832">
                  <c:v>-88.15970999999999</c:v>
                </c:pt>
                <c:pt idx="5833">
                  <c:v>-88.15970999999999</c:v>
                </c:pt>
                <c:pt idx="5834">
                  <c:v>-81.915440000000004</c:v>
                </c:pt>
                <c:pt idx="5835">
                  <c:v>-88.192959999999999</c:v>
                </c:pt>
                <c:pt idx="5836">
                  <c:v>-88.066845000000001</c:v>
                </c:pt>
                <c:pt idx="5837">
                  <c:v>-88.04274599999998</c:v>
                </c:pt>
                <c:pt idx="5838">
                  <c:v>-96.357506000000001</c:v>
                </c:pt>
                <c:pt idx="5839">
                  <c:v>-82.836053000000007</c:v>
                </c:pt>
                <c:pt idx="5840">
                  <c:v>-91.457217</c:v>
                </c:pt>
                <c:pt idx="5841">
                  <c:v>-91.457217</c:v>
                </c:pt>
                <c:pt idx="5842">
                  <c:v>-95.552379999999985</c:v>
                </c:pt>
                <c:pt idx="5843">
                  <c:v>-87.014253999999994</c:v>
                </c:pt>
                <c:pt idx="5844">
                  <c:v>-87.014253999999994</c:v>
                </c:pt>
                <c:pt idx="5845">
                  <c:v>-87.014253999999994</c:v>
                </c:pt>
                <c:pt idx="5846">
                  <c:v>-88.225857999999988</c:v>
                </c:pt>
                <c:pt idx="5847">
                  <c:v>-95.547856999999993</c:v>
                </c:pt>
                <c:pt idx="5848">
                  <c:v>-95.538339999999991</c:v>
                </c:pt>
                <c:pt idx="5849">
                  <c:v>-86.107249999999993</c:v>
                </c:pt>
                <c:pt idx="5850">
                  <c:v>-88.127049999999983</c:v>
                </c:pt>
                <c:pt idx="5851">
                  <c:v>-95.538060000000002</c:v>
                </c:pt>
                <c:pt idx="5852">
                  <c:v>-87.349850000000004</c:v>
                </c:pt>
                <c:pt idx="5853">
                  <c:v>-85.183700999999985</c:v>
                </c:pt>
                <c:pt idx="5854">
                  <c:v>-94.961018999999993</c:v>
                </c:pt>
                <c:pt idx="5855">
                  <c:v>-85.023984999999982</c:v>
                </c:pt>
                <c:pt idx="5856">
                  <c:v>-88.159449999999993</c:v>
                </c:pt>
                <c:pt idx="5857">
                  <c:v>-90.512146000000001</c:v>
                </c:pt>
                <c:pt idx="5858">
                  <c:v>-98.463440000000006</c:v>
                </c:pt>
                <c:pt idx="5859">
                  <c:v>-86.562270000000012</c:v>
                </c:pt>
                <c:pt idx="5860">
                  <c:v>-93.994951</c:v>
                </c:pt>
                <c:pt idx="5861">
                  <c:v>-94.35895499999998</c:v>
                </c:pt>
                <c:pt idx="5862">
                  <c:v>-86.127300000000005</c:v>
                </c:pt>
                <c:pt idx="5863">
                  <c:v>-95.569887999999992</c:v>
                </c:pt>
                <c:pt idx="5864">
                  <c:v>-94.931431000000003</c:v>
                </c:pt>
                <c:pt idx="5865">
                  <c:v>-85.184119999999993</c:v>
                </c:pt>
                <c:pt idx="5866">
                  <c:v>-94.022294000000002</c:v>
                </c:pt>
                <c:pt idx="5867">
                  <c:v>-83.271971999999991</c:v>
                </c:pt>
                <c:pt idx="5868">
                  <c:v>-94.913420000000002</c:v>
                </c:pt>
                <c:pt idx="5869">
                  <c:v>-88.225135999999992</c:v>
                </c:pt>
                <c:pt idx="5870">
                  <c:v>-86.566506000000004</c:v>
                </c:pt>
                <c:pt idx="5871">
                  <c:v>-102.71986</c:v>
                </c:pt>
                <c:pt idx="5872">
                  <c:v>-89.586830999999989</c:v>
                </c:pt>
                <c:pt idx="5873">
                  <c:v>-81.620284999999981</c:v>
                </c:pt>
                <c:pt idx="5874">
                  <c:v>-94.837336999999991</c:v>
                </c:pt>
                <c:pt idx="5875">
                  <c:v>-94.837336999999991</c:v>
                </c:pt>
                <c:pt idx="5876">
                  <c:v>-83.560040000000001</c:v>
                </c:pt>
                <c:pt idx="5877">
                  <c:v>-83.569347999999991</c:v>
                </c:pt>
                <c:pt idx="5878">
                  <c:v>-85.210373000000004</c:v>
                </c:pt>
                <c:pt idx="5879">
                  <c:v>-85.210373000000004</c:v>
                </c:pt>
                <c:pt idx="5880">
                  <c:v>-85.210373000000004</c:v>
                </c:pt>
                <c:pt idx="5881">
                  <c:v>-85.210373000000004</c:v>
                </c:pt>
                <c:pt idx="5882">
                  <c:v>-81.647289999999998</c:v>
                </c:pt>
                <c:pt idx="5883">
                  <c:v>-82.019740999999982</c:v>
                </c:pt>
                <c:pt idx="5884">
                  <c:v>-96.984393999999995</c:v>
                </c:pt>
                <c:pt idx="5885">
                  <c:v>-81.666216000000006</c:v>
                </c:pt>
                <c:pt idx="5886">
                  <c:v>-91.805849999999992</c:v>
                </c:pt>
                <c:pt idx="5887">
                  <c:v>-88.072437999999977</c:v>
                </c:pt>
                <c:pt idx="5888">
                  <c:v>-83.311819999999997</c:v>
                </c:pt>
                <c:pt idx="5889">
                  <c:v>-88.071326999999982</c:v>
                </c:pt>
                <c:pt idx="5890">
                  <c:v>-83.241596000000001</c:v>
                </c:pt>
                <c:pt idx="5891">
                  <c:v>-83.241596000000001</c:v>
                </c:pt>
                <c:pt idx="5892">
                  <c:v>-83.241596000000001</c:v>
                </c:pt>
                <c:pt idx="5893">
                  <c:v>-83.241596000000001</c:v>
                </c:pt>
                <c:pt idx="5894">
                  <c:v>-93.261741999999998</c:v>
                </c:pt>
                <c:pt idx="5895">
                  <c:v>-83.278739999999985</c:v>
                </c:pt>
                <c:pt idx="5896">
                  <c:v>-83.588970999999987</c:v>
                </c:pt>
                <c:pt idx="5897">
                  <c:v>-83.308738999999989</c:v>
                </c:pt>
                <c:pt idx="5898">
                  <c:v>-83.979249999999993</c:v>
                </c:pt>
                <c:pt idx="5899">
                  <c:v>-83.956800000000001</c:v>
                </c:pt>
                <c:pt idx="5900">
                  <c:v>-83.317295999999999</c:v>
                </c:pt>
                <c:pt idx="5901">
                  <c:v>-83.3232</c:v>
                </c:pt>
                <c:pt idx="5902">
                  <c:v>-83.962419999999995</c:v>
                </c:pt>
                <c:pt idx="5903">
                  <c:v>-83.330920000000006</c:v>
                </c:pt>
                <c:pt idx="5904">
                  <c:v>-83.951800000000006</c:v>
                </c:pt>
                <c:pt idx="5905">
                  <c:v>-88.642267000000004</c:v>
                </c:pt>
                <c:pt idx="5906">
                  <c:v>-91.803273000000004</c:v>
                </c:pt>
                <c:pt idx="5907">
                  <c:v>-83.280446999999981</c:v>
                </c:pt>
                <c:pt idx="5908">
                  <c:v>-83.947216999999995</c:v>
                </c:pt>
                <c:pt idx="5909">
                  <c:v>-83.919781999999998</c:v>
                </c:pt>
                <c:pt idx="5910">
                  <c:v>-83.919781999999998</c:v>
                </c:pt>
                <c:pt idx="5911">
                  <c:v>-83.919781999999998</c:v>
                </c:pt>
                <c:pt idx="5912">
                  <c:v>-81.979150000000004</c:v>
                </c:pt>
                <c:pt idx="5913">
                  <c:v>-81.979251000000005</c:v>
                </c:pt>
                <c:pt idx="5914">
                  <c:v>-88.578506999999988</c:v>
                </c:pt>
                <c:pt idx="5915">
                  <c:v>-84.219768999999999</c:v>
                </c:pt>
                <c:pt idx="5916">
                  <c:v>-84.219768999999999</c:v>
                </c:pt>
                <c:pt idx="5917">
                  <c:v>-84.566345999999982</c:v>
                </c:pt>
                <c:pt idx="5918">
                  <c:v>-83.290132999999983</c:v>
                </c:pt>
                <c:pt idx="5919">
                  <c:v>-87.769369999999995</c:v>
                </c:pt>
                <c:pt idx="5920">
                  <c:v>-84.204802999999998</c:v>
                </c:pt>
                <c:pt idx="5921">
                  <c:v>-89.108814999999993</c:v>
                </c:pt>
                <c:pt idx="5922">
                  <c:v>-102.90957</c:v>
                </c:pt>
                <c:pt idx="5923">
                  <c:v>-102.87913</c:v>
                </c:pt>
                <c:pt idx="5924">
                  <c:v>-84.57674999999999</c:v>
                </c:pt>
                <c:pt idx="5925">
                  <c:v>-94.005186999999992</c:v>
                </c:pt>
                <c:pt idx="5926">
                  <c:v>-81.636516</c:v>
                </c:pt>
                <c:pt idx="5927">
                  <c:v>-88.199939999999998</c:v>
                </c:pt>
                <c:pt idx="5928">
                  <c:v>-90.526194000000004</c:v>
                </c:pt>
                <c:pt idx="5929">
                  <c:v>-90.513959999999997</c:v>
                </c:pt>
                <c:pt idx="5930">
                  <c:v>-90.521191999999999</c:v>
                </c:pt>
                <c:pt idx="5931">
                  <c:v>-90.50897999999998</c:v>
                </c:pt>
                <c:pt idx="5932">
                  <c:v>-97.38867599999999</c:v>
                </c:pt>
                <c:pt idx="5933">
                  <c:v>-97.38867599999999</c:v>
                </c:pt>
                <c:pt idx="5934">
                  <c:v>-97.38867599999999</c:v>
                </c:pt>
                <c:pt idx="5935">
                  <c:v>-97.38867599999999</c:v>
                </c:pt>
                <c:pt idx="5936">
                  <c:v>-97.38867599999999</c:v>
                </c:pt>
                <c:pt idx="5937">
                  <c:v>-97.38867599999999</c:v>
                </c:pt>
                <c:pt idx="5938">
                  <c:v>-97.38867599999999</c:v>
                </c:pt>
                <c:pt idx="5939">
                  <c:v>-95.375289999999993</c:v>
                </c:pt>
                <c:pt idx="5940">
                  <c:v>-90.293850000000006</c:v>
                </c:pt>
                <c:pt idx="5941">
                  <c:v>-95.896249999999995</c:v>
                </c:pt>
                <c:pt idx="5942">
                  <c:v>-85.516649999999998</c:v>
                </c:pt>
                <c:pt idx="5943">
                  <c:v>-85.507059999999996</c:v>
                </c:pt>
                <c:pt idx="5944">
                  <c:v>-91.430700000000002</c:v>
                </c:pt>
                <c:pt idx="5945">
                  <c:v>-91.430700000000002</c:v>
                </c:pt>
                <c:pt idx="5946">
                  <c:v>-97.341149999999999</c:v>
                </c:pt>
                <c:pt idx="5947">
                  <c:v>-94.82732</c:v>
                </c:pt>
                <c:pt idx="5948">
                  <c:v>-95.241871000000003</c:v>
                </c:pt>
                <c:pt idx="5949">
                  <c:v>-82.742512000000005</c:v>
                </c:pt>
                <c:pt idx="5950">
                  <c:v>-87.476020000000005</c:v>
                </c:pt>
                <c:pt idx="5951">
                  <c:v>-87.493799999999993</c:v>
                </c:pt>
                <c:pt idx="5952">
                  <c:v>-82.421507000000005</c:v>
                </c:pt>
                <c:pt idx="5953">
                  <c:v>-82.421507000000005</c:v>
                </c:pt>
                <c:pt idx="5954">
                  <c:v>-82.421507000000005</c:v>
                </c:pt>
                <c:pt idx="5955">
                  <c:v>-97.465001000000001</c:v>
                </c:pt>
                <c:pt idx="5956">
                  <c:v>-97.365859999999998</c:v>
                </c:pt>
                <c:pt idx="5957">
                  <c:v>-98.16995</c:v>
                </c:pt>
                <c:pt idx="5958">
                  <c:v>-97.378959999999992</c:v>
                </c:pt>
                <c:pt idx="5959">
                  <c:v>-97.685629999999975</c:v>
                </c:pt>
                <c:pt idx="5960">
                  <c:v>-97.380030000000005</c:v>
                </c:pt>
                <c:pt idx="5961">
                  <c:v>-97.378850999999969</c:v>
                </c:pt>
                <c:pt idx="5962">
                  <c:v>-97.36403</c:v>
                </c:pt>
                <c:pt idx="5963">
                  <c:v>-97.408715999999998</c:v>
                </c:pt>
                <c:pt idx="5964">
                  <c:v>-97.659069999999986</c:v>
                </c:pt>
                <c:pt idx="5965">
                  <c:v>-97.659120000000001</c:v>
                </c:pt>
                <c:pt idx="5966">
                  <c:v>-92.055569999999975</c:v>
                </c:pt>
                <c:pt idx="5967">
                  <c:v>-97.70438</c:v>
                </c:pt>
                <c:pt idx="5968">
                  <c:v>-87.281998999999999</c:v>
                </c:pt>
                <c:pt idx="5969">
                  <c:v>-87.281998999999999</c:v>
                </c:pt>
                <c:pt idx="5970">
                  <c:v>-97.576106999999979</c:v>
                </c:pt>
                <c:pt idx="5971">
                  <c:v>-97.576106999999979</c:v>
                </c:pt>
                <c:pt idx="5972">
                  <c:v>-97.576106999999979</c:v>
                </c:pt>
                <c:pt idx="5973">
                  <c:v>-97.576106999999979</c:v>
                </c:pt>
                <c:pt idx="5974">
                  <c:v>-97.576106999999979</c:v>
                </c:pt>
                <c:pt idx="5975">
                  <c:v>-97.717299999999994</c:v>
                </c:pt>
                <c:pt idx="5976">
                  <c:v>-97.659509999999983</c:v>
                </c:pt>
                <c:pt idx="5977">
                  <c:v>-85.824345999999991</c:v>
                </c:pt>
                <c:pt idx="5978">
                  <c:v>-85.824345999999991</c:v>
                </c:pt>
                <c:pt idx="5979">
                  <c:v>-85.824345999999991</c:v>
                </c:pt>
                <c:pt idx="5980">
                  <c:v>-97.726505000000003</c:v>
                </c:pt>
                <c:pt idx="5981">
                  <c:v>-97.721559999999997</c:v>
                </c:pt>
                <c:pt idx="5982">
                  <c:v>-97.342779999999991</c:v>
                </c:pt>
                <c:pt idx="5983">
                  <c:v>-97.342779999999991</c:v>
                </c:pt>
                <c:pt idx="5984">
                  <c:v>-97.342779999999991</c:v>
                </c:pt>
                <c:pt idx="5985">
                  <c:v>-97.342270000000013</c:v>
                </c:pt>
                <c:pt idx="5986">
                  <c:v>-92.061745000000002</c:v>
                </c:pt>
                <c:pt idx="5987">
                  <c:v>-97.747079999999997</c:v>
                </c:pt>
                <c:pt idx="5988">
                  <c:v>-97.357919999999993</c:v>
                </c:pt>
                <c:pt idx="5989">
                  <c:v>-87.072059999999979</c:v>
                </c:pt>
                <c:pt idx="5990">
                  <c:v>-97.745540000000005</c:v>
                </c:pt>
                <c:pt idx="5991">
                  <c:v>-97.747432000000003</c:v>
                </c:pt>
                <c:pt idx="5992">
                  <c:v>-97.916635999999997</c:v>
                </c:pt>
                <c:pt idx="5993">
                  <c:v>-85.598031999999989</c:v>
                </c:pt>
                <c:pt idx="5994">
                  <c:v>-97.38245999999998</c:v>
                </c:pt>
                <c:pt idx="5995">
                  <c:v>-97.911771999999999</c:v>
                </c:pt>
                <c:pt idx="5996">
                  <c:v>-93.181520000000006</c:v>
                </c:pt>
                <c:pt idx="5997">
                  <c:v>-83.424086000000003</c:v>
                </c:pt>
                <c:pt idx="5998">
                  <c:v>-97.801640000000006</c:v>
                </c:pt>
                <c:pt idx="5999">
                  <c:v>-86.03913</c:v>
                </c:pt>
                <c:pt idx="6000">
                  <c:v>-97.727109999999996</c:v>
                </c:pt>
                <c:pt idx="6001">
                  <c:v>-97.727800000000002</c:v>
                </c:pt>
                <c:pt idx="6002">
                  <c:v>-97.727800000000002</c:v>
                </c:pt>
                <c:pt idx="6003">
                  <c:v>-97.727800000000002</c:v>
                </c:pt>
                <c:pt idx="6004">
                  <c:v>-97.727800000000002</c:v>
                </c:pt>
                <c:pt idx="6005">
                  <c:v>-97.89544699999999</c:v>
                </c:pt>
                <c:pt idx="6006">
                  <c:v>-97.74118</c:v>
                </c:pt>
                <c:pt idx="6007">
                  <c:v>-97.362349999999992</c:v>
                </c:pt>
                <c:pt idx="6008">
                  <c:v>-97.895619999999994</c:v>
                </c:pt>
                <c:pt idx="6009">
                  <c:v>-87.168429000000003</c:v>
                </c:pt>
                <c:pt idx="6010">
                  <c:v>-85.452110000000005</c:v>
                </c:pt>
                <c:pt idx="6011">
                  <c:v>-97.903620000000004</c:v>
                </c:pt>
                <c:pt idx="6012">
                  <c:v>-83.423370000000006</c:v>
                </c:pt>
                <c:pt idx="6013">
                  <c:v>-81.580605000000006</c:v>
                </c:pt>
                <c:pt idx="6014">
                  <c:v>-89.41</c:v>
                </c:pt>
                <c:pt idx="6015">
                  <c:v>-88.559690000000003</c:v>
                </c:pt>
                <c:pt idx="6016">
                  <c:v>-85.296396999999999</c:v>
                </c:pt>
                <c:pt idx="6017">
                  <c:v>-85.296396999999999</c:v>
                </c:pt>
                <c:pt idx="6018">
                  <c:v>-88.988754999999998</c:v>
                </c:pt>
                <c:pt idx="6019">
                  <c:v>-90.463049999999996</c:v>
                </c:pt>
                <c:pt idx="6020">
                  <c:v>-83.78886</c:v>
                </c:pt>
                <c:pt idx="6021">
                  <c:v>-83.78886</c:v>
                </c:pt>
                <c:pt idx="6022">
                  <c:v>-83.788749999999979</c:v>
                </c:pt>
                <c:pt idx="6023">
                  <c:v>-85.402820000000006</c:v>
                </c:pt>
                <c:pt idx="6024">
                  <c:v>-89.228814999999983</c:v>
                </c:pt>
                <c:pt idx="6025">
                  <c:v>-89.228814999999983</c:v>
                </c:pt>
                <c:pt idx="6026">
                  <c:v>-89.228814999999983</c:v>
                </c:pt>
                <c:pt idx="6027">
                  <c:v>-89.228814999999983</c:v>
                </c:pt>
                <c:pt idx="6028">
                  <c:v>-83.769739999999999</c:v>
                </c:pt>
                <c:pt idx="6029">
                  <c:v>-81.472751999999986</c:v>
                </c:pt>
                <c:pt idx="6030">
                  <c:v>-92.535953000000006</c:v>
                </c:pt>
                <c:pt idx="6031">
                  <c:v>-92.535953000000006</c:v>
                </c:pt>
                <c:pt idx="6032">
                  <c:v>-82.32291699999999</c:v>
                </c:pt>
                <c:pt idx="6033">
                  <c:v>-81.982976999999991</c:v>
                </c:pt>
                <c:pt idx="6034">
                  <c:v>-81.477665999999999</c:v>
                </c:pt>
                <c:pt idx="6035">
                  <c:v>-85.304839999999999</c:v>
                </c:pt>
                <c:pt idx="6036">
                  <c:v>-81.481179999999995</c:v>
                </c:pt>
                <c:pt idx="6037">
                  <c:v>-90.795541999999998</c:v>
                </c:pt>
                <c:pt idx="6038">
                  <c:v>-81.508469999999974</c:v>
                </c:pt>
                <c:pt idx="6039">
                  <c:v>-82.33560199999998</c:v>
                </c:pt>
                <c:pt idx="6040">
                  <c:v>-99.359854999999982</c:v>
                </c:pt>
                <c:pt idx="6041">
                  <c:v>-85.386911999999981</c:v>
                </c:pt>
                <c:pt idx="6042">
                  <c:v>-97.304343000000003</c:v>
                </c:pt>
                <c:pt idx="6043">
                  <c:v>-81.496516</c:v>
                </c:pt>
                <c:pt idx="6044">
                  <c:v>-81.496516</c:v>
                </c:pt>
                <c:pt idx="6045">
                  <c:v>-81.496516</c:v>
                </c:pt>
                <c:pt idx="6046">
                  <c:v>-81.496516</c:v>
                </c:pt>
                <c:pt idx="6047">
                  <c:v>-88.634810000000002</c:v>
                </c:pt>
                <c:pt idx="6048">
                  <c:v>-81.491399999999999</c:v>
                </c:pt>
                <c:pt idx="6049">
                  <c:v>-82.353960000000001</c:v>
                </c:pt>
                <c:pt idx="6050">
                  <c:v>-99.834255999999996</c:v>
                </c:pt>
                <c:pt idx="6051">
                  <c:v>-81.38257999999999</c:v>
                </c:pt>
                <c:pt idx="6052">
                  <c:v>-90.473659999999995</c:v>
                </c:pt>
                <c:pt idx="6053">
                  <c:v>-81.86575999999998</c:v>
                </c:pt>
                <c:pt idx="6054">
                  <c:v>-81.499619999999993</c:v>
                </c:pt>
                <c:pt idx="6055">
                  <c:v>-81.49897</c:v>
                </c:pt>
                <c:pt idx="6056">
                  <c:v>-81.505420999999998</c:v>
                </c:pt>
                <c:pt idx="6057">
                  <c:v>-90.453580000000002</c:v>
                </c:pt>
                <c:pt idx="6058">
                  <c:v>-85.424323000000001</c:v>
                </c:pt>
                <c:pt idx="6059">
                  <c:v>-85.428217000000004</c:v>
                </c:pt>
                <c:pt idx="6060">
                  <c:v>-85.377650000000003</c:v>
                </c:pt>
                <c:pt idx="6061">
                  <c:v>-93.98578599999999</c:v>
                </c:pt>
                <c:pt idx="6062">
                  <c:v>-94.611054999999993</c:v>
                </c:pt>
                <c:pt idx="6063">
                  <c:v>-94.611054999999993</c:v>
                </c:pt>
                <c:pt idx="6064">
                  <c:v>-94.611054999999993</c:v>
                </c:pt>
                <c:pt idx="6065">
                  <c:v>-94.611054999999993</c:v>
                </c:pt>
                <c:pt idx="6066">
                  <c:v>-94.611054999999993</c:v>
                </c:pt>
                <c:pt idx="6067">
                  <c:v>-94.611054999999993</c:v>
                </c:pt>
                <c:pt idx="6068">
                  <c:v>-94.611054999999993</c:v>
                </c:pt>
                <c:pt idx="6069">
                  <c:v>-94.611054999999993</c:v>
                </c:pt>
                <c:pt idx="6070">
                  <c:v>-94.611054999999993</c:v>
                </c:pt>
                <c:pt idx="6071">
                  <c:v>-89.441835999999995</c:v>
                </c:pt>
                <c:pt idx="6072">
                  <c:v>-85.422853000000003</c:v>
                </c:pt>
                <c:pt idx="6073">
                  <c:v>-86.263073000000006</c:v>
                </c:pt>
                <c:pt idx="6074">
                  <c:v>-94.611847999999981</c:v>
                </c:pt>
                <c:pt idx="6075">
                  <c:v>-94.611847999999981</c:v>
                </c:pt>
                <c:pt idx="6076">
                  <c:v>-94.611847999999981</c:v>
                </c:pt>
                <c:pt idx="6077">
                  <c:v>-85.439806000000004</c:v>
                </c:pt>
                <c:pt idx="6078">
                  <c:v>-92.458519999999993</c:v>
                </c:pt>
                <c:pt idx="6079">
                  <c:v>-92.458619999999996</c:v>
                </c:pt>
                <c:pt idx="6080">
                  <c:v>-83.465361000000001</c:v>
                </c:pt>
                <c:pt idx="6081">
                  <c:v>-92.726249999999993</c:v>
                </c:pt>
                <c:pt idx="6082">
                  <c:v>-92.463357000000002</c:v>
                </c:pt>
                <c:pt idx="6083">
                  <c:v>-86.411517000000003</c:v>
                </c:pt>
                <c:pt idx="6084">
                  <c:v>-92.459500000000006</c:v>
                </c:pt>
                <c:pt idx="6085">
                  <c:v>-92.459500000000006</c:v>
                </c:pt>
                <c:pt idx="6086">
                  <c:v>-92.459500000000006</c:v>
                </c:pt>
                <c:pt idx="6087">
                  <c:v>-92.459500000000006</c:v>
                </c:pt>
                <c:pt idx="6088">
                  <c:v>-85.84993799999998</c:v>
                </c:pt>
                <c:pt idx="6089">
                  <c:v>-94.72438799999999</c:v>
                </c:pt>
                <c:pt idx="6090">
                  <c:v>-82.85266</c:v>
                </c:pt>
                <c:pt idx="6091">
                  <c:v>-94.728170000000006</c:v>
                </c:pt>
                <c:pt idx="6092">
                  <c:v>-82.883613999999994</c:v>
                </c:pt>
                <c:pt idx="6093">
                  <c:v>-89.35948999999998</c:v>
                </c:pt>
                <c:pt idx="6094">
                  <c:v>-92.433321000000007</c:v>
                </c:pt>
                <c:pt idx="6095">
                  <c:v>-87.50215</c:v>
                </c:pt>
                <c:pt idx="6096">
                  <c:v>-96.896789999999982</c:v>
                </c:pt>
                <c:pt idx="6097">
                  <c:v>-85.496257999999997</c:v>
                </c:pt>
                <c:pt idx="6098">
                  <c:v>-95.439874000000003</c:v>
                </c:pt>
                <c:pt idx="6099">
                  <c:v>-86.486350000000002</c:v>
                </c:pt>
                <c:pt idx="6100">
                  <c:v>-94.725026999999983</c:v>
                </c:pt>
                <c:pt idx="6101">
                  <c:v>-94.728553000000005</c:v>
                </c:pt>
                <c:pt idx="6102">
                  <c:v>-94.727273999999994</c:v>
                </c:pt>
                <c:pt idx="6103">
                  <c:v>-94.713948000000002</c:v>
                </c:pt>
                <c:pt idx="6104">
                  <c:v>-85.854670000000013</c:v>
                </c:pt>
                <c:pt idx="6105">
                  <c:v>-85.831142</c:v>
                </c:pt>
                <c:pt idx="6106">
                  <c:v>-82.260667999999995</c:v>
                </c:pt>
                <c:pt idx="6107">
                  <c:v>-94.727339000000001</c:v>
                </c:pt>
                <c:pt idx="6108">
                  <c:v>-86.460220000000007</c:v>
                </c:pt>
                <c:pt idx="6109">
                  <c:v>-82.236366000000004</c:v>
                </c:pt>
                <c:pt idx="6110">
                  <c:v>-95.436312000000001</c:v>
                </c:pt>
                <c:pt idx="6111">
                  <c:v>-89.386910999999998</c:v>
                </c:pt>
                <c:pt idx="6112">
                  <c:v>-89.38585999999998</c:v>
                </c:pt>
                <c:pt idx="6113">
                  <c:v>-89.38527999999998</c:v>
                </c:pt>
                <c:pt idx="6114">
                  <c:v>-85.833789999999979</c:v>
                </c:pt>
                <c:pt idx="6115">
                  <c:v>-85.828799999999987</c:v>
                </c:pt>
                <c:pt idx="6116">
                  <c:v>-85.830370999999985</c:v>
                </c:pt>
                <c:pt idx="6117">
                  <c:v>-92.534881999999982</c:v>
                </c:pt>
                <c:pt idx="6118">
                  <c:v>-84.906722000000002</c:v>
                </c:pt>
                <c:pt idx="6119">
                  <c:v>-85.830720999999983</c:v>
                </c:pt>
                <c:pt idx="6120">
                  <c:v>-89.376719999999992</c:v>
                </c:pt>
                <c:pt idx="6121">
                  <c:v>-89.370529999999974</c:v>
                </c:pt>
                <c:pt idx="6122">
                  <c:v>-89.350149999999999</c:v>
                </c:pt>
                <c:pt idx="6123">
                  <c:v>-85.860797999999988</c:v>
                </c:pt>
                <c:pt idx="6124">
                  <c:v>-84.916566000000003</c:v>
                </c:pt>
                <c:pt idx="6125">
                  <c:v>-89.361800000000002</c:v>
                </c:pt>
                <c:pt idx="6126">
                  <c:v>-89.33987999999998</c:v>
                </c:pt>
                <c:pt idx="6127">
                  <c:v>-82.210425999999998</c:v>
                </c:pt>
                <c:pt idx="6128">
                  <c:v>-92.415600999999995</c:v>
                </c:pt>
                <c:pt idx="6129">
                  <c:v>-110.95913</c:v>
                </c:pt>
                <c:pt idx="6130">
                  <c:v>-89.351169999999996</c:v>
                </c:pt>
                <c:pt idx="6131">
                  <c:v>-94.163179</c:v>
                </c:pt>
                <c:pt idx="6132">
                  <c:v>-82.140180000000001</c:v>
                </c:pt>
                <c:pt idx="6133">
                  <c:v>-100.48072999999999</c:v>
                </c:pt>
                <c:pt idx="6134">
                  <c:v>-100.461354</c:v>
                </c:pt>
                <c:pt idx="6135">
                  <c:v>-100.461354</c:v>
                </c:pt>
                <c:pt idx="6136">
                  <c:v>-100.461354</c:v>
                </c:pt>
                <c:pt idx="6137">
                  <c:v>-100.461354</c:v>
                </c:pt>
                <c:pt idx="6138">
                  <c:v>-85.989200999999994</c:v>
                </c:pt>
                <c:pt idx="6139">
                  <c:v>-85.989200999999994</c:v>
                </c:pt>
                <c:pt idx="6140">
                  <c:v>-88.202076999999989</c:v>
                </c:pt>
                <c:pt idx="6141">
                  <c:v>-100.4802</c:v>
                </c:pt>
                <c:pt idx="6142">
                  <c:v>-100.4752</c:v>
                </c:pt>
                <c:pt idx="6143">
                  <c:v>-86.995975000000001</c:v>
                </c:pt>
                <c:pt idx="6144">
                  <c:v>-100.46988</c:v>
                </c:pt>
                <c:pt idx="6145">
                  <c:v>-100.45016</c:v>
                </c:pt>
                <c:pt idx="6146">
                  <c:v>-100.45218</c:v>
                </c:pt>
                <c:pt idx="6147">
                  <c:v>-99.281823000000003</c:v>
                </c:pt>
                <c:pt idx="6148">
                  <c:v>-99.281823000000003</c:v>
                </c:pt>
                <c:pt idx="6149">
                  <c:v>-99.281823000000003</c:v>
                </c:pt>
                <c:pt idx="6150">
                  <c:v>-99.281823000000003</c:v>
                </c:pt>
                <c:pt idx="6151">
                  <c:v>-99.281823000000003</c:v>
                </c:pt>
                <c:pt idx="6152">
                  <c:v>-99.281823000000003</c:v>
                </c:pt>
                <c:pt idx="6153">
                  <c:v>-99.281823000000003</c:v>
                </c:pt>
                <c:pt idx="6154">
                  <c:v>-99.281823000000003</c:v>
                </c:pt>
                <c:pt idx="6155">
                  <c:v>-99.281823000000003</c:v>
                </c:pt>
                <c:pt idx="6156">
                  <c:v>-99.281823000000003</c:v>
                </c:pt>
                <c:pt idx="6157">
                  <c:v>-99.281823000000003</c:v>
                </c:pt>
                <c:pt idx="6158">
                  <c:v>-99.281823000000003</c:v>
                </c:pt>
                <c:pt idx="6159">
                  <c:v>-99.281823000000003</c:v>
                </c:pt>
                <c:pt idx="6160">
                  <c:v>-99.281823000000003</c:v>
                </c:pt>
                <c:pt idx="6161">
                  <c:v>-99.281823000000003</c:v>
                </c:pt>
                <c:pt idx="6162">
                  <c:v>-99.281823000000003</c:v>
                </c:pt>
                <c:pt idx="6163">
                  <c:v>-99.281823000000003</c:v>
                </c:pt>
                <c:pt idx="6164">
                  <c:v>-99.281823000000003</c:v>
                </c:pt>
                <c:pt idx="6165">
                  <c:v>-99.281823000000003</c:v>
                </c:pt>
                <c:pt idx="6166">
                  <c:v>-99.281823000000003</c:v>
                </c:pt>
                <c:pt idx="6167">
                  <c:v>-99.281823000000003</c:v>
                </c:pt>
                <c:pt idx="6168">
                  <c:v>-99.281823000000003</c:v>
                </c:pt>
                <c:pt idx="6169">
                  <c:v>-99.281823000000003</c:v>
                </c:pt>
                <c:pt idx="6170">
                  <c:v>-99.281823000000003</c:v>
                </c:pt>
                <c:pt idx="6171">
                  <c:v>-99.281823000000003</c:v>
                </c:pt>
                <c:pt idx="6172">
                  <c:v>-99.281823000000003</c:v>
                </c:pt>
                <c:pt idx="6173">
                  <c:v>-99.281823000000003</c:v>
                </c:pt>
                <c:pt idx="6174">
                  <c:v>-99.281823000000003</c:v>
                </c:pt>
                <c:pt idx="6175">
                  <c:v>-99.281823000000003</c:v>
                </c:pt>
                <c:pt idx="6176">
                  <c:v>-99.281823000000003</c:v>
                </c:pt>
                <c:pt idx="6177">
                  <c:v>-99.281823000000003</c:v>
                </c:pt>
                <c:pt idx="6178">
                  <c:v>-99.281823000000003</c:v>
                </c:pt>
                <c:pt idx="6179">
                  <c:v>-99.281823000000003</c:v>
                </c:pt>
                <c:pt idx="6180">
                  <c:v>-99.281823000000003</c:v>
                </c:pt>
                <c:pt idx="6181">
                  <c:v>-99.281823000000003</c:v>
                </c:pt>
                <c:pt idx="6182">
                  <c:v>-99.281823000000003</c:v>
                </c:pt>
                <c:pt idx="6183">
                  <c:v>-100.50077</c:v>
                </c:pt>
                <c:pt idx="6184">
                  <c:v>-87.39667</c:v>
                </c:pt>
                <c:pt idx="6185">
                  <c:v>-106.10348999999999</c:v>
                </c:pt>
                <c:pt idx="6186">
                  <c:v>-84.725309999999979</c:v>
                </c:pt>
                <c:pt idx="6187">
                  <c:v>-100.49947899999999</c:v>
                </c:pt>
                <c:pt idx="6188">
                  <c:v>-93.456530000000001</c:v>
                </c:pt>
                <c:pt idx="6189">
                  <c:v>-83.524500000000003</c:v>
                </c:pt>
                <c:pt idx="6190">
                  <c:v>-97.171954999999983</c:v>
                </c:pt>
                <c:pt idx="6191">
                  <c:v>-83.525929999999974</c:v>
                </c:pt>
                <c:pt idx="6192">
                  <c:v>-86.606345999999988</c:v>
                </c:pt>
                <c:pt idx="6193">
                  <c:v>-91.526888999999969</c:v>
                </c:pt>
                <c:pt idx="6194">
                  <c:v>-100.43817</c:v>
                </c:pt>
                <c:pt idx="6195">
                  <c:v>-97.175171999999975</c:v>
                </c:pt>
                <c:pt idx="6196">
                  <c:v>-97.209270000000004</c:v>
                </c:pt>
                <c:pt idx="6197">
                  <c:v>-97.215549999999993</c:v>
                </c:pt>
                <c:pt idx="6198">
                  <c:v>-81.370199</c:v>
                </c:pt>
                <c:pt idx="6199">
                  <c:v>-91.351780999999988</c:v>
                </c:pt>
                <c:pt idx="6200">
                  <c:v>-97.157889999999981</c:v>
                </c:pt>
                <c:pt idx="6201">
                  <c:v>-97.157070000000004</c:v>
                </c:pt>
                <c:pt idx="6202">
                  <c:v>-82.654869000000005</c:v>
                </c:pt>
                <c:pt idx="6203">
                  <c:v>-97.15470999999998</c:v>
                </c:pt>
                <c:pt idx="6204">
                  <c:v>-87.317829000000003</c:v>
                </c:pt>
                <c:pt idx="6205">
                  <c:v>-94.354922000000002</c:v>
                </c:pt>
                <c:pt idx="6206">
                  <c:v>-87.358677999999983</c:v>
                </c:pt>
                <c:pt idx="6207">
                  <c:v>-103.10511200000001</c:v>
                </c:pt>
                <c:pt idx="6208">
                  <c:v>-97.18768</c:v>
                </c:pt>
                <c:pt idx="6209">
                  <c:v>-92.66636699999998</c:v>
                </c:pt>
                <c:pt idx="6210">
                  <c:v>-84.663145999999998</c:v>
                </c:pt>
                <c:pt idx="6211">
                  <c:v>-97.141527999999994</c:v>
                </c:pt>
                <c:pt idx="6212">
                  <c:v>-110.260424</c:v>
                </c:pt>
                <c:pt idx="6213">
                  <c:v>-82.637839999999983</c:v>
                </c:pt>
                <c:pt idx="6214">
                  <c:v>-84.119259999999997</c:v>
                </c:pt>
                <c:pt idx="6215">
                  <c:v>-82.463310000000007</c:v>
                </c:pt>
                <c:pt idx="6216">
                  <c:v>-90.453565999999995</c:v>
                </c:pt>
                <c:pt idx="6217">
                  <c:v>-97.125778999999952</c:v>
                </c:pt>
                <c:pt idx="6218">
                  <c:v>-97.096800000000002</c:v>
                </c:pt>
                <c:pt idx="6219">
                  <c:v>-97.180285999999981</c:v>
                </c:pt>
                <c:pt idx="6220">
                  <c:v>-97.166545999999983</c:v>
                </c:pt>
                <c:pt idx="6221">
                  <c:v>-97.166545999999983</c:v>
                </c:pt>
                <c:pt idx="6222">
                  <c:v>-97.166545999999983</c:v>
                </c:pt>
                <c:pt idx="6223">
                  <c:v>-81.912375999999981</c:v>
                </c:pt>
                <c:pt idx="6224">
                  <c:v>-81.912375999999981</c:v>
                </c:pt>
                <c:pt idx="6225">
                  <c:v>-82.844937999999999</c:v>
                </c:pt>
                <c:pt idx="6226">
                  <c:v>-97.201471999999981</c:v>
                </c:pt>
                <c:pt idx="6227">
                  <c:v>-97.201471999999981</c:v>
                </c:pt>
                <c:pt idx="6228">
                  <c:v>-97.201471999999981</c:v>
                </c:pt>
                <c:pt idx="6229">
                  <c:v>-97.201471999999981</c:v>
                </c:pt>
                <c:pt idx="6230">
                  <c:v>-97.201471999999981</c:v>
                </c:pt>
                <c:pt idx="6231">
                  <c:v>-97.201471999999981</c:v>
                </c:pt>
                <c:pt idx="6232">
                  <c:v>-97.201471999999981</c:v>
                </c:pt>
                <c:pt idx="6233">
                  <c:v>-97.201471999999981</c:v>
                </c:pt>
                <c:pt idx="6234">
                  <c:v>-97.201471999999981</c:v>
                </c:pt>
                <c:pt idx="6235">
                  <c:v>-97.201471999999981</c:v>
                </c:pt>
                <c:pt idx="6236">
                  <c:v>-97.201471999999981</c:v>
                </c:pt>
                <c:pt idx="6237">
                  <c:v>-97.201471999999981</c:v>
                </c:pt>
                <c:pt idx="6238">
                  <c:v>-97.129439999999988</c:v>
                </c:pt>
                <c:pt idx="6239">
                  <c:v>-110.258143</c:v>
                </c:pt>
                <c:pt idx="6240">
                  <c:v>-97.201786999999982</c:v>
                </c:pt>
                <c:pt idx="6241">
                  <c:v>-91.221720000000005</c:v>
                </c:pt>
                <c:pt idx="6242">
                  <c:v>-82.446162999999999</c:v>
                </c:pt>
                <c:pt idx="6243">
                  <c:v>-97.198059999999998</c:v>
                </c:pt>
                <c:pt idx="6244">
                  <c:v>-97.149500000000003</c:v>
                </c:pt>
                <c:pt idx="6245">
                  <c:v>-102.892349</c:v>
                </c:pt>
                <c:pt idx="6246">
                  <c:v>-90.442480000000003</c:v>
                </c:pt>
                <c:pt idx="6247">
                  <c:v>-84.175667999999988</c:v>
                </c:pt>
                <c:pt idx="6248">
                  <c:v>-84.156009999999981</c:v>
                </c:pt>
                <c:pt idx="6249">
                  <c:v>-84.173885999999968</c:v>
                </c:pt>
                <c:pt idx="6250">
                  <c:v>-84.173885999999968</c:v>
                </c:pt>
                <c:pt idx="6251">
                  <c:v>-84.173885999999968</c:v>
                </c:pt>
                <c:pt idx="6252">
                  <c:v>-84.173885999999968</c:v>
                </c:pt>
                <c:pt idx="6253">
                  <c:v>-84.173885999999968</c:v>
                </c:pt>
                <c:pt idx="6254">
                  <c:v>-84.173885999999968</c:v>
                </c:pt>
                <c:pt idx="6255">
                  <c:v>-92.561715000000007</c:v>
                </c:pt>
                <c:pt idx="6256">
                  <c:v>-85.712479999999999</c:v>
                </c:pt>
                <c:pt idx="6257">
                  <c:v>-83.277036999999993</c:v>
                </c:pt>
                <c:pt idx="6258">
                  <c:v>-84.175011999999967</c:v>
                </c:pt>
                <c:pt idx="6259">
                  <c:v>-94.686220000000006</c:v>
                </c:pt>
                <c:pt idx="6260">
                  <c:v>-110.04756</c:v>
                </c:pt>
                <c:pt idx="6261">
                  <c:v>-110.04756</c:v>
                </c:pt>
                <c:pt idx="6262">
                  <c:v>-84.205759999999998</c:v>
                </c:pt>
                <c:pt idx="6263">
                  <c:v>-94.637090999999998</c:v>
                </c:pt>
                <c:pt idx="6264">
                  <c:v>-84.212270000000004</c:v>
                </c:pt>
                <c:pt idx="6265">
                  <c:v>-81.87393999999999</c:v>
                </c:pt>
                <c:pt idx="6266">
                  <c:v>-84.221689999999995</c:v>
                </c:pt>
                <c:pt idx="6267">
                  <c:v>-94.620249000000001</c:v>
                </c:pt>
                <c:pt idx="6268">
                  <c:v>-94.620249000000001</c:v>
                </c:pt>
                <c:pt idx="6269">
                  <c:v>-89.167261999999994</c:v>
                </c:pt>
                <c:pt idx="6270">
                  <c:v>-89.167261999999994</c:v>
                </c:pt>
                <c:pt idx="6271">
                  <c:v>-94.652869999999979</c:v>
                </c:pt>
                <c:pt idx="6272">
                  <c:v>-97.107291000000004</c:v>
                </c:pt>
                <c:pt idx="6273">
                  <c:v>-84.212965999999994</c:v>
                </c:pt>
                <c:pt idx="6274">
                  <c:v>-91.834208000000004</c:v>
                </c:pt>
                <c:pt idx="6275">
                  <c:v>-85.008876999999984</c:v>
                </c:pt>
                <c:pt idx="6276">
                  <c:v>-97.083200000000005</c:v>
                </c:pt>
                <c:pt idx="6277">
                  <c:v>-88.682055999999989</c:v>
                </c:pt>
                <c:pt idx="6278">
                  <c:v>-94.655346999999978</c:v>
                </c:pt>
                <c:pt idx="6279">
                  <c:v>-95.073549999999983</c:v>
                </c:pt>
                <c:pt idx="6280">
                  <c:v>-94.65428</c:v>
                </c:pt>
                <c:pt idx="6281">
                  <c:v>-97.479467</c:v>
                </c:pt>
                <c:pt idx="6282">
                  <c:v>-94.657129999999995</c:v>
                </c:pt>
                <c:pt idx="6283">
                  <c:v>-106.242442</c:v>
                </c:pt>
                <c:pt idx="6284">
                  <c:v>-81.845290000000006</c:v>
                </c:pt>
                <c:pt idx="6285">
                  <c:v>-81.845121000000006</c:v>
                </c:pt>
                <c:pt idx="6286">
                  <c:v>-98.995289999999997</c:v>
                </c:pt>
                <c:pt idx="6287">
                  <c:v>-88.644576999999998</c:v>
                </c:pt>
                <c:pt idx="6288">
                  <c:v>-98.989590000000007</c:v>
                </c:pt>
                <c:pt idx="6289">
                  <c:v>-96.475495999999993</c:v>
                </c:pt>
                <c:pt idx="6290">
                  <c:v>-96.469269999999995</c:v>
                </c:pt>
                <c:pt idx="6291">
                  <c:v>-96.460679999999996</c:v>
                </c:pt>
                <c:pt idx="6292">
                  <c:v>-87.818624</c:v>
                </c:pt>
                <c:pt idx="6293">
                  <c:v>-89.139798999999968</c:v>
                </c:pt>
                <c:pt idx="6294">
                  <c:v>-106.31448</c:v>
                </c:pt>
                <c:pt idx="6295">
                  <c:v>-89.135179999999991</c:v>
                </c:pt>
                <c:pt idx="6296">
                  <c:v>-93.294460000000001</c:v>
                </c:pt>
                <c:pt idx="6297">
                  <c:v>-106.28630800000001</c:v>
                </c:pt>
                <c:pt idx="6298">
                  <c:v>-106.28529</c:v>
                </c:pt>
                <c:pt idx="6299">
                  <c:v>-81.742289999999997</c:v>
                </c:pt>
                <c:pt idx="6300">
                  <c:v>-92.152419999999992</c:v>
                </c:pt>
                <c:pt idx="6301">
                  <c:v>-89.150534999999991</c:v>
                </c:pt>
                <c:pt idx="6302">
                  <c:v>-98.042524</c:v>
                </c:pt>
                <c:pt idx="6303">
                  <c:v>-86.265199999999993</c:v>
                </c:pt>
                <c:pt idx="6304">
                  <c:v>-99.959693999999999</c:v>
                </c:pt>
                <c:pt idx="6305">
                  <c:v>-106.30946</c:v>
                </c:pt>
                <c:pt idx="6306">
                  <c:v>-98.980831999999992</c:v>
                </c:pt>
                <c:pt idx="6307">
                  <c:v>-106.30746000000001</c:v>
                </c:pt>
                <c:pt idx="6308">
                  <c:v>-93.153699000000003</c:v>
                </c:pt>
                <c:pt idx="6309">
                  <c:v>-81.739542</c:v>
                </c:pt>
                <c:pt idx="6310">
                  <c:v>-106.30904</c:v>
                </c:pt>
                <c:pt idx="6311">
                  <c:v>-92.172989999999984</c:v>
                </c:pt>
                <c:pt idx="6312">
                  <c:v>-106.30297</c:v>
                </c:pt>
                <c:pt idx="6313">
                  <c:v>-106.28779</c:v>
                </c:pt>
                <c:pt idx="6314">
                  <c:v>-106.300194</c:v>
                </c:pt>
                <c:pt idx="6315">
                  <c:v>-106.301202</c:v>
                </c:pt>
                <c:pt idx="6316">
                  <c:v>-93.086105000000003</c:v>
                </c:pt>
                <c:pt idx="6317">
                  <c:v>-93.086105000000003</c:v>
                </c:pt>
                <c:pt idx="6318">
                  <c:v>-86.298357999999979</c:v>
                </c:pt>
                <c:pt idx="6319">
                  <c:v>-106.31019000000001</c:v>
                </c:pt>
                <c:pt idx="6320">
                  <c:v>-106.28583999999999</c:v>
                </c:pt>
                <c:pt idx="6321">
                  <c:v>-83.208219</c:v>
                </c:pt>
                <c:pt idx="6322">
                  <c:v>-106.350801</c:v>
                </c:pt>
                <c:pt idx="6323">
                  <c:v>-89.274389999999983</c:v>
                </c:pt>
                <c:pt idx="6324">
                  <c:v>-84.75264199999998</c:v>
                </c:pt>
                <c:pt idx="6325">
                  <c:v>-93.10063599999998</c:v>
                </c:pt>
                <c:pt idx="6326">
                  <c:v>-106.31688</c:v>
                </c:pt>
                <c:pt idx="6327">
                  <c:v>-106.36183800000001</c:v>
                </c:pt>
                <c:pt idx="6328">
                  <c:v>-106.24139</c:v>
                </c:pt>
                <c:pt idx="6329">
                  <c:v>-106.24139</c:v>
                </c:pt>
                <c:pt idx="6330">
                  <c:v>-106.24139</c:v>
                </c:pt>
                <c:pt idx="6331">
                  <c:v>-106.24139</c:v>
                </c:pt>
                <c:pt idx="6332">
                  <c:v>-106.24139</c:v>
                </c:pt>
                <c:pt idx="6333">
                  <c:v>-106.24139</c:v>
                </c:pt>
                <c:pt idx="6334">
                  <c:v>-106.24139</c:v>
                </c:pt>
                <c:pt idx="6335">
                  <c:v>-106.24139</c:v>
                </c:pt>
                <c:pt idx="6336">
                  <c:v>-106.24139</c:v>
                </c:pt>
                <c:pt idx="6337">
                  <c:v>-106.24139</c:v>
                </c:pt>
                <c:pt idx="6338">
                  <c:v>-106.24139</c:v>
                </c:pt>
                <c:pt idx="6339">
                  <c:v>-106.24139</c:v>
                </c:pt>
                <c:pt idx="6340">
                  <c:v>-106.24139</c:v>
                </c:pt>
                <c:pt idx="6341">
                  <c:v>-106.24139</c:v>
                </c:pt>
                <c:pt idx="6342">
                  <c:v>-106.24139</c:v>
                </c:pt>
                <c:pt idx="6343">
                  <c:v>-106.24139</c:v>
                </c:pt>
                <c:pt idx="6344">
                  <c:v>-95.652979999999985</c:v>
                </c:pt>
                <c:pt idx="6345">
                  <c:v>-106.49672</c:v>
                </c:pt>
                <c:pt idx="6346">
                  <c:v>-106.49672</c:v>
                </c:pt>
                <c:pt idx="6347">
                  <c:v>-82.335659000000007</c:v>
                </c:pt>
                <c:pt idx="6348">
                  <c:v>-93.696879999999979</c:v>
                </c:pt>
                <c:pt idx="6349">
                  <c:v>-86.655915999999991</c:v>
                </c:pt>
                <c:pt idx="6350">
                  <c:v>-106.368847</c:v>
                </c:pt>
                <c:pt idx="6351">
                  <c:v>-106.379684</c:v>
                </c:pt>
                <c:pt idx="6352">
                  <c:v>-81.353139999999982</c:v>
                </c:pt>
                <c:pt idx="6353">
                  <c:v>-84.439446000000004</c:v>
                </c:pt>
                <c:pt idx="6354">
                  <c:v>-84.439446000000004</c:v>
                </c:pt>
                <c:pt idx="6355">
                  <c:v>-106.44257</c:v>
                </c:pt>
                <c:pt idx="6356">
                  <c:v>-106.4425</c:v>
                </c:pt>
                <c:pt idx="6357">
                  <c:v>-106.4425</c:v>
                </c:pt>
                <c:pt idx="6358">
                  <c:v>-106.4425</c:v>
                </c:pt>
                <c:pt idx="6359">
                  <c:v>-95.692644000000001</c:v>
                </c:pt>
                <c:pt idx="6360">
                  <c:v>-106.395077</c:v>
                </c:pt>
                <c:pt idx="6361">
                  <c:v>-106.412724</c:v>
                </c:pt>
                <c:pt idx="6362">
                  <c:v>-97.580849999999998</c:v>
                </c:pt>
                <c:pt idx="6363">
                  <c:v>-106.39581800000001</c:v>
                </c:pt>
                <c:pt idx="6364">
                  <c:v>-86.601570999999993</c:v>
                </c:pt>
                <c:pt idx="6365">
                  <c:v>-106.38680100000001</c:v>
                </c:pt>
                <c:pt idx="6366">
                  <c:v>-106.38680100000001</c:v>
                </c:pt>
                <c:pt idx="6367">
                  <c:v>-106.38680100000001</c:v>
                </c:pt>
                <c:pt idx="6368">
                  <c:v>-106.38680100000001</c:v>
                </c:pt>
                <c:pt idx="6369">
                  <c:v>-106.38680100000001</c:v>
                </c:pt>
                <c:pt idx="6370">
                  <c:v>-106.38680100000001</c:v>
                </c:pt>
                <c:pt idx="6371">
                  <c:v>-94.142565000000005</c:v>
                </c:pt>
                <c:pt idx="6372">
                  <c:v>-85.941996000000003</c:v>
                </c:pt>
                <c:pt idx="6373">
                  <c:v>-85.941996000000003</c:v>
                </c:pt>
                <c:pt idx="6374">
                  <c:v>-94.189879999999988</c:v>
                </c:pt>
                <c:pt idx="6375">
                  <c:v>-81.457967999999994</c:v>
                </c:pt>
                <c:pt idx="6376">
                  <c:v>-81.457967999999994</c:v>
                </c:pt>
                <c:pt idx="6377">
                  <c:v>-81.457967999999994</c:v>
                </c:pt>
                <c:pt idx="6378">
                  <c:v>-85.958150000000003</c:v>
                </c:pt>
                <c:pt idx="6379">
                  <c:v>-99.422265999999993</c:v>
                </c:pt>
                <c:pt idx="6380">
                  <c:v>-94.196110000000004</c:v>
                </c:pt>
                <c:pt idx="6381">
                  <c:v>-82.636824000000004</c:v>
                </c:pt>
                <c:pt idx="6382">
                  <c:v>-106.390984</c:v>
                </c:pt>
                <c:pt idx="6383">
                  <c:v>-85.97216899999998</c:v>
                </c:pt>
                <c:pt idx="6384">
                  <c:v>-106.39212000000001</c:v>
                </c:pt>
                <c:pt idx="6385">
                  <c:v>-106.541994</c:v>
                </c:pt>
                <c:pt idx="6386">
                  <c:v>-89.144176999999999</c:v>
                </c:pt>
                <c:pt idx="6387">
                  <c:v>-84.146681000000001</c:v>
                </c:pt>
                <c:pt idx="6388">
                  <c:v>-106.547162</c:v>
                </c:pt>
                <c:pt idx="6389">
                  <c:v>-102.383037</c:v>
                </c:pt>
                <c:pt idx="6390">
                  <c:v>-106.542689</c:v>
                </c:pt>
                <c:pt idx="6391">
                  <c:v>-81.597925000000004</c:v>
                </c:pt>
                <c:pt idx="6392">
                  <c:v>-103.055986</c:v>
                </c:pt>
                <c:pt idx="6393">
                  <c:v>-99.967855999999998</c:v>
                </c:pt>
                <c:pt idx="6394">
                  <c:v>-102.39923</c:v>
                </c:pt>
                <c:pt idx="6395">
                  <c:v>-95.661743999999999</c:v>
                </c:pt>
                <c:pt idx="6396">
                  <c:v>-95.156503999999998</c:v>
                </c:pt>
                <c:pt idx="6397">
                  <c:v>-95.156503999999998</c:v>
                </c:pt>
                <c:pt idx="6398">
                  <c:v>-102.36978000000001</c:v>
                </c:pt>
                <c:pt idx="6399">
                  <c:v>-102.36978999999999</c:v>
                </c:pt>
                <c:pt idx="6400">
                  <c:v>-81.601584000000003</c:v>
                </c:pt>
                <c:pt idx="6401">
                  <c:v>-102.39000299999999</c:v>
                </c:pt>
                <c:pt idx="6402">
                  <c:v>-102.390782</c:v>
                </c:pt>
                <c:pt idx="6403">
                  <c:v>-82.60227399999998</c:v>
                </c:pt>
                <c:pt idx="6404">
                  <c:v>-85.306440999999992</c:v>
                </c:pt>
                <c:pt idx="6405">
                  <c:v>-102.46711000000001</c:v>
                </c:pt>
                <c:pt idx="6406">
                  <c:v>-102.36663</c:v>
                </c:pt>
                <c:pt idx="6407">
                  <c:v>-86.640820000000005</c:v>
                </c:pt>
                <c:pt idx="6408">
                  <c:v>-106.52224</c:v>
                </c:pt>
                <c:pt idx="6409">
                  <c:v>-85.07243299999999</c:v>
                </c:pt>
                <c:pt idx="6410">
                  <c:v>-82.605025999999981</c:v>
                </c:pt>
                <c:pt idx="6411">
                  <c:v>-89.262447999999992</c:v>
                </c:pt>
                <c:pt idx="6412">
                  <c:v>-102.398318</c:v>
                </c:pt>
                <c:pt idx="6413">
                  <c:v>-89.740351000000004</c:v>
                </c:pt>
                <c:pt idx="6414">
                  <c:v>-102.54276299999999</c:v>
                </c:pt>
                <c:pt idx="6415">
                  <c:v>-102.031623</c:v>
                </c:pt>
                <c:pt idx="6416">
                  <c:v>-102.024326</c:v>
                </c:pt>
                <c:pt idx="6417">
                  <c:v>-102.024326</c:v>
                </c:pt>
                <c:pt idx="6418">
                  <c:v>-102.024326</c:v>
                </c:pt>
                <c:pt idx="6419">
                  <c:v>-106.428308</c:v>
                </c:pt>
                <c:pt idx="6420">
                  <c:v>-106.577066</c:v>
                </c:pt>
                <c:pt idx="6421">
                  <c:v>-102.417469</c:v>
                </c:pt>
                <c:pt idx="6422">
                  <c:v>-85.146461000000002</c:v>
                </c:pt>
                <c:pt idx="6423">
                  <c:v>-88.322209999999998</c:v>
                </c:pt>
                <c:pt idx="6424">
                  <c:v>-109.75412</c:v>
                </c:pt>
                <c:pt idx="6425">
                  <c:v>-109.75412</c:v>
                </c:pt>
                <c:pt idx="6426">
                  <c:v>-109.75412</c:v>
                </c:pt>
                <c:pt idx="6427">
                  <c:v>-111.00198</c:v>
                </c:pt>
                <c:pt idx="6428">
                  <c:v>-102.350104</c:v>
                </c:pt>
                <c:pt idx="6429">
                  <c:v>-106.43733</c:v>
                </c:pt>
                <c:pt idx="6430">
                  <c:v>-102.327189</c:v>
                </c:pt>
                <c:pt idx="6431">
                  <c:v>-102.31468700000001</c:v>
                </c:pt>
                <c:pt idx="6432">
                  <c:v>-95.208478999999969</c:v>
                </c:pt>
                <c:pt idx="6433">
                  <c:v>-102.315862</c:v>
                </c:pt>
                <c:pt idx="6434">
                  <c:v>-97.637631999999982</c:v>
                </c:pt>
                <c:pt idx="6435">
                  <c:v>-92.666713000000001</c:v>
                </c:pt>
                <c:pt idx="6436">
                  <c:v>-106.586</c:v>
                </c:pt>
                <c:pt idx="6437">
                  <c:v>-102.21514999999999</c:v>
                </c:pt>
                <c:pt idx="6438">
                  <c:v>-106.437927</c:v>
                </c:pt>
                <c:pt idx="6439">
                  <c:v>-81.332702999999967</c:v>
                </c:pt>
                <c:pt idx="6440">
                  <c:v>-81.3185</c:v>
                </c:pt>
                <c:pt idx="6441">
                  <c:v>-92.641268999999994</c:v>
                </c:pt>
                <c:pt idx="6442">
                  <c:v>-81.312359999999998</c:v>
                </c:pt>
                <c:pt idx="6443">
                  <c:v>-110.28751699999999</c:v>
                </c:pt>
                <c:pt idx="6444">
                  <c:v>-81.312376999999984</c:v>
                </c:pt>
                <c:pt idx="6445">
                  <c:v>-106.580223</c:v>
                </c:pt>
                <c:pt idx="6446">
                  <c:v>-95.270175999999992</c:v>
                </c:pt>
                <c:pt idx="6447">
                  <c:v>-83.782520000000005</c:v>
                </c:pt>
                <c:pt idx="6448">
                  <c:v>-83.767060999999998</c:v>
                </c:pt>
                <c:pt idx="6449">
                  <c:v>-95.225009999999983</c:v>
                </c:pt>
                <c:pt idx="6450">
                  <c:v>-81.091768000000002</c:v>
                </c:pt>
                <c:pt idx="6451">
                  <c:v>-81.091768000000002</c:v>
                </c:pt>
                <c:pt idx="6452">
                  <c:v>-81.091768000000002</c:v>
                </c:pt>
                <c:pt idx="6453">
                  <c:v>-81.091768000000002</c:v>
                </c:pt>
                <c:pt idx="6454">
                  <c:v>-106.559617</c:v>
                </c:pt>
                <c:pt idx="6455">
                  <c:v>-83.414150000000006</c:v>
                </c:pt>
                <c:pt idx="6456">
                  <c:v>-81.138979999999989</c:v>
                </c:pt>
                <c:pt idx="6457">
                  <c:v>-81.149484000000001</c:v>
                </c:pt>
                <c:pt idx="6458">
                  <c:v>-81.137155000000007</c:v>
                </c:pt>
                <c:pt idx="6459">
                  <c:v>-81.127996999999979</c:v>
                </c:pt>
                <c:pt idx="6460">
                  <c:v>-81.142742999999967</c:v>
                </c:pt>
                <c:pt idx="6461">
                  <c:v>-81.154128</c:v>
                </c:pt>
                <c:pt idx="6462">
                  <c:v>-81.071960000000004</c:v>
                </c:pt>
                <c:pt idx="6463">
                  <c:v>-81.219200000000001</c:v>
                </c:pt>
                <c:pt idx="6464">
                  <c:v>-81.222934999999993</c:v>
                </c:pt>
                <c:pt idx="6465">
                  <c:v>-90.365874999999988</c:v>
                </c:pt>
                <c:pt idx="6466">
                  <c:v>-102.07803</c:v>
                </c:pt>
                <c:pt idx="6467">
                  <c:v>-81.137640000000005</c:v>
                </c:pt>
                <c:pt idx="6468">
                  <c:v>-81.297619999999995</c:v>
                </c:pt>
                <c:pt idx="6469">
                  <c:v>-81.124700000000004</c:v>
                </c:pt>
                <c:pt idx="6470">
                  <c:v>-106.585441</c:v>
                </c:pt>
                <c:pt idx="6471">
                  <c:v>-81.122763999999989</c:v>
                </c:pt>
                <c:pt idx="6472">
                  <c:v>-106.587323</c:v>
                </c:pt>
                <c:pt idx="6473">
                  <c:v>-102.07167800000001</c:v>
                </c:pt>
                <c:pt idx="6474">
                  <c:v>-81.123975999999985</c:v>
                </c:pt>
                <c:pt idx="6475">
                  <c:v>-81.106875999999986</c:v>
                </c:pt>
                <c:pt idx="6476">
                  <c:v>-81.12517299999999</c:v>
                </c:pt>
                <c:pt idx="6477">
                  <c:v>-102.07445</c:v>
                </c:pt>
                <c:pt idx="6478">
                  <c:v>-81.118532999999985</c:v>
                </c:pt>
                <c:pt idx="6479">
                  <c:v>-102.106156</c:v>
                </c:pt>
                <c:pt idx="6480">
                  <c:v>-80.970749999999981</c:v>
                </c:pt>
                <c:pt idx="6481">
                  <c:v>-81.281620000000004</c:v>
                </c:pt>
                <c:pt idx="6482">
                  <c:v>-87.377263999999997</c:v>
                </c:pt>
                <c:pt idx="6483">
                  <c:v>-81.118017999999992</c:v>
                </c:pt>
                <c:pt idx="6484">
                  <c:v>-81.111480999999998</c:v>
                </c:pt>
                <c:pt idx="6485">
                  <c:v>-97.093534000000005</c:v>
                </c:pt>
                <c:pt idx="6486">
                  <c:v>-97.346575999999999</c:v>
                </c:pt>
                <c:pt idx="6487">
                  <c:v>-82.896852999999979</c:v>
                </c:pt>
                <c:pt idx="6488">
                  <c:v>-102.139088</c:v>
                </c:pt>
                <c:pt idx="6489">
                  <c:v>-81.110473999999982</c:v>
                </c:pt>
                <c:pt idx="6490">
                  <c:v>-97.099209999999999</c:v>
                </c:pt>
                <c:pt idx="6491">
                  <c:v>-81.098338999999967</c:v>
                </c:pt>
                <c:pt idx="6492">
                  <c:v>-102.16069899999999</c:v>
                </c:pt>
                <c:pt idx="6493">
                  <c:v>-102.15651</c:v>
                </c:pt>
                <c:pt idx="6494">
                  <c:v>-80.978920000000002</c:v>
                </c:pt>
                <c:pt idx="6495">
                  <c:v>-80.977608000000004</c:v>
                </c:pt>
                <c:pt idx="6496">
                  <c:v>-81.438542999999981</c:v>
                </c:pt>
                <c:pt idx="6497">
                  <c:v>-81.438542999999981</c:v>
                </c:pt>
                <c:pt idx="6498">
                  <c:v>-102.07706</c:v>
                </c:pt>
                <c:pt idx="6499">
                  <c:v>-102.146843</c:v>
                </c:pt>
                <c:pt idx="6500">
                  <c:v>-81.104179999999999</c:v>
                </c:pt>
                <c:pt idx="6501">
                  <c:v>-102.131906</c:v>
                </c:pt>
                <c:pt idx="6502">
                  <c:v>-81.094390000000004</c:v>
                </c:pt>
                <c:pt idx="6503">
                  <c:v>-81.11520299999998</c:v>
                </c:pt>
                <c:pt idx="6504">
                  <c:v>-82.050539000000001</c:v>
                </c:pt>
                <c:pt idx="6505">
                  <c:v>-84.77210199999999</c:v>
                </c:pt>
                <c:pt idx="6506">
                  <c:v>-102.129317</c:v>
                </c:pt>
                <c:pt idx="6507">
                  <c:v>-81.013581000000002</c:v>
                </c:pt>
                <c:pt idx="6508">
                  <c:v>-81.064539999999994</c:v>
                </c:pt>
                <c:pt idx="6509">
                  <c:v>-81.068247</c:v>
                </c:pt>
                <c:pt idx="6510">
                  <c:v>-102.11228</c:v>
                </c:pt>
                <c:pt idx="6511">
                  <c:v>-84.204283000000004</c:v>
                </c:pt>
                <c:pt idx="6512">
                  <c:v>-82.059207999999998</c:v>
                </c:pt>
                <c:pt idx="6513">
                  <c:v>-82.059207999999998</c:v>
                </c:pt>
                <c:pt idx="6514">
                  <c:v>-81.067293000000006</c:v>
                </c:pt>
                <c:pt idx="6515">
                  <c:v>-88.685963000000001</c:v>
                </c:pt>
                <c:pt idx="6516">
                  <c:v>-82.872167999999988</c:v>
                </c:pt>
                <c:pt idx="6517">
                  <c:v>-84.559950999999998</c:v>
                </c:pt>
                <c:pt idx="6518">
                  <c:v>-93.740796000000003</c:v>
                </c:pt>
                <c:pt idx="6519">
                  <c:v>-84.199218999999999</c:v>
                </c:pt>
                <c:pt idx="6520">
                  <c:v>-96.449453000000005</c:v>
                </c:pt>
                <c:pt idx="6521">
                  <c:v>-84.232650000000007</c:v>
                </c:pt>
                <c:pt idx="6522">
                  <c:v>-84.213357000000002</c:v>
                </c:pt>
                <c:pt idx="6523">
                  <c:v>-81.093451000000002</c:v>
                </c:pt>
                <c:pt idx="6524">
                  <c:v>-81.098619999999997</c:v>
                </c:pt>
                <c:pt idx="6525">
                  <c:v>-81.096440000000001</c:v>
                </c:pt>
                <c:pt idx="6526">
                  <c:v>-81.093990000000005</c:v>
                </c:pt>
                <c:pt idx="6527">
                  <c:v>-81.094340000000003</c:v>
                </c:pt>
                <c:pt idx="6528">
                  <c:v>-81.088459999999998</c:v>
                </c:pt>
                <c:pt idx="6529">
                  <c:v>-81.094880000000003</c:v>
                </c:pt>
                <c:pt idx="6530">
                  <c:v>-81.090620000000001</c:v>
                </c:pt>
                <c:pt idx="6531">
                  <c:v>-84.756365000000002</c:v>
                </c:pt>
                <c:pt idx="6532">
                  <c:v>-96.502069999999975</c:v>
                </c:pt>
                <c:pt idx="6533">
                  <c:v>-81.091465999999997</c:v>
                </c:pt>
                <c:pt idx="6534">
                  <c:v>-81.111639999999994</c:v>
                </c:pt>
                <c:pt idx="6535">
                  <c:v>-96.498589999999993</c:v>
                </c:pt>
                <c:pt idx="6536">
                  <c:v>-81.28689</c:v>
                </c:pt>
                <c:pt idx="6537">
                  <c:v>-83.778925000000001</c:v>
                </c:pt>
                <c:pt idx="6538">
                  <c:v>-110.84059000000001</c:v>
                </c:pt>
                <c:pt idx="6539">
                  <c:v>-111.789945</c:v>
                </c:pt>
                <c:pt idx="6540">
                  <c:v>-111.789945</c:v>
                </c:pt>
                <c:pt idx="6541">
                  <c:v>-111.789945</c:v>
                </c:pt>
                <c:pt idx="6542">
                  <c:v>-111.789945</c:v>
                </c:pt>
                <c:pt idx="6543">
                  <c:v>-111.789945</c:v>
                </c:pt>
                <c:pt idx="6544">
                  <c:v>-111.789945</c:v>
                </c:pt>
                <c:pt idx="6545">
                  <c:v>-111.789945</c:v>
                </c:pt>
                <c:pt idx="6546">
                  <c:v>-111.789945</c:v>
                </c:pt>
                <c:pt idx="6547">
                  <c:v>-111.789945</c:v>
                </c:pt>
                <c:pt idx="6548">
                  <c:v>-111.789945</c:v>
                </c:pt>
                <c:pt idx="6549">
                  <c:v>-111.789945</c:v>
                </c:pt>
                <c:pt idx="6550">
                  <c:v>-111.789945</c:v>
                </c:pt>
                <c:pt idx="6551">
                  <c:v>-111.789945</c:v>
                </c:pt>
                <c:pt idx="6552">
                  <c:v>-111.789945</c:v>
                </c:pt>
                <c:pt idx="6553">
                  <c:v>-111.789945</c:v>
                </c:pt>
                <c:pt idx="6554">
                  <c:v>-111.789945</c:v>
                </c:pt>
                <c:pt idx="6555">
                  <c:v>-111.789945</c:v>
                </c:pt>
                <c:pt idx="6556">
                  <c:v>-111.789945</c:v>
                </c:pt>
                <c:pt idx="6557">
                  <c:v>-111.789945</c:v>
                </c:pt>
                <c:pt idx="6558">
                  <c:v>-111.789945</c:v>
                </c:pt>
                <c:pt idx="6559">
                  <c:v>-81.249996999999993</c:v>
                </c:pt>
                <c:pt idx="6560">
                  <c:v>-81.271000000000001</c:v>
                </c:pt>
                <c:pt idx="6561">
                  <c:v>-81.156187999999986</c:v>
                </c:pt>
                <c:pt idx="6562">
                  <c:v>-94.756381999999988</c:v>
                </c:pt>
                <c:pt idx="6563">
                  <c:v>-90.335954999999998</c:v>
                </c:pt>
                <c:pt idx="6564">
                  <c:v>-98.527043000000006</c:v>
                </c:pt>
                <c:pt idx="6565">
                  <c:v>-81.177578999999966</c:v>
                </c:pt>
                <c:pt idx="6566">
                  <c:v>-81.192936999999986</c:v>
                </c:pt>
                <c:pt idx="6567">
                  <c:v>-81.169177999999988</c:v>
                </c:pt>
                <c:pt idx="6568">
                  <c:v>-110.93389000000001</c:v>
                </c:pt>
                <c:pt idx="6569">
                  <c:v>-101.80087</c:v>
                </c:pt>
                <c:pt idx="6570">
                  <c:v>-110.91862999999999</c:v>
                </c:pt>
                <c:pt idx="6571">
                  <c:v>-81.257115999999996</c:v>
                </c:pt>
                <c:pt idx="6572">
                  <c:v>-81.250530000000012</c:v>
                </c:pt>
                <c:pt idx="6573">
                  <c:v>-88.793329999999997</c:v>
                </c:pt>
                <c:pt idx="6574">
                  <c:v>-96.235099000000005</c:v>
                </c:pt>
                <c:pt idx="6575">
                  <c:v>-110.978131</c:v>
                </c:pt>
                <c:pt idx="6576">
                  <c:v>-88.790475999999998</c:v>
                </c:pt>
                <c:pt idx="6577">
                  <c:v>-81.163989999999998</c:v>
                </c:pt>
                <c:pt idx="6578">
                  <c:v>-81.161500000000004</c:v>
                </c:pt>
                <c:pt idx="6579">
                  <c:v>-81.159809999999979</c:v>
                </c:pt>
                <c:pt idx="6580">
                  <c:v>-81.157510000000002</c:v>
                </c:pt>
                <c:pt idx="6581">
                  <c:v>-95.479830000000007</c:v>
                </c:pt>
                <c:pt idx="6582">
                  <c:v>-81.248480000000001</c:v>
                </c:pt>
                <c:pt idx="6583">
                  <c:v>-81.189549999999983</c:v>
                </c:pt>
                <c:pt idx="6584">
                  <c:v>-110.92658</c:v>
                </c:pt>
                <c:pt idx="6585">
                  <c:v>-81.186749999999989</c:v>
                </c:pt>
                <c:pt idx="6586">
                  <c:v>-81.188379999999967</c:v>
                </c:pt>
                <c:pt idx="6587">
                  <c:v>-110.9265</c:v>
                </c:pt>
                <c:pt idx="6588">
                  <c:v>-110.92626</c:v>
                </c:pt>
                <c:pt idx="6589">
                  <c:v>-110.84448</c:v>
                </c:pt>
                <c:pt idx="6590">
                  <c:v>-80.755809999999983</c:v>
                </c:pt>
                <c:pt idx="6591">
                  <c:v>-82.749088</c:v>
                </c:pt>
                <c:pt idx="6592">
                  <c:v>-86.650584999999992</c:v>
                </c:pt>
                <c:pt idx="6593">
                  <c:v>-81.246924000000007</c:v>
                </c:pt>
                <c:pt idx="6594">
                  <c:v>-81.248221000000001</c:v>
                </c:pt>
                <c:pt idx="6595">
                  <c:v>-82.795069999999996</c:v>
                </c:pt>
                <c:pt idx="6596">
                  <c:v>-81.887618000000003</c:v>
                </c:pt>
                <c:pt idx="6597">
                  <c:v>-80.76867</c:v>
                </c:pt>
                <c:pt idx="6598">
                  <c:v>-80.731549999999999</c:v>
                </c:pt>
                <c:pt idx="6599">
                  <c:v>-80.762240000000006</c:v>
                </c:pt>
                <c:pt idx="6600">
                  <c:v>-81.191999999999993</c:v>
                </c:pt>
                <c:pt idx="6601">
                  <c:v>-95.455911</c:v>
                </c:pt>
                <c:pt idx="6602">
                  <c:v>-81.190899999999999</c:v>
                </c:pt>
                <c:pt idx="6603">
                  <c:v>-81.196259999999995</c:v>
                </c:pt>
                <c:pt idx="6604">
                  <c:v>-83.156817999999987</c:v>
                </c:pt>
                <c:pt idx="6605">
                  <c:v>-81.189479999999989</c:v>
                </c:pt>
                <c:pt idx="6606">
                  <c:v>-81.193560000000005</c:v>
                </c:pt>
                <c:pt idx="6607">
                  <c:v>-110.98947099999999</c:v>
                </c:pt>
                <c:pt idx="6608">
                  <c:v>-80.765660999999994</c:v>
                </c:pt>
                <c:pt idx="6609">
                  <c:v>-81.198819999999998</c:v>
                </c:pt>
                <c:pt idx="6610">
                  <c:v>-81.199128000000002</c:v>
                </c:pt>
                <c:pt idx="6611">
                  <c:v>-81.192660000000004</c:v>
                </c:pt>
                <c:pt idx="6612">
                  <c:v>-82.533721999999983</c:v>
                </c:pt>
                <c:pt idx="6613">
                  <c:v>-81.193600000000004</c:v>
                </c:pt>
                <c:pt idx="6614">
                  <c:v>-81.196200000000005</c:v>
                </c:pt>
                <c:pt idx="6615">
                  <c:v>-83.785526000000004</c:v>
                </c:pt>
                <c:pt idx="6616">
                  <c:v>-81.199264999999997</c:v>
                </c:pt>
                <c:pt idx="6617">
                  <c:v>-81.195399999999992</c:v>
                </c:pt>
                <c:pt idx="6618">
                  <c:v>-80.739351999999982</c:v>
                </c:pt>
                <c:pt idx="6619">
                  <c:v>-81.202020000000005</c:v>
                </c:pt>
                <c:pt idx="6620">
                  <c:v>-82.533347999999989</c:v>
                </c:pt>
                <c:pt idx="6621">
                  <c:v>-81.195499999999981</c:v>
                </c:pt>
                <c:pt idx="6622">
                  <c:v>-81.19811</c:v>
                </c:pt>
                <c:pt idx="6623">
                  <c:v>-81.197500000000005</c:v>
                </c:pt>
                <c:pt idx="6624">
                  <c:v>-80.732140000000001</c:v>
                </c:pt>
                <c:pt idx="6625">
                  <c:v>-82.109889999999979</c:v>
                </c:pt>
                <c:pt idx="6626">
                  <c:v>-82.368256000000002</c:v>
                </c:pt>
                <c:pt idx="6627">
                  <c:v>-90.257149999999996</c:v>
                </c:pt>
                <c:pt idx="6628">
                  <c:v>-90.259612000000004</c:v>
                </c:pt>
                <c:pt idx="6629">
                  <c:v>-81.19447599999998</c:v>
                </c:pt>
                <c:pt idx="6630">
                  <c:v>-81.194887999999992</c:v>
                </c:pt>
                <c:pt idx="6631">
                  <c:v>-110.90992</c:v>
                </c:pt>
                <c:pt idx="6632">
                  <c:v>-90.176902999999967</c:v>
                </c:pt>
                <c:pt idx="6633">
                  <c:v>-90.176902999999967</c:v>
                </c:pt>
                <c:pt idx="6634">
                  <c:v>-90.176902999999967</c:v>
                </c:pt>
                <c:pt idx="6635">
                  <c:v>-90.176902999999967</c:v>
                </c:pt>
                <c:pt idx="6636">
                  <c:v>-90.176902999999967</c:v>
                </c:pt>
                <c:pt idx="6637">
                  <c:v>-90.176902999999967</c:v>
                </c:pt>
                <c:pt idx="6638">
                  <c:v>-90.176902999999967</c:v>
                </c:pt>
                <c:pt idx="6639">
                  <c:v>-90.176902999999967</c:v>
                </c:pt>
                <c:pt idx="6640">
                  <c:v>-90.176902999999967</c:v>
                </c:pt>
                <c:pt idx="6641">
                  <c:v>-90.176902999999967</c:v>
                </c:pt>
                <c:pt idx="6642">
                  <c:v>-90.176902999999967</c:v>
                </c:pt>
                <c:pt idx="6643">
                  <c:v>-90.176902999999967</c:v>
                </c:pt>
                <c:pt idx="6644">
                  <c:v>-90.176902999999967</c:v>
                </c:pt>
                <c:pt idx="6645">
                  <c:v>-90.176902999999967</c:v>
                </c:pt>
                <c:pt idx="6646">
                  <c:v>-90.176902999999967</c:v>
                </c:pt>
                <c:pt idx="6647">
                  <c:v>-90.176902999999967</c:v>
                </c:pt>
                <c:pt idx="6648">
                  <c:v>-80.709271999999999</c:v>
                </c:pt>
                <c:pt idx="6649">
                  <c:v>-86.203829999999996</c:v>
                </c:pt>
                <c:pt idx="6650">
                  <c:v>-86.203829999999996</c:v>
                </c:pt>
                <c:pt idx="6651">
                  <c:v>-86.203829999999996</c:v>
                </c:pt>
                <c:pt idx="6652">
                  <c:v>-86.203829999999996</c:v>
                </c:pt>
                <c:pt idx="6653">
                  <c:v>-86.203829999999996</c:v>
                </c:pt>
                <c:pt idx="6654">
                  <c:v>-86.203829999999996</c:v>
                </c:pt>
                <c:pt idx="6655">
                  <c:v>-86.203829999999996</c:v>
                </c:pt>
                <c:pt idx="6656">
                  <c:v>-86.203829999999996</c:v>
                </c:pt>
                <c:pt idx="6657">
                  <c:v>-110.81986999999999</c:v>
                </c:pt>
                <c:pt idx="6658">
                  <c:v>-82.32232599999999</c:v>
                </c:pt>
                <c:pt idx="6659">
                  <c:v>-83.173711999999966</c:v>
                </c:pt>
                <c:pt idx="6660">
                  <c:v>-110.78910999999999</c:v>
                </c:pt>
                <c:pt idx="6661">
                  <c:v>-110.820831</c:v>
                </c:pt>
                <c:pt idx="6662">
                  <c:v>-98.243530000000007</c:v>
                </c:pt>
                <c:pt idx="6663">
                  <c:v>-110.90779999999999</c:v>
                </c:pt>
                <c:pt idx="6664">
                  <c:v>-110.90779999999999</c:v>
                </c:pt>
                <c:pt idx="6665">
                  <c:v>-110.90779999999999</c:v>
                </c:pt>
                <c:pt idx="6666">
                  <c:v>-110.90779999999999</c:v>
                </c:pt>
                <c:pt idx="6667">
                  <c:v>-110.90779999999999</c:v>
                </c:pt>
                <c:pt idx="6668">
                  <c:v>-110.90779999999999</c:v>
                </c:pt>
                <c:pt idx="6669">
                  <c:v>-110.90779999999999</c:v>
                </c:pt>
                <c:pt idx="6670">
                  <c:v>-110.90779999999999</c:v>
                </c:pt>
                <c:pt idx="6671">
                  <c:v>-110.90779999999999</c:v>
                </c:pt>
                <c:pt idx="6672">
                  <c:v>-82.399343999999999</c:v>
                </c:pt>
                <c:pt idx="6673">
                  <c:v>-95.853555</c:v>
                </c:pt>
                <c:pt idx="6674">
                  <c:v>-95.853555</c:v>
                </c:pt>
                <c:pt idx="6675">
                  <c:v>-82.404839999999993</c:v>
                </c:pt>
                <c:pt idx="6676">
                  <c:v>-83.177053000000001</c:v>
                </c:pt>
                <c:pt idx="6677">
                  <c:v>-110.949657</c:v>
                </c:pt>
                <c:pt idx="6678">
                  <c:v>-95.220399999999998</c:v>
                </c:pt>
                <c:pt idx="6679">
                  <c:v>-80.752560000000003</c:v>
                </c:pt>
                <c:pt idx="6680">
                  <c:v>-80.752560000000003</c:v>
                </c:pt>
                <c:pt idx="6681">
                  <c:v>-110.87787</c:v>
                </c:pt>
                <c:pt idx="6682">
                  <c:v>-98.24127</c:v>
                </c:pt>
                <c:pt idx="6683">
                  <c:v>-80.700017000000003</c:v>
                </c:pt>
                <c:pt idx="6684">
                  <c:v>-80.719539999999995</c:v>
                </c:pt>
                <c:pt idx="6685">
                  <c:v>-80.702846999999991</c:v>
                </c:pt>
                <c:pt idx="6686">
                  <c:v>-110.866608</c:v>
                </c:pt>
                <c:pt idx="6687">
                  <c:v>-80.717280000000002</c:v>
                </c:pt>
                <c:pt idx="6688">
                  <c:v>-110.92663</c:v>
                </c:pt>
                <c:pt idx="6689">
                  <c:v>-80.714340000000007</c:v>
                </c:pt>
                <c:pt idx="6690">
                  <c:v>-110.771202</c:v>
                </c:pt>
                <c:pt idx="6691">
                  <c:v>-110.92658</c:v>
                </c:pt>
                <c:pt idx="6692">
                  <c:v>-110.96975999999999</c:v>
                </c:pt>
                <c:pt idx="6693">
                  <c:v>-110.971867</c:v>
                </c:pt>
                <c:pt idx="6694">
                  <c:v>-110.92659999999999</c:v>
                </c:pt>
                <c:pt idx="6695">
                  <c:v>-110.92659999999999</c:v>
                </c:pt>
                <c:pt idx="6696">
                  <c:v>-110.92659999999999</c:v>
                </c:pt>
                <c:pt idx="6697">
                  <c:v>-110.77421</c:v>
                </c:pt>
                <c:pt idx="6698">
                  <c:v>-95.413583000000003</c:v>
                </c:pt>
                <c:pt idx="6699">
                  <c:v>-101.51412999999999</c:v>
                </c:pt>
                <c:pt idx="6700">
                  <c:v>-92.656064999999998</c:v>
                </c:pt>
                <c:pt idx="6701">
                  <c:v>-110.85742</c:v>
                </c:pt>
                <c:pt idx="6702">
                  <c:v>-110.85851</c:v>
                </c:pt>
                <c:pt idx="6703">
                  <c:v>-110.96056799999999</c:v>
                </c:pt>
                <c:pt idx="6704">
                  <c:v>-110.96056799999999</c:v>
                </c:pt>
                <c:pt idx="6705">
                  <c:v>-110.96056799999999</c:v>
                </c:pt>
                <c:pt idx="6706">
                  <c:v>-110.96056799999999</c:v>
                </c:pt>
                <c:pt idx="6707">
                  <c:v>-110.97893000000001</c:v>
                </c:pt>
                <c:pt idx="6708">
                  <c:v>-110.85136</c:v>
                </c:pt>
                <c:pt idx="6709">
                  <c:v>-110.85021</c:v>
                </c:pt>
                <c:pt idx="6710">
                  <c:v>-110.967123</c:v>
                </c:pt>
                <c:pt idx="6711">
                  <c:v>-110.98736700000001</c:v>
                </c:pt>
                <c:pt idx="6712">
                  <c:v>-90.219611999999998</c:v>
                </c:pt>
                <c:pt idx="6713">
                  <c:v>-110.9722</c:v>
                </c:pt>
                <c:pt idx="6714">
                  <c:v>-90.163834999999992</c:v>
                </c:pt>
                <c:pt idx="6715">
                  <c:v>-110.81197</c:v>
                </c:pt>
                <c:pt idx="6716">
                  <c:v>-110.82564499999999</c:v>
                </c:pt>
                <c:pt idx="6717">
                  <c:v>-110.91432</c:v>
                </c:pt>
                <c:pt idx="6718">
                  <c:v>-80.805389999999989</c:v>
                </c:pt>
                <c:pt idx="6719">
                  <c:v>-80.810614999999999</c:v>
                </c:pt>
                <c:pt idx="6720">
                  <c:v>-110.902225</c:v>
                </c:pt>
                <c:pt idx="6721">
                  <c:v>-95.897278999999983</c:v>
                </c:pt>
                <c:pt idx="6722">
                  <c:v>-111.00397</c:v>
                </c:pt>
                <c:pt idx="6723">
                  <c:v>-80.819353000000007</c:v>
                </c:pt>
                <c:pt idx="6724">
                  <c:v>-80.822887999999978</c:v>
                </c:pt>
                <c:pt idx="6725">
                  <c:v>-110.87363999999999</c:v>
                </c:pt>
                <c:pt idx="6726">
                  <c:v>-80.828849999999989</c:v>
                </c:pt>
                <c:pt idx="6727">
                  <c:v>-110.86779</c:v>
                </c:pt>
                <c:pt idx="6728">
                  <c:v>-80.832577999999984</c:v>
                </c:pt>
                <c:pt idx="6729">
                  <c:v>-110.95732</c:v>
                </c:pt>
                <c:pt idx="6730">
                  <c:v>-110.85172300000001</c:v>
                </c:pt>
                <c:pt idx="6731">
                  <c:v>-110.82687199999999</c:v>
                </c:pt>
                <c:pt idx="6732">
                  <c:v>-110.84481</c:v>
                </c:pt>
                <c:pt idx="6733">
                  <c:v>-90.160110000000003</c:v>
                </c:pt>
                <c:pt idx="6734">
                  <c:v>-83.494755999999995</c:v>
                </c:pt>
                <c:pt idx="6735">
                  <c:v>-90.157600000000002</c:v>
                </c:pt>
                <c:pt idx="6736">
                  <c:v>-110.88383</c:v>
                </c:pt>
                <c:pt idx="6737">
                  <c:v>-110.82201999999999</c:v>
                </c:pt>
                <c:pt idx="6738">
                  <c:v>-90.090738999999985</c:v>
                </c:pt>
                <c:pt idx="6739">
                  <c:v>-110.94729</c:v>
                </c:pt>
                <c:pt idx="6740">
                  <c:v>-110.79861</c:v>
                </c:pt>
                <c:pt idx="6741">
                  <c:v>-110.803426</c:v>
                </c:pt>
                <c:pt idx="6742">
                  <c:v>-110.79768900000001</c:v>
                </c:pt>
                <c:pt idx="6743">
                  <c:v>-110.79597</c:v>
                </c:pt>
                <c:pt idx="6744">
                  <c:v>-89.946550999999999</c:v>
                </c:pt>
                <c:pt idx="6745">
                  <c:v>-89.946550999999999</c:v>
                </c:pt>
                <c:pt idx="6746">
                  <c:v>-110.98858</c:v>
                </c:pt>
                <c:pt idx="6747">
                  <c:v>-101.489998</c:v>
                </c:pt>
                <c:pt idx="6748">
                  <c:v>-90.144202000000007</c:v>
                </c:pt>
                <c:pt idx="6749">
                  <c:v>-80.859469999999973</c:v>
                </c:pt>
                <c:pt idx="6750">
                  <c:v>-109.847857</c:v>
                </c:pt>
                <c:pt idx="6751">
                  <c:v>-90.263350000000003</c:v>
                </c:pt>
                <c:pt idx="6752">
                  <c:v>-107.75284000000001</c:v>
                </c:pt>
                <c:pt idx="6753">
                  <c:v>-80.916899999999998</c:v>
                </c:pt>
                <c:pt idx="6754">
                  <c:v>-110.99562299999999</c:v>
                </c:pt>
                <c:pt idx="6755">
                  <c:v>-90.034774999999982</c:v>
                </c:pt>
                <c:pt idx="6756">
                  <c:v>-90.034774999999982</c:v>
                </c:pt>
                <c:pt idx="6757">
                  <c:v>-90.034774999999982</c:v>
                </c:pt>
                <c:pt idx="6758">
                  <c:v>-90.034774999999982</c:v>
                </c:pt>
                <c:pt idx="6759">
                  <c:v>-90.191811999999999</c:v>
                </c:pt>
                <c:pt idx="6760">
                  <c:v>-110.873874</c:v>
                </c:pt>
                <c:pt idx="6761">
                  <c:v>-110.87251999999999</c:v>
                </c:pt>
                <c:pt idx="6762">
                  <c:v>-110.89409999999999</c:v>
                </c:pt>
                <c:pt idx="6763">
                  <c:v>-106.761881</c:v>
                </c:pt>
                <c:pt idx="6764">
                  <c:v>-81.230489000000006</c:v>
                </c:pt>
                <c:pt idx="6765">
                  <c:v>-111.00425</c:v>
                </c:pt>
                <c:pt idx="6766">
                  <c:v>-111.0196</c:v>
                </c:pt>
                <c:pt idx="6767">
                  <c:v>-83.472499999999982</c:v>
                </c:pt>
                <c:pt idx="6768">
                  <c:v>-110.97486600000001</c:v>
                </c:pt>
                <c:pt idx="6769">
                  <c:v>-90.105891999999969</c:v>
                </c:pt>
                <c:pt idx="6770">
                  <c:v>-90.101560000000006</c:v>
                </c:pt>
                <c:pt idx="6771">
                  <c:v>-110.97586699999999</c:v>
                </c:pt>
                <c:pt idx="6772">
                  <c:v>-90.042918</c:v>
                </c:pt>
                <c:pt idx="6773">
                  <c:v>-110.976688</c:v>
                </c:pt>
                <c:pt idx="6774">
                  <c:v>-95.328709999999987</c:v>
                </c:pt>
                <c:pt idx="6775">
                  <c:v>-95.303359999999998</c:v>
                </c:pt>
                <c:pt idx="6776">
                  <c:v>-90.059759999999983</c:v>
                </c:pt>
                <c:pt idx="6777">
                  <c:v>-90.041426999999999</c:v>
                </c:pt>
                <c:pt idx="6778">
                  <c:v>-95.302620000000005</c:v>
                </c:pt>
                <c:pt idx="6779">
                  <c:v>-83.479791999999989</c:v>
                </c:pt>
                <c:pt idx="6780">
                  <c:v>-110.94929</c:v>
                </c:pt>
                <c:pt idx="6781">
                  <c:v>-110.975748</c:v>
                </c:pt>
                <c:pt idx="6782">
                  <c:v>-95.292010000000005</c:v>
                </c:pt>
                <c:pt idx="6783">
                  <c:v>-110.972143</c:v>
                </c:pt>
                <c:pt idx="6784">
                  <c:v>-99.893219000000002</c:v>
                </c:pt>
                <c:pt idx="6785">
                  <c:v>-99.893219000000002</c:v>
                </c:pt>
                <c:pt idx="6786">
                  <c:v>-110.962075</c:v>
                </c:pt>
                <c:pt idx="6787">
                  <c:v>-110.97771</c:v>
                </c:pt>
                <c:pt idx="6788">
                  <c:v>-106.81131600000001</c:v>
                </c:pt>
                <c:pt idx="6789">
                  <c:v>-90.186206999999982</c:v>
                </c:pt>
                <c:pt idx="6790">
                  <c:v>-90.184399999999982</c:v>
                </c:pt>
                <c:pt idx="6791">
                  <c:v>-90.184399999999982</c:v>
                </c:pt>
                <c:pt idx="6792">
                  <c:v>-90.184399999999982</c:v>
                </c:pt>
                <c:pt idx="6793">
                  <c:v>-90.184399999999982</c:v>
                </c:pt>
                <c:pt idx="6794">
                  <c:v>-90.180489999999992</c:v>
                </c:pt>
                <c:pt idx="6795">
                  <c:v>-90.180489999999992</c:v>
                </c:pt>
                <c:pt idx="6796">
                  <c:v>-90.260175000000004</c:v>
                </c:pt>
                <c:pt idx="6797">
                  <c:v>-95.303764999999999</c:v>
                </c:pt>
                <c:pt idx="6798">
                  <c:v>-95.305712999999969</c:v>
                </c:pt>
                <c:pt idx="6799">
                  <c:v>-95.61638099999999</c:v>
                </c:pt>
                <c:pt idx="6800">
                  <c:v>-90.167680000000004</c:v>
                </c:pt>
                <c:pt idx="6801">
                  <c:v>-89.159565999999998</c:v>
                </c:pt>
                <c:pt idx="6802">
                  <c:v>-87.247500000000002</c:v>
                </c:pt>
                <c:pt idx="6803">
                  <c:v>-102.543097</c:v>
                </c:pt>
                <c:pt idx="6804">
                  <c:v>-106.776</c:v>
                </c:pt>
                <c:pt idx="6805">
                  <c:v>-96.639610000000005</c:v>
                </c:pt>
                <c:pt idx="6806">
                  <c:v>-110.8439</c:v>
                </c:pt>
                <c:pt idx="6807">
                  <c:v>-95.321799999999982</c:v>
                </c:pt>
                <c:pt idx="6808">
                  <c:v>-106.751</c:v>
                </c:pt>
                <c:pt idx="6809">
                  <c:v>-90.168260000000004</c:v>
                </c:pt>
                <c:pt idx="6810">
                  <c:v>-90.899447999999992</c:v>
                </c:pt>
                <c:pt idx="6811">
                  <c:v>-90.876919999999998</c:v>
                </c:pt>
                <c:pt idx="6812">
                  <c:v>-86.298176999999981</c:v>
                </c:pt>
                <c:pt idx="6813">
                  <c:v>-106.750862</c:v>
                </c:pt>
                <c:pt idx="6814">
                  <c:v>-91.775611999999981</c:v>
                </c:pt>
                <c:pt idx="6815">
                  <c:v>-111.00834999999999</c:v>
                </c:pt>
                <c:pt idx="6816">
                  <c:v>-86.211911999999998</c:v>
                </c:pt>
                <c:pt idx="6817">
                  <c:v>-111.01121000000001</c:v>
                </c:pt>
                <c:pt idx="6818">
                  <c:v>-110.975719</c:v>
                </c:pt>
                <c:pt idx="6819">
                  <c:v>-106.76383</c:v>
                </c:pt>
                <c:pt idx="6820">
                  <c:v>-111.01336000000001</c:v>
                </c:pt>
                <c:pt idx="6821">
                  <c:v>-106.76421999999999</c:v>
                </c:pt>
                <c:pt idx="6822">
                  <c:v>-106.76374</c:v>
                </c:pt>
                <c:pt idx="6823">
                  <c:v>-111.00758</c:v>
                </c:pt>
                <c:pt idx="6824">
                  <c:v>-96.650359999999992</c:v>
                </c:pt>
                <c:pt idx="6825">
                  <c:v>-111.01139999999999</c:v>
                </c:pt>
                <c:pt idx="6826">
                  <c:v>-110.93066899999999</c:v>
                </c:pt>
                <c:pt idx="6827">
                  <c:v>-90.206800000000001</c:v>
                </c:pt>
                <c:pt idx="6828">
                  <c:v>-106.72756</c:v>
                </c:pt>
                <c:pt idx="6829">
                  <c:v>-90.849013999999997</c:v>
                </c:pt>
                <c:pt idx="6830">
                  <c:v>-106.724338</c:v>
                </c:pt>
                <c:pt idx="6831">
                  <c:v>-86.253150000000005</c:v>
                </c:pt>
                <c:pt idx="6832">
                  <c:v>-90.11093799999999</c:v>
                </c:pt>
                <c:pt idx="6833">
                  <c:v>-88.948361000000006</c:v>
                </c:pt>
                <c:pt idx="6834">
                  <c:v>-106.72487</c:v>
                </c:pt>
                <c:pt idx="6835">
                  <c:v>-95.301130000000001</c:v>
                </c:pt>
                <c:pt idx="6836">
                  <c:v>-86.260367000000002</c:v>
                </c:pt>
                <c:pt idx="6837">
                  <c:v>-86.332176999999987</c:v>
                </c:pt>
                <c:pt idx="6838">
                  <c:v>-90.121629999999996</c:v>
                </c:pt>
                <c:pt idx="6839">
                  <c:v>-90.11891</c:v>
                </c:pt>
                <c:pt idx="6840">
                  <c:v>-86.233092999999982</c:v>
                </c:pt>
                <c:pt idx="6841">
                  <c:v>-95.296087</c:v>
                </c:pt>
                <c:pt idx="6842">
                  <c:v>-95.296087</c:v>
                </c:pt>
                <c:pt idx="6843">
                  <c:v>-95.296087</c:v>
                </c:pt>
                <c:pt idx="6844">
                  <c:v>-95.296087</c:v>
                </c:pt>
                <c:pt idx="6845">
                  <c:v>-95.296087</c:v>
                </c:pt>
                <c:pt idx="6846">
                  <c:v>-95.296087</c:v>
                </c:pt>
                <c:pt idx="6847">
                  <c:v>-95.296087</c:v>
                </c:pt>
                <c:pt idx="6848">
                  <c:v>-95.296087</c:v>
                </c:pt>
                <c:pt idx="6849">
                  <c:v>-95.296087</c:v>
                </c:pt>
                <c:pt idx="6850">
                  <c:v>-95.296087</c:v>
                </c:pt>
                <c:pt idx="6851">
                  <c:v>-95.296087</c:v>
                </c:pt>
                <c:pt idx="6852">
                  <c:v>-86.237979999999993</c:v>
                </c:pt>
                <c:pt idx="6853">
                  <c:v>-96.137779999999992</c:v>
                </c:pt>
                <c:pt idx="6854">
                  <c:v>-96.618459999999999</c:v>
                </c:pt>
                <c:pt idx="6855">
                  <c:v>-106.75721900000001</c:v>
                </c:pt>
                <c:pt idx="6856">
                  <c:v>-90.325023000000002</c:v>
                </c:pt>
                <c:pt idx="6857">
                  <c:v>-97.412790000000001</c:v>
                </c:pt>
                <c:pt idx="6858">
                  <c:v>-111.046305</c:v>
                </c:pt>
                <c:pt idx="6859">
                  <c:v>-90.600279999999998</c:v>
                </c:pt>
                <c:pt idx="6860">
                  <c:v>-111.02466</c:v>
                </c:pt>
                <c:pt idx="6861">
                  <c:v>-111.046543</c:v>
                </c:pt>
                <c:pt idx="6862">
                  <c:v>-111.03572800000001</c:v>
                </c:pt>
                <c:pt idx="6863">
                  <c:v>-111.01328599999999</c:v>
                </c:pt>
                <c:pt idx="6864">
                  <c:v>-97.411709999999999</c:v>
                </c:pt>
                <c:pt idx="6865">
                  <c:v>-87.803061</c:v>
                </c:pt>
                <c:pt idx="6866">
                  <c:v>-86.221134000000006</c:v>
                </c:pt>
                <c:pt idx="6867">
                  <c:v>-90.321759999999998</c:v>
                </c:pt>
                <c:pt idx="6868">
                  <c:v>-106.775824</c:v>
                </c:pt>
                <c:pt idx="6869">
                  <c:v>-95.294280000000001</c:v>
                </c:pt>
                <c:pt idx="6870">
                  <c:v>-86.258126000000004</c:v>
                </c:pt>
                <c:pt idx="6871">
                  <c:v>-86.258126000000004</c:v>
                </c:pt>
                <c:pt idx="6872">
                  <c:v>-86.258126000000004</c:v>
                </c:pt>
                <c:pt idx="6873">
                  <c:v>-86.258126000000004</c:v>
                </c:pt>
                <c:pt idx="6874">
                  <c:v>-86.258126000000004</c:v>
                </c:pt>
                <c:pt idx="6875">
                  <c:v>-86.258126000000004</c:v>
                </c:pt>
                <c:pt idx="6876">
                  <c:v>-110.977214</c:v>
                </c:pt>
                <c:pt idx="6877">
                  <c:v>-96.79833499999998</c:v>
                </c:pt>
                <c:pt idx="6878">
                  <c:v>-84.788020000000003</c:v>
                </c:pt>
                <c:pt idx="6879">
                  <c:v>-97.386779999999987</c:v>
                </c:pt>
                <c:pt idx="6880">
                  <c:v>-97.386809999999983</c:v>
                </c:pt>
                <c:pt idx="6881">
                  <c:v>-108.71697</c:v>
                </c:pt>
                <c:pt idx="6882">
                  <c:v>-90.865424000000004</c:v>
                </c:pt>
                <c:pt idx="6883">
                  <c:v>-90.18056</c:v>
                </c:pt>
                <c:pt idx="6884">
                  <c:v>-90.881</c:v>
                </c:pt>
                <c:pt idx="6885">
                  <c:v>-86.335139999999981</c:v>
                </c:pt>
                <c:pt idx="6886">
                  <c:v>-110.97635699999999</c:v>
                </c:pt>
                <c:pt idx="6887">
                  <c:v>-106.832182</c:v>
                </c:pt>
                <c:pt idx="6888">
                  <c:v>-106.832182</c:v>
                </c:pt>
                <c:pt idx="6889">
                  <c:v>-86.310609999999997</c:v>
                </c:pt>
                <c:pt idx="6890">
                  <c:v>-86.170549999999992</c:v>
                </c:pt>
                <c:pt idx="6891">
                  <c:v>-88.692312999999984</c:v>
                </c:pt>
                <c:pt idx="6892">
                  <c:v>-90.011420000000001</c:v>
                </c:pt>
                <c:pt idx="6893">
                  <c:v>-106.83280000000001</c:v>
                </c:pt>
                <c:pt idx="6894">
                  <c:v>-111.090242</c:v>
                </c:pt>
                <c:pt idx="6895">
                  <c:v>-90.015990000000002</c:v>
                </c:pt>
                <c:pt idx="6896">
                  <c:v>-106.75411</c:v>
                </c:pt>
                <c:pt idx="6897">
                  <c:v>-86.219797999999983</c:v>
                </c:pt>
                <c:pt idx="6898">
                  <c:v>-111.094759</c:v>
                </c:pt>
                <c:pt idx="6899">
                  <c:v>-90.851790999999992</c:v>
                </c:pt>
                <c:pt idx="6900">
                  <c:v>-90.85201099999999</c:v>
                </c:pt>
                <c:pt idx="6901">
                  <c:v>-80.689319999999981</c:v>
                </c:pt>
                <c:pt idx="6902">
                  <c:v>-88.671879999999987</c:v>
                </c:pt>
                <c:pt idx="6903">
                  <c:v>-86.228010999999981</c:v>
                </c:pt>
                <c:pt idx="6904">
                  <c:v>-88.66799899999998</c:v>
                </c:pt>
                <c:pt idx="6905">
                  <c:v>-84.529560000000004</c:v>
                </c:pt>
                <c:pt idx="6906">
                  <c:v>-86.403243000000003</c:v>
                </c:pt>
                <c:pt idx="6907">
                  <c:v>-86.403243000000003</c:v>
                </c:pt>
                <c:pt idx="6908">
                  <c:v>-86.403243000000003</c:v>
                </c:pt>
                <c:pt idx="6909">
                  <c:v>-90.152439999999984</c:v>
                </c:pt>
                <c:pt idx="6910">
                  <c:v>-90.152439999999984</c:v>
                </c:pt>
                <c:pt idx="6911">
                  <c:v>-86.151738999999992</c:v>
                </c:pt>
                <c:pt idx="6912">
                  <c:v>-106.77900200000001</c:v>
                </c:pt>
                <c:pt idx="6913">
                  <c:v>-90.148760999999979</c:v>
                </c:pt>
                <c:pt idx="6914">
                  <c:v>-86.144350000000003</c:v>
                </c:pt>
                <c:pt idx="6915">
                  <c:v>-110.96898</c:v>
                </c:pt>
                <c:pt idx="6916">
                  <c:v>-86.273789999999991</c:v>
                </c:pt>
                <c:pt idx="6917">
                  <c:v>-89.478189999999998</c:v>
                </c:pt>
                <c:pt idx="6918">
                  <c:v>-96.10178999999998</c:v>
                </c:pt>
                <c:pt idx="6919">
                  <c:v>-89.480350000000001</c:v>
                </c:pt>
                <c:pt idx="6920">
                  <c:v>-90.150389999999987</c:v>
                </c:pt>
                <c:pt idx="6921">
                  <c:v>-86.143231</c:v>
                </c:pt>
                <c:pt idx="6922">
                  <c:v>-94.829434999999989</c:v>
                </c:pt>
                <c:pt idx="6923">
                  <c:v>-94.829434999999989</c:v>
                </c:pt>
                <c:pt idx="6924">
                  <c:v>-94.829434999999989</c:v>
                </c:pt>
                <c:pt idx="6925">
                  <c:v>-94.829434999999989</c:v>
                </c:pt>
                <c:pt idx="6926">
                  <c:v>-94.829434999999989</c:v>
                </c:pt>
                <c:pt idx="6927">
                  <c:v>-94.829434999999989</c:v>
                </c:pt>
                <c:pt idx="6928">
                  <c:v>-94.829434999999989</c:v>
                </c:pt>
                <c:pt idx="6929">
                  <c:v>-94.829434999999989</c:v>
                </c:pt>
                <c:pt idx="6930">
                  <c:v>-94.829434999999989</c:v>
                </c:pt>
                <c:pt idx="6931">
                  <c:v>-86.311597000000006</c:v>
                </c:pt>
                <c:pt idx="6932">
                  <c:v>-99.746020999999999</c:v>
                </c:pt>
                <c:pt idx="6933">
                  <c:v>-95.269182000000001</c:v>
                </c:pt>
                <c:pt idx="6934">
                  <c:v>-95.269182000000001</c:v>
                </c:pt>
                <c:pt idx="6935">
                  <c:v>-99.746741</c:v>
                </c:pt>
                <c:pt idx="6936">
                  <c:v>-95.269628999999995</c:v>
                </c:pt>
                <c:pt idx="6937">
                  <c:v>-95.269628999999995</c:v>
                </c:pt>
                <c:pt idx="6938">
                  <c:v>-80.727209999999999</c:v>
                </c:pt>
                <c:pt idx="6939">
                  <c:v>-85.075545999999989</c:v>
                </c:pt>
                <c:pt idx="6940">
                  <c:v>-97.364823000000001</c:v>
                </c:pt>
                <c:pt idx="6941">
                  <c:v>-106.83708</c:v>
                </c:pt>
                <c:pt idx="6942">
                  <c:v>-86.300630000000012</c:v>
                </c:pt>
                <c:pt idx="6943">
                  <c:v>-86.300630000000012</c:v>
                </c:pt>
                <c:pt idx="6944">
                  <c:v>-86.300630000000012</c:v>
                </c:pt>
                <c:pt idx="6945">
                  <c:v>-86.300630000000012</c:v>
                </c:pt>
                <c:pt idx="6946">
                  <c:v>-86.300630000000012</c:v>
                </c:pt>
                <c:pt idx="6947">
                  <c:v>-86.300630000000012</c:v>
                </c:pt>
                <c:pt idx="6948">
                  <c:v>-94.869039999999998</c:v>
                </c:pt>
                <c:pt idx="6949">
                  <c:v>-82.061149999999998</c:v>
                </c:pt>
                <c:pt idx="6950">
                  <c:v>-80.834919999999997</c:v>
                </c:pt>
                <c:pt idx="6951">
                  <c:v>-86.282650000000004</c:v>
                </c:pt>
                <c:pt idx="6952">
                  <c:v>-90.139572999999984</c:v>
                </c:pt>
                <c:pt idx="6953">
                  <c:v>-91.200599999999994</c:v>
                </c:pt>
                <c:pt idx="6954">
                  <c:v>-90.146820000000005</c:v>
                </c:pt>
                <c:pt idx="6955">
                  <c:v>-90.147329999999997</c:v>
                </c:pt>
                <c:pt idx="6956">
                  <c:v>-110.9649</c:v>
                </c:pt>
                <c:pt idx="6957">
                  <c:v>-82.926316999999983</c:v>
                </c:pt>
                <c:pt idx="6958">
                  <c:v>-82.926316999999983</c:v>
                </c:pt>
                <c:pt idx="6959">
                  <c:v>-81.743808999999999</c:v>
                </c:pt>
                <c:pt idx="6960">
                  <c:v>-100.861199</c:v>
                </c:pt>
                <c:pt idx="6961">
                  <c:v>-90.19253999999998</c:v>
                </c:pt>
                <c:pt idx="6962">
                  <c:v>-83.345016999999999</c:v>
                </c:pt>
                <c:pt idx="6963">
                  <c:v>-96.863506000000001</c:v>
                </c:pt>
                <c:pt idx="6964">
                  <c:v>-90.142589999999998</c:v>
                </c:pt>
                <c:pt idx="6965">
                  <c:v>-88.582603000000006</c:v>
                </c:pt>
                <c:pt idx="6966">
                  <c:v>-99.763107000000005</c:v>
                </c:pt>
                <c:pt idx="6967">
                  <c:v>-96.863709999999998</c:v>
                </c:pt>
                <c:pt idx="6968">
                  <c:v>-90.147049999999993</c:v>
                </c:pt>
                <c:pt idx="6969">
                  <c:v>-90.139089999999982</c:v>
                </c:pt>
                <c:pt idx="6970">
                  <c:v>-90.129798999999991</c:v>
                </c:pt>
                <c:pt idx="6971">
                  <c:v>-90.12906799999999</c:v>
                </c:pt>
                <c:pt idx="6972">
                  <c:v>-88.689543</c:v>
                </c:pt>
                <c:pt idx="6973">
                  <c:v>-88.689543</c:v>
                </c:pt>
                <c:pt idx="6974">
                  <c:v>-88.689543</c:v>
                </c:pt>
                <c:pt idx="6975">
                  <c:v>-88.689543</c:v>
                </c:pt>
                <c:pt idx="6976">
                  <c:v>-88.689543</c:v>
                </c:pt>
                <c:pt idx="6977">
                  <c:v>-90.121229999999997</c:v>
                </c:pt>
                <c:pt idx="6978">
                  <c:v>-86.168491999999986</c:v>
                </c:pt>
                <c:pt idx="6979">
                  <c:v>-82.565871999999985</c:v>
                </c:pt>
                <c:pt idx="6980">
                  <c:v>-90.139539999999982</c:v>
                </c:pt>
                <c:pt idx="6981">
                  <c:v>-90.138329999999982</c:v>
                </c:pt>
                <c:pt idx="6982">
                  <c:v>-90.141090000000005</c:v>
                </c:pt>
                <c:pt idx="6983">
                  <c:v>-90.130597999999992</c:v>
                </c:pt>
                <c:pt idx="6984">
                  <c:v>-90.132388999999989</c:v>
                </c:pt>
                <c:pt idx="6985">
                  <c:v>-90.142409999999998</c:v>
                </c:pt>
                <c:pt idx="6986">
                  <c:v>-99.757823000000002</c:v>
                </c:pt>
                <c:pt idx="6987">
                  <c:v>-90.174299999999974</c:v>
                </c:pt>
                <c:pt idx="6988">
                  <c:v>-81.769869999999997</c:v>
                </c:pt>
                <c:pt idx="6989">
                  <c:v>-86.265660999999994</c:v>
                </c:pt>
                <c:pt idx="6990">
                  <c:v>-81.775300999999985</c:v>
                </c:pt>
                <c:pt idx="6991">
                  <c:v>-81.777150000000006</c:v>
                </c:pt>
                <c:pt idx="6992">
                  <c:v>-110.940674</c:v>
                </c:pt>
                <c:pt idx="6993">
                  <c:v>-96.842203999999995</c:v>
                </c:pt>
                <c:pt idx="6994">
                  <c:v>-81.772851999999986</c:v>
                </c:pt>
                <c:pt idx="6995">
                  <c:v>-96.834030000000013</c:v>
                </c:pt>
                <c:pt idx="6996">
                  <c:v>-89.126207999999991</c:v>
                </c:pt>
                <c:pt idx="6997">
                  <c:v>-90.121889999999979</c:v>
                </c:pt>
                <c:pt idx="6998">
                  <c:v>-92.21302</c:v>
                </c:pt>
                <c:pt idx="6999">
                  <c:v>-90.099090000000004</c:v>
                </c:pt>
                <c:pt idx="7000">
                  <c:v>-93.700158999999999</c:v>
                </c:pt>
                <c:pt idx="7001">
                  <c:v>-88.663503000000006</c:v>
                </c:pt>
                <c:pt idx="7002">
                  <c:v>-88.663503000000006</c:v>
                </c:pt>
                <c:pt idx="7003">
                  <c:v>-88.663503000000006</c:v>
                </c:pt>
                <c:pt idx="7004">
                  <c:v>-80.754470000000012</c:v>
                </c:pt>
                <c:pt idx="7005">
                  <c:v>-80.68768</c:v>
                </c:pt>
                <c:pt idx="7006">
                  <c:v>-90.100139999999982</c:v>
                </c:pt>
                <c:pt idx="7007">
                  <c:v>-80.655158999999983</c:v>
                </c:pt>
                <c:pt idx="7008">
                  <c:v>-96.802406999999988</c:v>
                </c:pt>
                <c:pt idx="7009">
                  <c:v>-81.774299999999997</c:v>
                </c:pt>
                <c:pt idx="7010">
                  <c:v>-93.73603</c:v>
                </c:pt>
                <c:pt idx="7011">
                  <c:v>-81.763424999999998</c:v>
                </c:pt>
                <c:pt idx="7012">
                  <c:v>-85.069508999999982</c:v>
                </c:pt>
                <c:pt idx="7013">
                  <c:v>-93.844562999999994</c:v>
                </c:pt>
                <c:pt idx="7014">
                  <c:v>-96.840365000000006</c:v>
                </c:pt>
                <c:pt idx="7015">
                  <c:v>-80.713399999999993</c:v>
                </c:pt>
                <c:pt idx="7016">
                  <c:v>-99.770770999999968</c:v>
                </c:pt>
                <c:pt idx="7017">
                  <c:v>-88.653210999999999</c:v>
                </c:pt>
                <c:pt idx="7018">
                  <c:v>-111.20575100000001</c:v>
                </c:pt>
                <c:pt idx="7019">
                  <c:v>-83.326969000000005</c:v>
                </c:pt>
                <c:pt idx="7020">
                  <c:v>-110.95004</c:v>
                </c:pt>
                <c:pt idx="7021">
                  <c:v>-81.756252000000003</c:v>
                </c:pt>
                <c:pt idx="7022">
                  <c:v>-81.759591</c:v>
                </c:pt>
                <c:pt idx="7023">
                  <c:v>-97.831676000000002</c:v>
                </c:pt>
                <c:pt idx="7024">
                  <c:v>-97.797467999999995</c:v>
                </c:pt>
                <c:pt idx="7025">
                  <c:v>-81.759319000000005</c:v>
                </c:pt>
                <c:pt idx="7026">
                  <c:v>-81.754219000000006</c:v>
                </c:pt>
                <c:pt idx="7027">
                  <c:v>-97.794579999999996</c:v>
                </c:pt>
                <c:pt idx="7028">
                  <c:v>-96.223275000000001</c:v>
                </c:pt>
                <c:pt idx="7029">
                  <c:v>-97.766917000000007</c:v>
                </c:pt>
                <c:pt idx="7030">
                  <c:v>-89.469291999999996</c:v>
                </c:pt>
                <c:pt idx="7031">
                  <c:v>-97.778779999999983</c:v>
                </c:pt>
                <c:pt idx="7032">
                  <c:v>-97.771049000000005</c:v>
                </c:pt>
                <c:pt idx="7033">
                  <c:v>-93.717116000000004</c:v>
                </c:pt>
                <c:pt idx="7034">
                  <c:v>-93.712377999999987</c:v>
                </c:pt>
                <c:pt idx="7035">
                  <c:v>-80.701953000000003</c:v>
                </c:pt>
                <c:pt idx="7036">
                  <c:v>-93.745104999999995</c:v>
                </c:pt>
                <c:pt idx="7037">
                  <c:v>-93.745104999999995</c:v>
                </c:pt>
                <c:pt idx="7038">
                  <c:v>-93.745104999999995</c:v>
                </c:pt>
                <c:pt idx="7039">
                  <c:v>-93.745104999999995</c:v>
                </c:pt>
                <c:pt idx="7040">
                  <c:v>-93.745104999999995</c:v>
                </c:pt>
                <c:pt idx="7041">
                  <c:v>-93.745104999999995</c:v>
                </c:pt>
                <c:pt idx="7042">
                  <c:v>-93.745104999999995</c:v>
                </c:pt>
                <c:pt idx="7043">
                  <c:v>-93.745104999999995</c:v>
                </c:pt>
                <c:pt idx="7044">
                  <c:v>-93.745104999999995</c:v>
                </c:pt>
                <c:pt idx="7045">
                  <c:v>-93.745104999999995</c:v>
                </c:pt>
                <c:pt idx="7046">
                  <c:v>-93.745104999999995</c:v>
                </c:pt>
                <c:pt idx="7047">
                  <c:v>-93.745104999999995</c:v>
                </c:pt>
                <c:pt idx="7048">
                  <c:v>-84.908754999999999</c:v>
                </c:pt>
                <c:pt idx="7049">
                  <c:v>-81.783900000000003</c:v>
                </c:pt>
                <c:pt idx="7050">
                  <c:v>-91.710920999999999</c:v>
                </c:pt>
                <c:pt idx="7051">
                  <c:v>-97.776060000000001</c:v>
                </c:pt>
                <c:pt idx="7052">
                  <c:v>-93.979159999999993</c:v>
                </c:pt>
                <c:pt idx="7053">
                  <c:v>-99.705347999999987</c:v>
                </c:pt>
                <c:pt idx="7054">
                  <c:v>-93.902681000000001</c:v>
                </c:pt>
                <c:pt idx="7055">
                  <c:v>-93.721568000000005</c:v>
                </c:pt>
                <c:pt idx="7056">
                  <c:v>-96.840320000000006</c:v>
                </c:pt>
                <c:pt idx="7057">
                  <c:v>-99.733080000000001</c:v>
                </c:pt>
                <c:pt idx="7058">
                  <c:v>-100.443298</c:v>
                </c:pt>
                <c:pt idx="7059">
                  <c:v>-99.734260000000006</c:v>
                </c:pt>
                <c:pt idx="7060">
                  <c:v>-99.73312</c:v>
                </c:pt>
                <c:pt idx="7061">
                  <c:v>-99.717678000000006</c:v>
                </c:pt>
                <c:pt idx="7062">
                  <c:v>-99.717678000000006</c:v>
                </c:pt>
                <c:pt idx="7063">
                  <c:v>-99.717678000000006</c:v>
                </c:pt>
                <c:pt idx="7064">
                  <c:v>-97.538904000000002</c:v>
                </c:pt>
                <c:pt idx="7065">
                  <c:v>-100.390905</c:v>
                </c:pt>
                <c:pt idx="7066">
                  <c:v>-84.945548000000002</c:v>
                </c:pt>
                <c:pt idx="7067">
                  <c:v>-100.38990099999999</c:v>
                </c:pt>
                <c:pt idx="7068">
                  <c:v>-86.395899999999983</c:v>
                </c:pt>
                <c:pt idx="7069">
                  <c:v>-104.30647</c:v>
                </c:pt>
                <c:pt idx="7070">
                  <c:v>-83.662854999999979</c:v>
                </c:pt>
                <c:pt idx="7071">
                  <c:v>-83.662854999999979</c:v>
                </c:pt>
                <c:pt idx="7072">
                  <c:v>-86.415440000000004</c:v>
                </c:pt>
                <c:pt idx="7073">
                  <c:v>-93.669669999999996</c:v>
                </c:pt>
                <c:pt idx="7074">
                  <c:v>-84.987710000000007</c:v>
                </c:pt>
                <c:pt idx="7075">
                  <c:v>-84.987700000000004</c:v>
                </c:pt>
                <c:pt idx="7076">
                  <c:v>-84.987700000000004</c:v>
                </c:pt>
                <c:pt idx="7077">
                  <c:v>-84.987570000000005</c:v>
                </c:pt>
                <c:pt idx="7078">
                  <c:v>-90.136775999999983</c:v>
                </c:pt>
                <c:pt idx="7079">
                  <c:v>-95.421360000000007</c:v>
                </c:pt>
                <c:pt idx="7080">
                  <c:v>-84.893730000000005</c:v>
                </c:pt>
                <c:pt idx="7081">
                  <c:v>-83.738087999999991</c:v>
                </c:pt>
                <c:pt idx="7082">
                  <c:v>-92.089010000000002</c:v>
                </c:pt>
                <c:pt idx="7083">
                  <c:v>-85.02530999999999</c:v>
                </c:pt>
                <c:pt idx="7084">
                  <c:v>-93.832799999999992</c:v>
                </c:pt>
                <c:pt idx="7085">
                  <c:v>-93.667820000000006</c:v>
                </c:pt>
                <c:pt idx="7086">
                  <c:v>-83.739818999999983</c:v>
                </c:pt>
                <c:pt idx="7087">
                  <c:v>-84.97978999999998</c:v>
                </c:pt>
                <c:pt idx="7088">
                  <c:v>-96.989176</c:v>
                </c:pt>
                <c:pt idx="7089">
                  <c:v>-85.000690000000006</c:v>
                </c:pt>
                <c:pt idx="7090">
                  <c:v>-90.141942</c:v>
                </c:pt>
                <c:pt idx="7091">
                  <c:v>-93.796768999999998</c:v>
                </c:pt>
                <c:pt idx="7092">
                  <c:v>-93.796323999999998</c:v>
                </c:pt>
                <c:pt idx="7093">
                  <c:v>-85.040305000000004</c:v>
                </c:pt>
                <c:pt idx="7094">
                  <c:v>-93.800050999999982</c:v>
                </c:pt>
                <c:pt idx="7095">
                  <c:v>-93.800050999999982</c:v>
                </c:pt>
                <c:pt idx="7096">
                  <c:v>-93.800050999999982</c:v>
                </c:pt>
                <c:pt idx="7097">
                  <c:v>-86.360579000000001</c:v>
                </c:pt>
                <c:pt idx="7098">
                  <c:v>-93.754079000000004</c:v>
                </c:pt>
                <c:pt idx="7099">
                  <c:v>-92.154797999999985</c:v>
                </c:pt>
                <c:pt idx="7100">
                  <c:v>-84.926570000000012</c:v>
                </c:pt>
                <c:pt idx="7101">
                  <c:v>-99.699067999999983</c:v>
                </c:pt>
                <c:pt idx="7102">
                  <c:v>-84.982150000000004</c:v>
                </c:pt>
                <c:pt idx="7103">
                  <c:v>-99.709854000000007</c:v>
                </c:pt>
                <c:pt idx="7104">
                  <c:v>-84.932231999999999</c:v>
                </c:pt>
                <c:pt idx="7105">
                  <c:v>-94.816275000000005</c:v>
                </c:pt>
                <c:pt idx="7106">
                  <c:v>-92.154878999999966</c:v>
                </c:pt>
                <c:pt idx="7107">
                  <c:v>-92.054136999999983</c:v>
                </c:pt>
                <c:pt idx="7108">
                  <c:v>-87.851494000000002</c:v>
                </c:pt>
                <c:pt idx="7109">
                  <c:v>-93.691389999999998</c:v>
                </c:pt>
                <c:pt idx="7110">
                  <c:v>-92.059906999999981</c:v>
                </c:pt>
                <c:pt idx="7111">
                  <c:v>-92.156905999999992</c:v>
                </c:pt>
                <c:pt idx="7112">
                  <c:v>-86.501914999999997</c:v>
                </c:pt>
                <c:pt idx="7113">
                  <c:v>-94.741110000000006</c:v>
                </c:pt>
                <c:pt idx="7114">
                  <c:v>-82.926090000000002</c:v>
                </c:pt>
                <c:pt idx="7115">
                  <c:v>-84.947570000000013</c:v>
                </c:pt>
                <c:pt idx="7116">
                  <c:v>-84.939267000000001</c:v>
                </c:pt>
                <c:pt idx="7117">
                  <c:v>-84.964686</c:v>
                </c:pt>
                <c:pt idx="7118">
                  <c:v>-84.941452999999996</c:v>
                </c:pt>
                <c:pt idx="7119">
                  <c:v>-84.95205</c:v>
                </c:pt>
                <c:pt idx="7120">
                  <c:v>-92.11878999999999</c:v>
                </c:pt>
                <c:pt idx="7121">
                  <c:v>-92.162550999999979</c:v>
                </c:pt>
                <c:pt idx="7122">
                  <c:v>-84.87494599999998</c:v>
                </c:pt>
                <c:pt idx="7123">
                  <c:v>-84.87494599999998</c:v>
                </c:pt>
                <c:pt idx="7124">
                  <c:v>-92.126080999999985</c:v>
                </c:pt>
                <c:pt idx="7125">
                  <c:v>-92.156959000000001</c:v>
                </c:pt>
                <c:pt idx="7126">
                  <c:v>-92.631550000000004</c:v>
                </c:pt>
                <c:pt idx="7127">
                  <c:v>-92.19039699999999</c:v>
                </c:pt>
                <c:pt idx="7128">
                  <c:v>-94.763800000000003</c:v>
                </c:pt>
                <c:pt idx="7129">
                  <c:v>-93.707840000000004</c:v>
                </c:pt>
                <c:pt idx="7130">
                  <c:v>-92.139660000000006</c:v>
                </c:pt>
                <c:pt idx="7131">
                  <c:v>-92.166169999999994</c:v>
                </c:pt>
                <c:pt idx="7132">
                  <c:v>-92.104467</c:v>
                </c:pt>
                <c:pt idx="7133">
                  <c:v>-92.147670000000005</c:v>
                </c:pt>
                <c:pt idx="7134">
                  <c:v>-84.957089999999994</c:v>
                </c:pt>
                <c:pt idx="7135">
                  <c:v>-84.957217</c:v>
                </c:pt>
                <c:pt idx="7136">
                  <c:v>-85.028359999999992</c:v>
                </c:pt>
                <c:pt idx="7137">
                  <c:v>-93.707599999999999</c:v>
                </c:pt>
                <c:pt idx="7138">
                  <c:v>-84.887003000000007</c:v>
                </c:pt>
                <c:pt idx="7139">
                  <c:v>-92.113152999999983</c:v>
                </c:pt>
                <c:pt idx="7140">
                  <c:v>-84.918139999999994</c:v>
                </c:pt>
                <c:pt idx="7141">
                  <c:v>-93.706969000000001</c:v>
                </c:pt>
                <c:pt idx="7142">
                  <c:v>-97.305593999999999</c:v>
                </c:pt>
                <c:pt idx="7143">
                  <c:v>-97.306060000000002</c:v>
                </c:pt>
                <c:pt idx="7144">
                  <c:v>-86.205561000000003</c:v>
                </c:pt>
                <c:pt idx="7145">
                  <c:v>-93.405216999999993</c:v>
                </c:pt>
                <c:pt idx="7146">
                  <c:v>-92.71576899999998</c:v>
                </c:pt>
                <c:pt idx="7147">
                  <c:v>-90.092939999999999</c:v>
                </c:pt>
                <c:pt idx="7148">
                  <c:v>-92.512950000000004</c:v>
                </c:pt>
                <c:pt idx="7149">
                  <c:v>-93.699047999999991</c:v>
                </c:pt>
                <c:pt idx="7150">
                  <c:v>-84.971030000000013</c:v>
                </c:pt>
                <c:pt idx="7151">
                  <c:v>-84.86948799999999</c:v>
                </c:pt>
                <c:pt idx="7152">
                  <c:v>-96.658574999999985</c:v>
                </c:pt>
                <c:pt idx="7153">
                  <c:v>-93.704246999999995</c:v>
                </c:pt>
                <c:pt idx="7154">
                  <c:v>-93.668459999999982</c:v>
                </c:pt>
                <c:pt idx="7155">
                  <c:v>-94.731369000000001</c:v>
                </c:pt>
                <c:pt idx="7156">
                  <c:v>-94.721990000000005</c:v>
                </c:pt>
                <c:pt idx="7157">
                  <c:v>-94.932959999999994</c:v>
                </c:pt>
                <c:pt idx="7158">
                  <c:v>-84.970073999999983</c:v>
                </c:pt>
                <c:pt idx="7159">
                  <c:v>-96.819950000000006</c:v>
                </c:pt>
                <c:pt idx="7160">
                  <c:v>-94.404529999999994</c:v>
                </c:pt>
                <c:pt idx="7161">
                  <c:v>-94.404529999999994</c:v>
                </c:pt>
                <c:pt idx="7162">
                  <c:v>-85.893820000000005</c:v>
                </c:pt>
                <c:pt idx="7163">
                  <c:v>-84.906210000000002</c:v>
                </c:pt>
                <c:pt idx="7164">
                  <c:v>-86.644490000000005</c:v>
                </c:pt>
                <c:pt idx="7165">
                  <c:v>-84.870108999999985</c:v>
                </c:pt>
                <c:pt idx="7166">
                  <c:v>-94.75187099999998</c:v>
                </c:pt>
                <c:pt idx="7167">
                  <c:v>-84.995439000000005</c:v>
                </c:pt>
                <c:pt idx="7168">
                  <c:v>-82.942682000000005</c:v>
                </c:pt>
                <c:pt idx="7169">
                  <c:v>-84.872958999999966</c:v>
                </c:pt>
                <c:pt idx="7170">
                  <c:v>-86.212400000000002</c:v>
                </c:pt>
                <c:pt idx="7171">
                  <c:v>-117.041605</c:v>
                </c:pt>
                <c:pt idx="7172">
                  <c:v>-82.937680999999998</c:v>
                </c:pt>
                <c:pt idx="7173">
                  <c:v>-97.328466999999989</c:v>
                </c:pt>
                <c:pt idx="7174">
                  <c:v>-93.708539000000002</c:v>
                </c:pt>
                <c:pt idx="7175">
                  <c:v>-93.689549999999983</c:v>
                </c:pt>
                <c:pt idx="7176">
                  <c:v>-93.708372999999966</c:v>
                </c:pt>
                <c:pt idx="7177">
                  <c:v>-94.737920000000003</c:v>
                </c:pt>
                <c:pt idx="7178">
                  <c:v>-94.374425000000002</c:v>
                </c:pt>
                <c:pt idx="7179">
                  <c:v>-94.374425000000002</c:v>
                </c:pt>
                <c:pt idx="7180">
                  <c:v>-84.952652</c:v>
                </c:pt>
                <c:pt idx="7181">
                  <c:v>-92.648292999999981</c:v>
                </c:pt>
                <c:pt idx="7182">
                  <c:v>-92.648292999999981</c:v>
                </c:pt>
                <c:pt idx="7183">
                  <c:v>-83.690664999999996</c:v>
                </c:pt>
                <c:pt idx="7184">
                  <c:v>-85.550259999999994</c:v>
                </c:pt>
                <c:pt idx="7185">
                  <c:v>-83.887379999999979</c:v>
                </c:pt>
                <c:pt idx="7186">
                  <c:v>-84.910730000000001</c:v>
                </c:pt>
                <c:pt idx="7187">
                  <c:v>-93.656707999999966</c:v>
                </c:pt>
                <c:pt idx="7188">
                  <c:v>-93.656707999999966</c:v>
                </c:pt>
                <c:pt idx="7189">
                  <c:v>-93.781632000000002</c:v>
                </c:pt>
                <c:pt idx="7190">
                  <c:v>-84.904899999999998</c:v>
                </c:pt>
                <c:pt idx="7191">
                  <c:v>-85.120059999999981</c:v>
                </c:pt>
                <c:pt idx="7192">
                  <c:v>-95.83638999999998</c:v>
                </c:pt>
                <c:pt idx="7193">
                  <c:v>-95.83638999999998</c:v>
                </c:pt>
                <c:pt idx="7194">
                  <c:v>-95.83638999999998</c:v>
                </c:pt>
                <c:pt idx="7195">
                  <c:v>-93.70638799999999</c:v>
                </c:pt>
                <c:pt idx="7196">
                  <c:v>-97.353150999999983</c:v>
                </c:pt>
                <c:pt idx="7197">
                  <c:v>-84.211117000000002</c:v>
                </c:pt>
                <c:pt idx="7198">
                  <c:v>-84.939300000000003</c:v>
                </c:pt>
                <c:pt idx="7199">
                  <c:v>-97.124020000000002</c:v>
                </c:pt>
                <c:pt idx="7200">
                  <c:v>-89.593217999999993</c:v>
                </c:pt>
                <c:pt idx="7201">
                  <c:v>-89.593217999999993</c:v>
                </c:pt>
                <c:pt idx="7202">
                  <c:v>-97.110560000000007</c:v>
                </c:pt>
                <c:pt idx="7203">
                  <c:v>-85.502769999999998</c:v>
                </c:pt>
                <c:pt idx="7204">
                  <c:v>-97.114469999999997</c:v>
                </c:pt>
                <c:pt idx="7205">
                  <c:v>-97.321679000000003</c:v>
                </c:pt>
                <c:pt idx="7206">
                  <c:v>-97.322061999999988</c:v>
                </c:pt>
                <c:pt idx="7207">
                  <c:v>-97.317859999999996</c:v>
                </c:pt>
                <c:pt idx="7208">
                  <c:v>-97.344170000000005</c:v>
                </c:pt>
                <c:pt idx="7209">
                  <c:v>-85.500316999999981</c:v>
                </c:pt>
                <c:pt idx="7210">
                  <c:v>-83.831976999999981</c:v>
                </c:pt>
                <c:pt idx="7211">
                  <c:v>-83.831976999999981</c:v>
                </c:pt>
                <c:pt idx="7212">
                  <c:v>-92.073379999999986</c:v>
                </c:pt>
                <c:pt idx="7213">
                  <c:v>-117.00279</c:v>
                </c:pt>
                <c:pt idx="7214">
                  <c:v>-97.134755999999982</c:v>
                </c:pt>
                <c:pt idx="7215">
                  <c:v>-97.320509999999999</c:v>
                </c:pt>
                <c:pt idx="7216">
                  <c:v>-84.827270000000013</c:v>
                </c:pt>
                <c:pt idx="7217">
                  <c:v>-117.12488399999999</c:v>
                </c:pt>
                <c:pt idx="7218">
                  <c:v>-96.308224999999993</c:v>
                </c:pt>
                <c:pt idx="7219">
                  <c:v>-96.854739999999993</c:v>
                </c:pt>
                <c:pt idx="7220">
                  <c:v>-117.127067</c:v>
                </c:pt>
                <c:pt idx="7221">
                  <c:v>-93.882421999999991</c:v>
                </c:pt>
                <c:pt idx="7222">
                  <c:v>-93.882421999999991</c:v>
                </c:pt>
                <c:pt idx="7223">
                  <c:v>-117.03688</c:v>
                </c:pt>
                <c:pt idx="7224">
                  <c:v>-96.681799999999981</c:v>
                </c:pt>
                <c:pt idx="7225">
                  <c:v>-97.315240000000003</c:v>
                </c:pt>
                <c:pt idx="7226">
                  <c:v>-97.136333999999991</c:v>
                </c:pt>
                <c:pt idx="7227">
                  <c:v>-97.318100000000001</c:v>
                </c:pt>
                <c:pt idx="7228">
                  <c:v>-85.438199999999995</c:v>
                </c:pt>
                <c:pt idx="7229">
                  <c:v>-97.137460000000004</c:v>
                </c:pt>
                <c:pt idx="7230">
                  <c:v>-97.07598999999999</c:v>
                </c:pt>
                <c:pt idx="7231">
                  <c:v>-97.132215000000002</c:v>
                </c:pt>
                <c:pt idx="7232">
                  <c:v>-82.322939999999988</c:v>
                </c:pt>
                <c:pt idx="7233">
                  <c:v>-82.306578999999985</c:v>
                </c:pt>
                <c:pt idx="7234">
                  <c:v>-96.956329999999994</c:v>
                </c:pt>
                <c:pt idx="7235">
                  <c:v>-83.627003999999999</c:v>
                </c:pt>
                <c:pt idx="7236">
                  <c:v>-105.78107799999999</c:v>
                </c:pt>
                <c:pt idx="7237">
                  <c:v>-105.78107799999999</c:v>
                </c:pt>
                <c:pt idx="7238">
                  <c:v>-83.663854999999998</c:v>
                </c:pt>
                <c:pt idx="7239">
                  <c:v>-96.921559999999999</c:v>
                </c:pt>
                <c:pt idx="7240">
                  <c:v>-96.856809999999982</c:v>
                </c:pt>
                <c:pt idx="7241">
                  <c:v>-97.144580000000005</c:v>
                </c:pt>
                <c:pt idx="7242">
                  <c:v>-85.352498999999966</c:v>
                </c:pt>
                <c:pt idx="7243">
                  <c:v>-96.941699</c:v>
                </c:pt>
                <c:pt idx="7244">
                  <c:v>-96.946644000000006</c:v>
                </c:pt>
                <c:pt idx="7245">
                  <c:v>-116.923969</c:v>
                </c:pt>
                <c:pt idx="7246">
                  <c:v>-96.938879</c:v>
                </c:pt>
                <c:pt idx="7247">
                  <c:v>-85.505921999999998</c:v>
                </c:pt>
                <c:pt idx="7248">
                  <c:v>-97.108978999999991</c:v>
                </c:pt>
                <c:pt idx="7249">
                  <c:v>-117.08314</c:v>
                </c:pt>
                <c:pt idx="7250">
                  <c:v>-93.33811</c:v>
                </c:pt>
                <c:pt idx="7251">
                  <c:v>-83.628708999999986</c:v>
                </c:pt>
                <c:pt idx="7252">
                  <c:v>-97.148250000000004</c:v>
                </c:pt>
                <c:pt idx="7253">
                  <c:v>-97.105379999999968</c:v>
                </c:pt>
                <c:pt idx="7254">
                  <c:v>-88.200057000000001</c:v>
                </c:pt>
                <c:pt idx="7255">
                  <c:v>-88.200057000000001</c:v>
                </c:pt>
                <c:pt idx="7256">
                  <c:v>-96.288376999999969</c:v>
                </c:pt>
                <c:pt idx="7257">
                  <c:v>-96.288376999999969</c:v>
                </c:pt>
                <c:pt idx="7258">
                  <c:v>-97.144620000000003</c:v>
                </c:pt>
                <c:pt idx="7259">
                  <c:v>-96.93638</c:v>
                </c:pt>
                <c:pt idx="7260">
                  <c:v>-96.931330000000003</c:v>
                </c:pt>
                <c:pt idx="7261">
                  <c:v>-96.798590000000004</c:v>
                </c:pt>
                <c:pt idx="7262">
                  <c:v>-96.809550000000002</c:v>
                </c:pt>
                <c:pt idx="7263">
                  <c:v>-85.353046999999989</c:v>
                </c:pt>
                <c:pt idx="7264">
                  <c:v>-85.353046999999989</c:v>
                </c:pt>
                <c:pt idx="7265">
                  <c:v>-85.353046999999989</c:v>
                </c:pt>
                <c:pt idx="7266">
                  <c:v>-85.353046999999989</c:v>
                </c:pt>
                <c:pt idx="7267">
                  <c:v>-85.353046999999989</c:v>
                </c:pt>
                <c:pt idx="7268">
                  <c:v>-85.353046999999989</c:v>
                </c:pt>
                <c:pt idx="7269">
                  <c:v>-96.769030000000001</c:v>
                </c:pt>
                <c:pt idx="7270">
                  <c:v>-96.789630000000002</c:v>
                </c:pt>
                <c:pt idx="7271">
                  <c:v>-96.678799999999967</c:v>
                </c:pt>
                <c:pt idx="7272">
                  <c:v>-85.447810000000004</c:v>
                </c:pt>
                <c:pt idx="7273">
                  <c:v>-96.823914000000002</c:v>
                </c:pt>
                <c:pt idx="7274">
                  <c:v>-117.082199</c:v>
                </c:pt>
                <c:pt idx="7275">
                  <c:v>-83.637950000000004</c:v>
                </c:pt>
                <c:pt idx="7276">
                  <c:v>-85.482349999999983</c:v>
                </c:pt>
                <c:pt idx="7277">
                  <c:v>-85.498940000000005</c:v>
                </c:pt>
                <c:pt idx="7278">
                  <c:v>-90.034940000000006</c:v>
                </c:pt>
                <c:pt idx="7279">
                  <c:v>-83.694024999999996</c:v>
                </c:pt>
                <c:pt idx="7280">
                  <c:v>-83.645110000000003</c:v>
                </c:pt>
                <c:pt idx="7281">
                  <c:v>-83.672607999999968</c:v>
                </c:pt>
                <c:pt idx="7282">
                  <c:v>-116.99872000000001</c:v>
                </c:pt>
                <c:pt idx="7283">
                  <c:v>-85.407861999999994</c:v>
                </c:pt>
                <c:pt idx="7284">
                  <c:v>-116.96756999999999</c:v>
                </c:pt>
                <c:pt idx="7285">
                  <c:v>-96.736450000000005</c:v>
                </c:pt>
                <c:pt idx="7286">
                  <c:v>-116.99594999999999</c:v>
                </c:pt>
                <c:pt idx="7287">
                  <c:v>-116.99252300000001</c:v>
                </c:pt>
                <c:pt idx="7288">
                  <c:v>-93.256966000000006</c:v>
                </c:pt>
                <c:pt idx="7289">
                  <c:v>-96.906559999999999</c:v>
                </c:pt>
                <c:pt idx="7290">
                  <c:v>-80.874859999999998</c:v>
                </c:pt>
                <c:pt idx="7291">
                  <c:v>-83.641074000000003</c:v>
                </c:pt>
                <c:pt idx="7292">
                  <c:v>-117.03164599999999</c:v>
                </c:pt>
                <c:pt idx="7293">
                  <c:v>-85.438649999999996</c:v>
                </c:pt>
                <c:pt idx="7294">
                  <c:v>-85.474189999999993</c:v>
                </c:pt>
                <c:pt idx="7295">
                  <c:v>-83.423212000000007</c:v>
                </c:pt>
                <c:pt idx="7296">
                  <c:v>-83.423212000000007</c:v>
                </c:pt>
                <c:pt idx="7297">
                  <c:v>-83.423212000000007</c:v>
                </c:pt>
                <c:pt idx="7298">
                  <c:v>-83.423212000000007</c:v>
                </c:pt>
                <c:pt idx="7299">
                  <c:v>-83.423212000000007</c:v>
                </c:pt>
                <c:pt idx="7300">
                  <c:v>-83.423212000000007</c:v>
                </c:pt>
                <c:pt idx="7301">
                  <c:v>-83.423212000000007</c:v>
                </c:pt>
                <c:pt idx="7302">
                  <c:v>-83.423212000000007</c:v>
                </c:pt>
                <c:pt idx="7303">
                  <c:v>-83.423212000000007</c:v>
                </c:pt>
                <c:pt idx="7304">
                  <c:v>-83.423212000000007</c:v>
                </c:pt>
                <c:pt idx="7305">
                  <c:v>-83.423212000000007</c:v>
                </c:pt>
                <c:pt idx="7306">
                  <c:v>-85.452680000000001</c:v>
                </c:pt>
                <c:pt idx="7307">
                  <c:v>-85.443927000000002</c:v>
                </c:pt>
                <c:pt idx="7308">
                  <c:v>-117.08721799999999</c:v>
                </c:pt>
                <c:pt idx="7309">
                  <c:v>-116.98667500000001</c:v>
                </c:pt>
                <c:pt idx="7310">
                  <c:v>-89.992266000000001</c:v>
                </c:pt>
                <c:pt idx="7311">
                  <c:v>-97.344337999999979</c:v>
                </c:pt>
                <c:pt idx="7312">
                  <c:v>-97.305481999999984</c:v>
                </c:pt>
                <c:pt idx="7313">
                  <c:v>-97.371426999999983</c:v>
                </c:pt>
                <c:pt idx="7314">
                  <c:v>-90.03416</c:v>
                </c:pt>
                <c:pt idx="7315">
                  <c:v>-93.269570000000002</c:v>
                </c:pt>
                <c:pt idx="7316">
                  <c:v>-96.695499999999981</c:v>
                </c:pt>
                <c:pt idx="7317">
                  <c:v>-96.909851000000003</c:v>
                </c:pt>
                <c:pt idx="7318">
                  <c:v>-96.887369999999976</c:v>
                </c:pt>
                <c:pt idx="7319">
                  <c:v>-97.098969999999994</c:v>
                </c:pt>
                <c:pt idx="7320">
                  <c:v>-85.348895999999982</c:v>
                </c:pt>
                <c:pt idx="7321">
                  <c:v>-97.185931999999966</c:v>
                </c:pt>
                <c:pt idx="7322">
                  <c:v>-96.883469999999974</c:v>
                </c:pt>
                <c:pt idx="7323">
                  <c:v>-96.924689999999998</c:v>
                </c:pt>
                <c:pt idx="7324">
                  <c:v>-85.378319999999988</c:v>
                </c:pt>
                <c:pt idx="7325">
                  <c:v>-97.220996</c:v>
                </c:pt>
                <c:pt idx="7326">
                  <c:v>-97.06026</c:v>
                </c:pt>
                <c:pt idx="7327">
                  <c:v>-96.926028000000002</c:v>
                </c:pt>
                <c:pt idx="7328">
                  <c:v>-96.924530000000004</c:v>
                </c:pt>
                <c:pt idx="7329">
                  <c:v>-97.409120000000001</c:v>
                </c:pt>
                <c:pt idx="7330">
                  <c:v>-96.708020000000005</c:v>
                </c:pt>
                <c:pt idx="7331">
                  <c:v>-96.860090999999983</c:v>
                </c:pt>
                <c:pt idx="7332">
                  <c:v>-97.309644000000006</c:v>
                </c:pt>
                <c:pt idx="7333">
                  <c:v>-117.05277</c:v>
                </c:pt>
                <c:pt idx="7334">
                  <c:v>-117.051</c:v>
                </c:pt>
                <c:pt idx="7335">
                  <c:v>-116.85481</c:v>
                </c:pt>
                <c:pt idx="7336">
                  <c:v>-117.09090999999999</c:v>
                </c:pt>
                <c:pt idx="7337">
                  <c:v>-85.378019999999992</c:v>
                </c:pt>
                <c:pt idx="7338">
                  <c:v>-96.751602000000005</c:v>
                </c:pt>
                <c:pt idx="7339">
                  <c:v>-83.759630000000001</c:v>
                </c:pt>
                <c:pt idx="7340">
                  <c:v>-97.364435</c:v>
                </c:pt>
                <c:pt idx="7341">
                  <c:v>-117.100044</c:v>
                </c:pt>
                <c:pt idx="7342">
                  <c:v>-97.417990000000003</c:v>
                </c:pt>
                <c:pt idx="7343">
                  <c:v>-116.96804</c:v>
                </c:pt>
                <c:pt idx="7344">
                  <c:v>-97.014718000000002</c:v>
                </c:pt>
                <c:pt idx="7345">
                  <c:v>-97.270399999999981</c:v>
                </c:pt>
                <c:pt idx="7346">
                  <c:v>-97.424119000000005</c:v>
                </c:pt>
                <c:pt idx="7347">
                  <c:v>-114.622176</c:v>
                </c:pt>
                <c:pt idx="7348">
                  <c:v>-117.08555</c:v>
                </c:pt>
                <c:pt idx="7349">
                  <c:v>-117.084389</c:v>
                </c:pt>
                <c:pt idx="7350">
                  <c:v>-114.571905</c:v>
                </c:pt>
                <c:pt idx="7351">
                  <c:v>-97.208209999999994</c:v>
                </c:pt>
                <c:pt idx="7352">
                  <c:v>-96.876718999999966</c:v>
                </c:pt>
                <c:pt idx="7353">
                  <c:v>-97.397369999999995</c:v>
                </c:pt>
                <c:pt idx="7354">
                  <c:v>-97.419889999999995</c:v>
                </c:pt>
                <c:pt idx="7355">
                  <c:v>-96.876651999999993</c:v>
                </c:pt>
                <c:pt idx="7356">
                  <c:v>-114.590137</c:v>
                </c:pt>
                <c:pt idx="7357">
                  <c:v>-114.590137</c:v>
                </c:pt>
                <c:pt idx="7358">
                  <c:v>-114.624377</c:v>
                </c:pt>
                <c:pt idx="7359">
                  <c:v>-97.206543999999994</c:v>
                </c:pt>
                <c:pt idx="7360">
                  <c:v>-97.423940000000002</c:v>
                </c:pt>
                <c:pt idx="7361">
                  <c:v>-97.22439</c:v>
                </c:pt>
                <c:pt idx="7362">
                  <c:v>-114.626575</c:v>
                </c:pt>
                <c:pt idx="7363">
                  <c:v>-96.873221000000001</c:v>
                </c:pt>
                <c:pt idx="7364">
                  <c:v>-114.413118</c:v>
                </c:pt>
                <c:pt idx="7365">
                  <c:v>-114.518236</c:v>
                </c:pt>
                <c:pt idx="7366">
                  <c:v>-96.908079999999998</c:v>
                </c:pt>
                <c:pt idx="7367">
                  <c:v>-97.354839999999982</c:v>
                </c:pt>
                <c:pt idx="7368">
                  <c:v>-97.010806000000002</c:v>
                </c:pt>
                <c:pt idx="7369">
                  <c:v>-114.600928</c:v>
                </c:pt>
                <c:pt idx="7370">
                  <c:v>-97.07981199999999</c:v>
                </c:pt>
                <c:pt idx="7371">
                  <c:v>-97.139163999999994</c:v>
                </c:pt>
                <c:pt idx="7372">
                  <c:v>-97.137320000000003</c:v>
                </c:pt>
                <c:pt idx="7373">
                  <c:v>-97.24212</c:v>
                </c:pt>
                <c:pt idx="7374">
                  <c:v>-97.00869299999998</c:v>
                </c:pt>
                <c:pt idx="7375">
                  <c:v>-97.13283899999999</c:v>
                </c:pt>
                <c:pt idx="7376">
                  <c:v>-97.399270999999999</c:v>
                </c:pt>
                <c:pt idx="7377">
                  <c:v>-117.09178</c:v>
                </c:pt>
                <c:pt idx="7378">
                  <c:v>-114.47608</c:v>
                </c:pt>
                <c:pt idx="7379">
                  <c:v>-114.47705000000001</c:v>
                </c:pt>
                <c:pt idx="7380">
                  <c:v>-97.108540999999988</c:v>
                </c:pt>
                <c:pt idx="7381">
                  <c:v>-97.137022000000002</c:v>
                </c:pt>
                <c:pt idx="7382">
                  <c:v>-97.041889999999995</c:v>
                </c:pt>
                <c:pt idx="7383">
                  <c:v>-97.332170000000005</c:v>
                </c:pt>
                <c:pt idx="7384">
                  <c:v>-97.126019999999983</c:v>
                </c:pt>
                <c:pt idx="7385">
                  <c:v>-97.400407000000001</c:v>
                </c:pt>
                <c:pt idx="7386">
                  <c:v>-97.198239999999998</c:v>
                </c:pt>
                <c:pt idx="7387">
                  <c:v>-97.42076299999998</c:v>
                </c:pt>
                <c:pt idx="7388">
                  <c:v>-97.053613999999996</c:v>
                </c:pt>
                <c:pt idx="7389">
                  <c:v>-97.131325000000004</c:v>
                </c:pt>
                <c:pt idx="7390">
                  <c:v>-97.096857999999983</c:v>
                </c:pt>
                <c:pt idx="7391">
                  <c:v>-117.178423</c:v>
                </c:pt>
                <c:pt idx="7392">
                  <c:v>-117.027266</c:v>
                </c:pt>
                <c:pt idx="7393">
                  <c:v>-97.277100000000004</c:v>
                </c:pt>
                <c:pt idx="7394">
                  <c:v>-97.118978999999968</c:v>
                </c:pt>
                <c:pt idx="7395">
                  <c:v>-117.08055</c:v>
                </c:pt>
                <c:pt idx="7396">
                  <c:v>-97.116829999999993</c:v>
                </c:pt>
                <c:pt idx="7397">
                  <c:v>-97.116737999999984</c:v>
                </c:pt>
                <c:pt idx="7398">
                  <c:v>-97.316157000000004</c:v>
                </c:pt>
                <c:pt idx="7399">
                  <c:v>-97.396629000000004</c:v>
                </c:pt>
                <c:pt idx="7400">
                  <c:v>-97.112172999999984</c:v>
                </c:pt>
                <c:pt idx="7401">
                  <c:v>-97.318879999999979</c:v>
                </c:pt>
                <c:pt idx="7402">
                  <c:v>-96.892120000000006</c:v>
                </c:pt>
                <c:pt idx="7403">
                  <c:v>-114.648205</c:v>
                </c:pt>
                <c:pt idx="7404">
                  <c:v>-97.111165999999997</c:v>
                </c:pt>
                <c:pt idx="7405">
                  <c:v>-97.331440000000001</c:v>
                </c:pt>
                <c:pt idx="7406">
                  <c:v>-97.132884999999987</c:v>
                </c:pt>
                <c:pt idx="7407">
                  <c:v>-117.18254</c:v>
                </c:pt>
                <c:pt idx="7408">
                  <c:v>-97.332634999999982</c:v>
                </c:pt>
                <c:pt idx="7409">
                  <c:v>-97.135047999999983</c:v>
                </c:pt>
                <c:pt idx="7410">
                  <c:v>-117.08264800000001</c:v>
                </c:pt>
                <c:pt idx="7411">
                  <c:v>-97.134600000000006</c:v>
                </c:pt>
                <c:pt idx="7412">
                  <c:v>-97.134294999999995</c:v>
                </c:pt>
                <c:pt idx="7413">
                  <c:v>-89.656148999999985</c:v>
                </c:pt>
                <c:pt idx="7414">
                  <c:v>-82.661353000000005</c:v>
                </c:pt>
                <c:pt idx="7415">
                  <c:v>-96.244101999999998</c:v>
                </c:pt>
                <c:pt idx="7416">
                  <c:v>-97.082639</c:v>
                </c:pt>
                <c:pt idx="7417">
                  <c:v>-97.412459999999996</c:v>
                </c:pt>
                <c:pt idx="7418">
                  <c:v>-117.135031</c:v>
                </c:pt>
                <c:pt idx="7419">
                  <c:v>-97.35910699999998</c:v>
                </c:pt>
                <c:pt idx="7420">
                  <c:v>-117.16604</c:v>
                </c:pt>
                <c:pt idx="7421">
                  <c:v>-97.189147999999989</c:v>
                </c:pt>
                <c:pt idx="7422">
                  <c:v>-97.127229999999997</c:v>
                </c:pt>
                <c:pt idx="7423">
                  <c:v>-84.575210999999982</c:v>
                </c:pt>
                <c:pt idx="7424">
                  <c:v>-114.63737</c:v>
                </c:pt>
                <c:pt idx="7425">
                  <c:v>-117.118352</c:v>
                </c:pt>
                <c:pt idx="7426">
                  <c:v>-114.607697</c:v>
                </c:pt>
                <c:pt idx="7427">
                  <c:v>-97.061199999999999</c:v>
                </c:pt>
                <c:pt idx="7428">
                  <c:v>-97.118610000000004</c:v>
                </c:pt>
                <c:pt idx="7429">
                  <c:v>-103.13625</c:v>
                </c:pt>
                <c:pt idx="7430">
                  <c:v>-117.158569</c:v>
                </c:pt>
                <c:pt idx="7431">
                  <c:v>-96.284245999999996</c:v>
                </c:pt>
                <c:pt idx="7432">
                  <c:v>-87.59554</c:v>
                </c:pt>
                <c:pt idx="7433">
                  <c:v>-97.179900999999987</c:v>
                </c:pt>
                <c:pt idx="7434">
                  <c:v>-97.389364999999998</c:v>
                </c:pt>
                <c:pt idx="7435">
                  <c:v>-97.357739999999993</c:v>
                </c:pt>
                <c:pt idx="7436">
                  <c:v>-97.12612</c:v>
                </c:pt>
                <c:pt idx="7437">
                  <c:v>-97.116979000000001</c:v>
                </c:pt>
                <c:pt idx="7438">
                  <c:v>-97.031441000000001</c:v>
                </c:pt>
                <c:pt idx="7439">
                  <c:v>-117.16083999999999</c:v>
                </c:pt>
                <c:pt idx="7440">
                  <c:v>-97.170039999999986</c:v>
                </c:pt>
                <c:pt idx="7441">
                  <c:v>-117.16597</c:v>
                </c:pt>
                <c:pt idx="7442">
                  <c:v>-97.015974</c:v>
                </c:pt>
                <c:pt idx="7443">
                  <c:v>-83.979180999999983</c:v>
                </c:pt>
                <c:pt idx="7444">
                  <c:v>-117.158621</c:v>
                </c:pt>
                <c:pt idx="7445">
                  <c:v>-97.078779999999966</c:v>
                </c:pt>
                <c:pt idx="7446">
                  <c:v>-96.875469999999979</c:v>
                </c:pt>
                <c:pt idx="7447">
                  <c:v>-117.16829</c:v>
                </c:pt>
                <c:pt idx="7448">
                  <c:v>-97.043329999999997</c:v>
                </c:pt>
                <c:pt idx="7449">
                  <c:v>-117.15627000000001</c:v>
                </c:pt>
                <c:pt idx="7450">
                  <c:v>-103.13839</c:v>
                </c:pt>
                <c:pt idx="7451">
                  <c:v>-117.14995</c:v>
                </c:pt>
                <c:pt idx="7452">
                  <c:v>-97.049779999999998</c:v>
                </c:pt>
                <c:pt idx="7453">
                  <c:v>-117.15572</c:v>
                </c:pt>
                <c:pt idx="7454">
                  <c:v>-97.051570000000012</c:v>
                </c:pt>
                <c:pt idx="7455">
                  <c:v>-117.15256100000001</c:v>
                </c:pt>
                <c:pt idx="7456">
                  <c:v>-117.170552</c:v>
                </c:pt>
                <c:pt idx="7457">
                  <c:v>-97.160530999999992</c:v>
                </c:pt>
                <c:pt idx="7458">
                  <c:v>-117.151659</c:v>
                </c:pt>
                <c:pt idx="7459">
                  <c:v>-96.685309999999987</c:v>
                </c:pt>
                <c:pt idx="7460">
                  <c:v>-97.052220000000005</c:v>
                </c:pt>
                <c:pt idx="7461">
                  <c:v>-79.966170000000005</c:v>
                </c:pt>
                <c:pt idx="7462">
                  <c:v>-117.16342</c:v>
                </c:pt>
                <c:pt idx="7463">
                  <c:v>-97.263544999999993</c:v>
                </c:pt>
                <c:pt idx="7464">
                  <c:v>-96.873469999999998</c:v>
                </c:pt>
                <c:pt idx="7465">
                  <c:v>-96.869590000000002</c:v>
                </c:pt>
                <c:pt idx="7466">
                  <c:v>-117.0025</c:v>
                </c:pt>
                <c:pt idx="7467">
                  <c:v>-117.15965799999999</c:v>
                </c:pt>
                <c:pt idx="7468">
                  <c:v>-117.159926</c:v>
                </c:pt>
                <c:pt idx="7469">
                  <c:v>-117.166973</c:v>
                </c:pt>
                <c:pt idx="7470">
                  <c:v>-117.0129</c:v>
                </c:pt>
                <c:pt idx="7471">
                  <c:v>-117.16504</c:v>
                </c:pt>
                <c:pt idx="7472">
                  <c:v>-100.91776</c:v>
                </c:pt>
                <c:pt idx="7473">
                  <c:v>-97.048730000000006</c:v>
                </c:pt>
                <c:pt idx="7474">
                  <c:v>-79.968010000000007</c:v>
                </c:pt>
                <c:pt idx="7475">
                  <c:v>-117.15621</c:v>
                </c:pt>
                <c:pt idx="7476">
                  <c:v>-117.15620199999999</c:v>
                </c:pt>
                <c:pt idx="7477">
                  <c:v>-117.17236</c:v>
                </c:pt>
                <c:pt idx="7478">
                  <c:v>-97.145520000000005</c:v>
                </c:pt>
                <c:pt idx="7479">
                  <c:v>-103.14302000000001</c:v>
                </c:pt>
                <c:pt idx="7480">
                  <c:v>-97.433304000000007</c:v>
                </c:pt>
                <c:pt idx="7481">
                  <c:v>-97.149621999999994</c:v>
                </c:pt>
                <c:pt idx="7482">
                  <c:v>-117.1652</c:v>
                </c:pt>
                <c:pt idx="7483">
                  <c:v>-117.11244000000001</c:v>
                </c:pt>
                <c:pt idx="7484">
                  <c:v>-97.224441999999982</c:v>
                </c:pt>
                <c:pt idx="7485">
                  <c:v>-117.169844</c:v>
                </c:pt>
                <c:pt idx="7486">
                  <c:v>-103.17959</c:v>
                </c:pt>
                <c:pt idx="7487">
                  <c:v>-96.834266</c:v>
                </c:pt>
                <c:pt idx="7488">
                  <c:v>-97.46181</c:v>
                </c:pt>
                <c:pt idx="7489">
                  <c:v>-117.08286</c:v>
                </c:pt>
                <c:pt idx="7490">
                  <c:v>-97.420850999999999</c:v>
                </c:pt>
                <c:pt idx="7491">
                  <c:v>-96.324360999999982</c:v>
                </c:pt>
                <c:pt idx="7492">
                  <c:v>-116.961007</c:v>
                </c:pt>
                <c:pt idx="7493">
                  <c:v>-117.1978</c:v>
                </c:pt>
                <c:pt idx="7494">
                  <c:v>-97.362798999999967</c:v>
                </c:pt>
                <c:pt idx="7495">
                  <c:v>-96.62260999999998</c:v>
                </c:pt>
                <c:pt idx="7496">
                  <c:v>-97.044960000000003</c:v>
                </c:pt>
                <c:pt idx="7497">
                  <c:v>-117.16283</c:v>
                </c:pt>
                <c:pt idx="7498">
                  <c:v>-93.339823999999993</c:v>
                </c:pt>
                <c:pt idx="7499">
                  <c:v>-81.650772999999987</c:v>
                </c:pt>
                <c:pt idx="7500">
                  <c:v>-97.040840000000003</c:v>
                </c:pt>
                <c:pt idx="7501">
                  <c:v>-97.40307</c:v>
                </c:pt>
                <c:pt idx="7502">
                  <c:v>-97.408600000000007</c:v>
                </c:pt>
                <c:pt idx="7503">
                  <c:v>-97.332699999999974</c:v>
                </c:pt>
                <c:pt idx="7504">
                  <c:v>-97.332699999999974</c:v>
                </c:pt>
                <c:pt idx="7505">
                  <c:v>-96.873509999999982</c:v>
                </c:pt>
                <c:pt idx="7506">
                  <c:v>-97.040870000000012</c:v>
                </c:pt>
                <c:pt idx="7507">
                  <c:v>-117.216463</c:v>
                </c:pt>
                <c:pt idx="7508">
                  <c:v>-80.222669999999994</c:v>
                </c:pt>
                <c:pt idx="7509">
                  <c:v>-94.943979999999996</c:v>
                </c:pt>
                <c:pt idx="7510">
                  <c:v>-97.119286000000002</c:v>
                </c:pt>
                <c:pt idx="7511">
                  <c:v>-97.435019999999994</c:v>
                </c:pt>
                <c:pt idx="7512">
                  <c:v>-97.435863999999995</c:v>
                </c:pt>
                <c:pt idx="7513">
                  <c:v>-97.158029999999982</c:v>
                </c:pt>
                <c:pt idx="7514">
                  <c:v>-97.10772</c:v>
                </c:pt>
                <c:pt idx="7515">
                  <c:v>-97.108099999999979</c:v>
                </c:pt>
                <c:pt idx="7516">
                  <c:v>-97.108339999999984</c:v>
                </c:pt>
                <c:pt idx="7517">
                  <c:v>-97.108329999999981</c:v>
                </c:pt>
                <c:pt idx="7518">
                  <c:v>-97.789640000000006</c:v>
                </c:pt>
                <c:pt idx="7519">
                  <c:v>-97.108069999999998</c:v>
                </c:pt>
                <c:pt idx="7520">
                  <c:v>-117.18819999999999</c:v>
                </c:pt>
                <c:pt idx="7521">
                  <c:v>-97.343300000000013</c:v>
                </c:pt>
                <c:pt idx="7522">
                  <c:v>-101.95209</c:v>
                </c:pt>
                <c:pt idx="7523">
                  <c:v>-97.433755000000005</c:v>
                </c:pt>
                <c:pt idx="7524">
                  <c:v>-97.327839999999981</c:v>
                </c:pt>
                <c:pt idx="7525">
                  <c:v>-97.795385999999979</c:v>
                </c:pt>
                <c:pt idx="7526">
                  <c:v>-97.470140999999998</c:v>
                </c:pt>
                <c:pt idx="7527">
                  <c:v>-97.764719999999997</c:v>
                </c:pt>
                <c:pt idx="7528">
                  <c:v>-89.5381</c:v>
                </c:pt>
                <c:pt idx="7529">
                  <c:v>-97.098100000000002</c:v>
                </c:pt>
                <c:pt idx="7530">
                  <c:v>-97.420460000000006</c:v>
                </c:pt>
                <c:pt idx="7531">
                  <c:v>-96.893590000000003</c:v>
                </c:pt>
                <c:pt idx="7532">
                  <c:v>-94.938310000000001</c:v>
                </c:pt>
                <c:pt idx="7533">
                  <c:v>-97.061089999999993</c:v>
                </c:pt>
                <c:pt idx="7534">
                  <c:v>-97.4328</c:v>
                </c:pt>
                <c:pt idx="7535">
                  <c:v>-97.764685</c:v>
                </c:pt>
                <c:pt idx="7536">
                  <c:v>-86.843458999999982</c:v>
                </c:pt>
                <c:pt idx="7537">
                  <c:v>-86.843458999999982</c:v>
                </c:pt>
                <c:pt idx="7538">
                  <c:v>-97.044946999999993</c:v>
                </c:pt>
                <c:pt idx="7539">
                  <c:v>-97.341279999999998</c:v>
                </c:pt>
                <c:pt idx="7540">
                  <c:v>-96.452750999999992</c:v>
                </c:pt>
                <c:pt idx="7541">
                  <c:v>-101.947322</c:v>
                </c:pt>
                <c:pt idx="7542">
                  <c:v>-79.937749999999994</c:v>
                </c:pt>
                <c:pt idx="7543">
                  <c:v>-96.45247999999998</c:v>
                </c:pt>
                <c:pt idx="7544">
                  <c:v>-97.441570000000013</c:v>
                </c:pt>
                <c:pt idx="7545">
                  <c:v>-97.04701</c:v>
                </c:pt>
                <c:pt idx="7546">
                  <c:v>-96.451211999999998</c:v>
                </c:pt>
                <c:pt idx="7547">
                  <c:v>-102.631561</c:v>
                </c:pt>
                <c:pt idx="7548">
                  <c:v>-102.631561</c:v>
                </c:pt>
                <c:pt idx="7549">
                  <c:v>-97.077789999999979</c:v>
                </c:pt>
                <c:pt idx="7550">
                  <c:v>-116.927457</c:v>
                </c:pt>
                <c:pt idx="7551">
                  <c:v>-100.913398</c:v>
                </c:pt>
                <c:pt idx="7552">
                  <c:v>-116.93109699999999</c:v>
                </c:pt>
                <c:pt idx="7553">
                  <c:v>-96.998140000000006</c:v>
                </c:pt>
                <c:pt idx="7554">
                  <c:v>-96.99812</c:v>
                </c:pt>
                <c:pt idx="7555">
                  <c:v>-96.99812</c:v>
                </c:pt>
                <c:pt idx="7556">
                  <c:v>-96.997960000000006</c:v>
                </c:pt>
                <c:pt idx="7557">
                  <c:v>-116.98580200000001</c:v>
                </c:pt>
                <c:pt idx="7558">
                  <c:v>-97.04383</c:v>
                </c:pt>
                <c:pt idx="7559">
                  <c:v>-116.92486</c:v>
                </c:pt>
                <c:pt idx="7560">
                  <c:v>-97.047837000000001</c:v>
                </c:pt>
                <c:pt idx="7561">
                  <c:v>-97.065709999999982</c:v>
                </c:pt>
                <c:pt idx="7562">
                  <c:v>-116.960019</c:v>
                </c:pt>
                <c:pt idx="7563">
                  <c:v>-96.471850000000003</c:v>
                </c:pt>
                <c:pt idx="7564">
                  <c:v>-117.205594</c:v>
                </c:pt>
                <c:pt idx="7565">
                  <c:v>-97.336870000000005</c:v>
                </c:pt>
                <c:pt idx="7566">
                  <c:v>-96.861513000000002</c:v>
                </c:pt>
                <c:pt idx="7567">
                  <c:v>-117.09995000000001</c:v>
                </c:pt>
                <c:pt idx="7568">
                  <c:v>-96.85645199999999</c:v>
                </c:pt>
                <c:pt idx="7569">
                  <c:v>-117.225649</c:v>
                </c:pt>
                <c:pt idx="7570">
                  <c:v>-97.064498</c:v>
                </c:pt>
                <c:pt idx="7571">
                  <c:v>-117.16</c:v>
                </c:pt>
                <c:pt idx="7572">
                  <c:v>-117.154043</c:v>
                </c:pt>
                <c:pt idx="7573">
                  <c:v>-97.065911999999983</c:v>
                </c:pt>
                <c:pt idx="7574">
                  <c:v>-97.042805000000001</c:v>
                </c:pt>
                <c:pt idx="7575">
                  <c:v>-97.330860000000001</c:v>
                </c:pt>
                <c:pt idx="7576">
                  <c:v>-89.117393000000007</c:v>
                </c:pt>
                <c:pt idx="7577">
                  <c:v>-89.117393000000007</c:v>
                </c:pt>
                <c:pt idx="7578">
                  <c:v>-117.217085</c:v>
                </c:pt>
                <c:pt idx="7579">
                  <c:v>-103.184</c:v>
                </c:pt>
                <c:pt idx="7580">
                  <c:v>-97.32974999999999</c:v>
                </c:pt>
                <c:pt idx="7581">
                  <c:v>-79.969370000000012</c:v>
                </c:pt>
                <c:pt idx="7582">
                  <c:v>-117.230498</c:v>
                </c:pt>
                <c:pt idx="7583">
                  <c:v>-87.623059999999981</c:v>
                </c:pt>
                <c:pt idx="7584">
                  <c:v>-97.329244000000003</c:v>
                </c:pt>
                <c:pt idx="7585">
                  <c:v>-97.170249999999982</c:v>
                </c:pt>
                <c:pt idx="7586">
                  <c:v>-97.329737999999978</c:v>
                </c:pt>
                <c:pt idx="7587">
                  <c:v>-97.330670000000012</c:v>
                </c:pt>
                <c:pt idx="7588">
                  <c:v>-97.046419999999998</c:v>
                </c:pt>
                <c:pt idx="7589">
                  <c:v>-96.881945999999999</c:v>
                </c:pt>
                <c:pt idx="7590">
                  <c:v>-79.971474000000001</c:v>
                </c:pt>
                <c:pt idx="7591">
                  <c:v>-97.353268999999983</c:v>
                </c:pt>
                <c:pt idx="7592">
                  <c:v>-96.944999999999993</c:v>
                </c:pt>
                <c:pt idx="7593">
                  <c:v>-97.693324000000004</c:v>
                </c:pt>
                <c:pt idx="7594">
                  <c:v>-97.048930000000013</c:v>
                </c:pt>
                <c:pt idx="7595">
                  <c:v>-97.330860000000001</c:v>
                </c:pt>
                <c:pt idx="7596">
                  <c:v>-97.33077999999999</c:v>
                </c:pt>
                <c:pt idx="7597">
                  <c:v>-97.33077999999999</c:v>
                </c:pt>
                <c:pt idx="7598">
                  <c:v>-97.33077999999999</c:v>
                </c:pt>
                <c:pt idx="7599">
                  <c:v>-97.33077999999999</c:v>
                </c:pt>
                <c:pt idx="7600">
                  <c:v>-97.33077999999999</c:v>
                </c:pt>
                <c:pt idx="7601">
                  <c:v>-97.330830000000006</c:v>
                </c:pt>
                <c:pt idx="7602">
                  <c:v>-97.332879999999989</c:v>
                </c:pt>
                <c:pt idx="7603">
                  <c:v>-96.948800000000006</c:v>
                </c:pt>
                <c:pt idx="7604">
                  <c:v>-97.087370000000007</c:v>
                </c:pt>
                <c:pt idx="7605">
                  <c:v>-117.14448</c:v>
                </c:pt>
                <c:pt idx="7606">
                  <c:v>-97.087379999999982</c:v>
                </c:pt>
                <c:pt idx="7607">
                  <c:v>-117.20555</c:v>
                </c:pt>
                <c:pt idx="7608">
                  <c:v>-97.036686000000003</c:v>
                </c:pt>
                <c:pt idx="7609">
                  <c:v>-117.21862</c:v>
                </c:pt>
                <c:pt idx="7610">
                  <c:v>-97.044989999999999</c:v>
                </c:pt>
                <c:pt idx="7611">
                  <c:v>-117.18006699999999</c:v>
                </c:pt>
                <c:pt idx="7612">
                  <c:v>-97.168969999999973</c:v>
                </c:pt>
                <c:pt idx="7613">
                  <c:v>-96.466046000000006</c:v>
                </c:pt>
                <c:pt idx="7614">
                  <c:v>-97.092507999999981</c:v>
                </c:pt>
                <c:pt idx="7615">
                  <c:v>-97.027696000000006</c:v>
                </c:pt>
                <c:pt idx="7616">
                  <c:v>-97.240486000000004</c:v>
                </c:pt>
                <c:pt idx="7617">
                  <c:v>-97.240486000000004</c:v>
                </c:pt>
                <c:pt idx="7618">
                  <c:v>-97.240486000000004</c:v>
                </c:pt>
                <c:pt idx="7619">
                  <c:v>-97.240486000000004</c:v>
                </c:pt>
                <c:pt idx="7620">
                  <c:v>-97.240486000000004</c:v>
                </c:pt>
                <c:pt idx="7621">
                  <c:v>-97.240486000000004</c:v>
                </c:pt>
                <c:pt idx="7622">
                  <c:v>-97.240486000000004</c:v>
                </c:pt>
                <c:pt idx="7623">
                  <c:v>-97.240486000000004</c:v>
                </c:pt>
                <c:pt idx="7624">
                  <c:v>-97.240486000000004</c:v>
                </c:pt>
                <c:pt idx="7625">
                  <c:v>-97.240486000000004</c:v>
                </c:pt>
                <c:pt idx="7626">
                  <c:v>-97.240486000000004</c:v>
                </c:pt>
                <c:pt idx="7627">
                  <c:v>-97.041439999999994</c:v>
                </c:pt>
                <c:pt idx="7628">
                  <c:v>-97.105310999999986</c:v>
                </c:pt>
                <c:pt idx="7629">
                  <c:v>-97.166630000000012</c:v>
                </c:pt>
                <c:pt idx="7630">
                  <c:v>-97.248554999999996</c:v>
                </c:pt>
                <c:pt idx="7631">
                  <c:v>-117.08126</c:v>
                </c:pt>
                <c:pt idx="7632">
                  <c:v>-96.889457999999991</c:v>
                </c:pt>
                <c:pt idx="7633">
                  <c:v>-97.794010999999998</c:v>
                </c:pt>
                <c:pt idx="7634">
                  <c:v>-97.779049999999998</c:v>
                </c:pt>
                <c:pt idx="7635">
                  <c:v>-97.039530000000013</c:v>
                </c:pt>
                <c:pt idx="7636">
                  <c:v>-97.037626000000003</c:v>
                </c:pt>
                <c:pt idx="7637">
                  <c:v>-96.857609999999994</c:v>
                </c:pt>
                <c:pt idx="7638">
                  <c:v>-96.899264000000002</c:v>
                </c:pt>
                <c:pt idx="7639">
                  <c:v>-97.481809999999996</c:v>
                </c:pt>
                <c:pt idx="7640">
                  <c:v>-115.529853</c:v>
                </c:pt>
                <c:pt idx="7641">
                  <c:v>-97.053560000000004</c:v>
                </c:pt>
                <c:pt idx="7642">
                  <c:v>-97.066255999999996</c:v>
                </c:pt>
                <c:pt idx="7643">
                  <c:v>-97.042919999999995</c:v>
                </c:pt>
                <c:pt idx="7644">
                  <c:v>-103.2248</c:v>
                </c:pt>
                <c:pt idx="7645">
                  <c:v>-97.070929999999976</c:v>
                </c:pt>
                <c:pt idx="7646">
                  <c:v>-96.852679999999992</c:v>
                </c:pt>
                <c:pt idx="7647">
                  <c:v>-117.240296</c:v>
                </c:pt>
                <c:pt idx="7648">
                  <c:v>-117.15046</c:v>
                </c:pt>
                <c:pt idx="7649">
                  <c:v>-96.893033000000003</c:v>
                </c:pt>
                <c:pt idx="7650">
                  <c:v>-96.848460000000003</c:v>
                </c:pt>
                <c:pt idx="7651">
                  <c:v>-117.2</c:v>
                </c:pt>
                <c:pt idx="7652">
                  <c:v>-96.599189999999993</c:v>
                </c:pt>
                <c:pt idx="7653">
                  <c:v>-97.479190000000003</c:v>
                </c:pt>
                <c:pt idx="7654">
                  <c:v>-96.778423000000004</c:v>
                </c:pt>
                <c:pt idx="7655">
                  <c:v>-96.778423000000004</c:v>
                </c:pt>
                <c:pt idx="7656">
                  <c:v>-96.778423000000004</c:v>
                </c:pt>
                <c:pt idx="7657">
                  <c:v>-96.778423000000004</c:v>
                </c:pt>
                <c:pt idx="7658">
                  <c:v>-96.778423000000004</c:v>
                </c:pt>
                <c:pt idx="7659">
                  <c:v>-96.778423000000004</c:v>
                </c:pt>
                <c:pt idx="7660">
                  <c:v>-96.778423000000004</c:v>
                </c:pt>
                <c:pt idx="7661">
                  <c:v>-96.778423000000004</c:v>
                </c:pt>
                <c:pt idx="7662">
                  <c:v>-96.778423000000004</c:v>
                </c:pt>
                <c:pt idx="7663">
                  <c:v>-96.778423000000004</c:v>
                </c:pt>
                <c:pt idx="7664">
                  <c:v>-96.778423000000004</c:v>
                </c:pt>
                <c:pt idx="7665">
                  <c:v>-96.778423000000004</c:v>
                </c:pt>
                <c:pt idx="7666">
                  <c:v>-96.778423000000004</c:v>
                </c:pt>
                <c:pt idx="7667">
                  <c:v>-96.778423000000004</c:v>
                </c:pt>
                <c:pt idx="7668">
                  <c:v>-96.778423000000004</c:v>
                </c:pt>
                <c:pt idx="7669">
                  <c:v>-96.778423000000004</c:v>
                </c:pt>
                <c:pt idx="7670">
                  <c:v>-117.176242</c:v>
                </c:pt>
                <c:pt idx="7671">
                  <c:v>-117.20489000000001</c:v>
                </c:pt>
                <c:pt idx="7672">
                  <c:v>-117.14829</c:v>
                </c:pt>
                <c:pt idx="7673">
                  <c:v>-117.02208</c:v>
                </c:pt>
                <c:pt idx="7674">
                  <c:v>-117.16808</c:v>
                </c:pt>
                <c:pt idx="7675">
                  <c:v>-97.211110000000005</c:v>
                </c:pt>
                <c:pt idx="7676">
                  <c:v>-113.905563</c:v>
                </c:pt>
                <c:pt idx="7677">
                  <c:v>-117.16472400000001</c:v>
                </c:pt>
                <c:pt idx="7678">
                  <c:v>-97.214240000000004</c:v>
                </c:pt>
                <c:pt idx="7679">
                  <c:v>-117.16613</c:v>
                </c:pt>
                <c:pt idx="7680">
                  <c:v>-92.404910000000001</c:v>
                </c:pt>
                <c:pt idx="7681">
                  <c:v>-117.075597</c:v>
                </c:pt>
                <c:pt idx="7682">
                  <c:v>-96.609409999999983</c:v>
                </c:pt>
                <c:pt idx="7683">
                  <c:v>-96.886904000000001</c:v>
                </c:pt>
                <c:pt idx="7684">
                  <c:v>-96.599749000000003</c:v>
                </c:pt>
                <c:pt idx="7685">
                  <c:v>-97.40034799999998</c:v>
                </c:pt>
                <c:pt idx="7686">
                  <c:v>-97.291291000000001</c:v>
                </c:pt>
                <c:pt idx="7687">
                  <c:v>-97.291291000000001</c:v>
                </c:pt>
                <c:pt idx="7688">
                  <c:v>-97.291291000000001</c:v>
                </c:pt>
                <c:pt idx="7689">
                  <c:v>-97.291291000000001</c:v>
                </c:pt>
                <c:pt idx="7690">
                  <c:v>-97.291291000000001</c:v>
                </c:pt>
                <c:pt idx="7691">
                  <c:v>-97.291291000000001</c:v>
                </c:pt>
                <c:pt idx="7692">
                  <c:v>-97.291291000000001</c:v>
                </c:pt>
                <c:pt idx="7693">
                  <c:v>-97.291291000000001</c:v>
                </c:pt>
                <c:pt idx="7694">
                  <c:v>-97.291291000000001</c:v>
                </c:pt>
                <c:pt idx="7695">
                  <c:v>-97.291291000000001</c:v>
                </c:pt>
                <c:pt idx="7696">
                  <c:v>-97.291291000000001</c:v>
                </c:pt>
                <c:pt idx="7697">
                  <c:v>-97.291291000000001</c:v>
                </c:pt>
                <c:pt idx="7698">
                  <c:v>-96.867099999999994</c:v>
                </c:pt>
                <c:pt idx="7699">
                  <c:v>-96.870449999999991</c:v>
                </c:pt>
                <c:pt idx="7700">
                  <c:v>-96.597589999999997</c:v>
                </c:pt>
                <c:pt idx="7701">
                  <c:v>-111.61721</c:v>
                </c:pt>
                <c:pt idx="7702">
                  <c:v>-113.910905</c:v>
                </c:pt>
                <c:pt idx="7703">
                  <c:v>-113.910905</c:v>
                </c:pt>
                <c:pt idx="7704">
                  <c:v>-113.910905</c:v>
                </c:pt>
                <c:pt idx="7705">
                  <c:v>-113.910905</c:v>
                </c:pt>
                <c:pt idx="7706">
                  <c:v>-113.910905</c:v>
                </c:pt>
                <c:pt idx="7707">
                  <c:v>-113.910905</c:v>
                </c:pt>
                <c:pt idx="7708">
                  <c:v>-97.084762999999981</c:v>
                </c:pt>
                <c:pt idx="7709">
                  <c:v>-96.871899999999982</c:v>
                </c:pt>
                <c:pt idx="7710">
                  <c:v>-96.647779999999983</c:v>
                </c:pt>
                <c:pt idx="7711">
                  <c:v>-96.598770999999985</c:v>
                </c:pt>
                <c:pt idx="7712">
                  <c:v>-117.04414</c:v>
                </c:pt>
                <c:pt idx="7713">
                  <c:v>-115.59894799999999</c:v>
                </c:pt>
                <c:pt idx="7714">
                  <c:v>-97.080262000000005</c:v>
                </c:pt>
                <c:pt idx="7715">
                  <c:v>-117.13949</c:v>
                </c:pt>
                <c:pt idx="7716">
                  <c:v>-117.155113</c:v>
                </c:pt>
                <c:pt idx="7717">
                  <c:v>-117.2388</c:v>
                </c:pt>
                <c:pt idx="7718">
                  <c:v>-97.050489999999982</c:v>
                </c:pt>
                <c:pt idx="7719">
                  <c:v>-117.05727</c:v>
                </c:pt>
                <c:pt idx="7720">
                  <c:v>-97.291065000000003</c:v>
                </c:pt>
                <c:pt idx="7721">
                  <c:v>-117.023444</c:v>
                </c:pt>
                <c:pt idx="7722">
                  <c:v>-96.569509999999994</c:v>
                </c:pt>
                <c:pt idx="7723">
                  <c:v>-96.808239999999998</c:v>
                </c:pt>
                <c:pt idx="7724">
                  <c:v>-79.931747000000001</c:v>
                </c:pt>
                <c:pt idx="7725">
                  <c:v>-96.670564999999982</c:v>
                </c:pt>
                <c:pt idx="7726">
                  <c:v>-96.79857699999998</c:v>
                </c:pt>
                <c:pt idx="7727">
                  <c:v>-96.598715999999982</c:v>
                </c:pt>
                <c:pt idx="7728">
                  <c:v>-96.598163999999997</c:v>
                </c:pt>
                <c:pt idx="7729">
                  <c:v>-117.21108</c:v>
                </c:pt>
                <c:pt idx="7730">
                  <c:v>-96.802839999999989</c:v>
                </c:pt>
                <c:pt idx="7731">
                  <c:v>-96.802839999999989</c:v>
                </c:pt>
                <c:pt idx="7732">
                  <c:v>-96.802839999999989</c:v>
                </c:pt>
                <c:pt idx="7733">
                  <c:v>-96.802839999999989</c:v>
                </c:pt>
                <c:pt idx="7734">
                  <c:v>-96.802839999999989</c:v>
                </c:pt>
                <c:pt idx="7735">
                  <c:v>-96.802839999999989</c:v>
                </c:pt>
                <c:pt idx="7736">
                  <c:v>-96.802839999999989</c:v>
                </c:pt>
                <c:pt idx="7737">
                  <c:v>-96.568820000000002</c:v>
                </c:pt>
                <c:pt idx="7738">
                  <c:v>-96.789218000000005</c:v>
                </c:pt>
                <c:pt idx="7739">
                  <c:v>-91.898057999999992</c:v>
                </c:pt>
                <c:pt idx="7740">
                  <c:v>-79.931600000000003</c:v>
                </c:pt>
                <c:pt idx="7741">
                  <c:v>-79.990362000000005</c:v>
                </c:pt>
                <c:pt idx="7742">
                  <c:v>-117.02845600000001</c:v>
                </c:pt>
                <c:pt idx="7743">
                  <c:v>-97.058779999999985</c:v>
                </c:pt>
                <c:pt idx="7744">
                  <c:v>-117.10226900000001</c:v>
                </c:pt>
                <c:pt idx="7745">
                  <c:v>-97.042670000000001</c:v>
                </c:pt>
                <c:pt idx="7746">
                  <c:v>-96.807649999999995</c:v>
                </c:pt>
                <c:pt idx="7747">
                  <c:v>-117.12606100000001</c:v>
                </c:pt>
                <c:pt idx="7748">
                  <c:v>-79.933548999999999</c:v>
                </c:pt>
                <c:pt idx="7749">
                  <c:v>-79.944900000000004</c:v>
                </c:pt>
                <c:pt idx="7750">
                  <c:v>-97.089410000000001</c:v>
                </c:pt>
                <c:pt idx="7751">
                  <c:v>-96.602079999999987</c:v>
                </c:pt>
                <c:pt idx="7752">
                  <c:v>-96.625359999999986</c:v>
                </c:pt>
                <c:pt idx="7753">
                  <c:v>-97.111016000000006</c:v>
                </c:pt>
                <c:pt idx="7754">
                  <c:v>-79.95044</c:v>
                </c:pt>
                <c:pt idx="7755">
                  <c:v>-117.125467</c:v>
                </c:pt>
                <c:pt idx="7756">
                  <c:v>-117.127201</c:v>
                </c:pt>
                <c:pt idx="7757">
                  <c:v>-117.12564999999999</c:v>
                </c:pt>
                <c:pt idx="7758">
                  <c:v>-83.658569999999983</c:v>
                </c:pt>
                <c:pt idx="7759">
                  <c:v>-116.929327</c:v>
                </c:pt>
                <c:pt idx="7760">
                  <c:v>-97.041359999999997</c:v>
                </c:pt>
                <c:pt idx="7761">
                  <c:v>-97.227310000000003</c:v>
                </c:pt>
                <c:pt idx="7762">
                  <c:v>-117.003275</c:v>
                </c:pt>
                <c:pt idx="7763">
                  <c:v>-96.790639999999996</c:v>
                </c:pt>
                <c:pt idx="7764">
                  <c:v>-108.251896</c:v>
                </c:pt>
                <c:pt idx="7765">
                  <c:v>-79.933779999999999</c:v>
                </c:pt>
                <c:pt idx="7766">
                  <c:v>-96.794060000000002</c:v>
                </c:pt>
                <c:pt idx="7767">
                  <c:v>-96.794121000000004</c:v>
                </c:pt>
                <c:pt idx="7768">
                  <c:v>-97.05137999999998</c:v>
                </c:pt>
                <c:pt idx="7769">
                  <c:v>-96.797645000000003</c:v>
                </c:pt>
                <c:pt idx="7770">
                  <c:v>-96.673507999999984</c:v>
                </c:pt>
                <c:pt idx="7771">
                  <c:v>-96.778439999999989</c:v>
                </c:pt>
                <c:pt idx="7772">
                  <c:v>-96.795190000000005</c:v>
                </c:pt>
                <c:pt idx="7773">
                  <c:v>-89.510921999999994</c:v>
                </c:pt>
                <c:pt idx="7774">
                  <c:v>-97.039642999999998</c:v>
                </c:pt>
                <c:pt idx="7775">
                  <c:v>-96.627329999999986</c:v>
                </c:pt>
                <c:pt idx="7776">
                  <c:v>-91.890944000000005</c:v>
                </c:pt>
                <c:pt idx="7777">
                  <c:v>-97.059422999999981</c:v>
                </c:pt>
                <c:pt idx="7778">
                  <c:v>-96.808646999999979</c:v>
                </c:pt>
                <c:pt idx="7779">
                  <c:v>-79.851041999999993</c:v>
                </c:pt>
                <c:pt idx="7780">
                  <c:v>-79.987771999999993</c:v>
                </c:pt>
                <c:pt idx="7781">
                  <c:v>-117.236958</c:v>
                </c:pt>
                <c:pt idx="7782">
                  <c:v>-96.77467</c:v>
                </c:pt>
                <c:pt idx="7783">
                  <c:v>-117.15376000000001</c:v>
                </c:pt>
                <c:pt idx="7784">
                  <c:v>-79.942620000000005</c:v>
                </c:pt>
                <c:pt idx="7785">
                  <c:v>-96.699700000000007</c:v>
                </c:pt>
                <c:pt idx="7786">
                  <c:v>-80.043892</c:v>
                </c:pt>
                <c:pt idx="7787">
                  <c:v>-96.802189999999982</c:v>
                </c:pt>
                <c:pt idx="7788">
                  <c:v>-97.398821999999981</c:v>
                </c:pt>
                <c:pt idx="7789">
                  <c:v>-96.63091</c:v>
                </c:pt>
                <c:pt idx="7790">
                  <c:v>-96.798331999999988</c:v>
                </c:pt>
                <c:pt idx="7791">
                  <c:v>-96.616039999999998</c:v>
                </c:pt>
                <c:pt idx="7792">
                  <c:v>-81.971524000000002</c:v>
                </c:pt>
                <c:pt idx="7793">
                  <c:v>-80.027101999999999</c:v>
                </c:pt>
                <c:pt idx="7794">
                  <c:v>-96.810010000000005</c:v>
                </c:pt>
                <c:pt idx="7795">
                  <c:v>-116.96625899999999</c:v>
                </c:pt>
                <c:pt idx="7796">
                  <c:v>-96.628102999999967</c:v>
                </c:pt>
                <c:pt idx="7797">
                  <c:v>-96.662189999999981</c:v>
                </c:pt>
                <c:pt idx="7798">
                  <c:v>-96.821110000000004</c:v>
                </c:pt>
                <c:pt idx="7799">
                  <c:v>-97.05504999999998</c:v>
                </c:pt>
                <c:pt idx="7800">
                  <c:v>-97.054649999999995</c:v>
                </c:pt>
                <c:pt idx="7801">
                  <c:v>-96.612733999999989</c:v>
                </c:pt>
                <c:pt idx="7802">
                  <c:v>-96.800273000000004</c:v>
                </c:pt>
                <c:pt idx="7803">
                  <c:v>-85.184491999999992</c:v>
                </c:pt>
                <c:pt idx="7804">
                  <c:v>-81.950807999999981</c:v>
                </c:pt>
                <c:pt idx="7805">
                  <c:v>-81.950807999999981</c:v>
                </c:pt>
                <c:pt idx="7806">
                  <c:v>-96.798636999999999</c:v>
                </c:pt>
                <c:pt idx="7807">
                  <c:v>-94.357673000000005</c:v>
                </c:pt>
                <c:pt idx="7808">
                  <c:v>-94.357673000000005</c:v>
                </c:pt>
                <c:pt idx="7809">
                  <c:v>-117.013632</c:v>
                </c:pt>
                <c:pt idx="7810">
                  <c:v>-96.800831999999986</c:v>
                </c:pt>
                <c:pt idx="7811">
                  <c:v>-96.797791000000004</c:v>
                </c:pt>
                <c:pt idx="7812">
                  <c:v>-96.797030000000007</c:v>
                </c:pt>
                <c:pt idx="7813">
                  <c:v>-108.261005</c:v>
                </c:pt>
                <c:pt idx="7814">
                  <c:v>-83.665721999999988</c:v>
                </c:pt>
                <c:pt idx="7815">
                  <c:v>-97.269819999999996</c:v>
                </c:pt>
                <c:pt idx="7816">
                  <c:v>-97.269840000000002</c:v>
                </c:pt>
                <c:pt idx="7817">
                  <c:v>-96.920444000000003</c:v>
                </c:pt>
                <c:pt idx="7818">
                  <c:v>-117.192628</c:v>
                </c:pt>
                <c:pt idx="7819">
                  <c:v>-80.025094999999979</c:v>
                </c:pt>
                <c:pt idx="7820">
                  <c:v>-80.017920000000004</c:v>
                </c:pt>
                <c:pt idx="7821">
                  <c:v>-79.942480000000003</c:v>
                </c:pt>
                <c:pt idx="7822">
                  <c:v>-96.801253000000003</c:v>
                </c:pt>
                <c:pt idx="7823">
                  <c:v>-115.57049499999999</c:v>
                </c:pt>
                <c:pt idx="7824">
                  <c:v>-96.792100000000005</c:v>
                </c:pt>
                <c:pt idx="7825">
                  <c:v>-97.044600000000003</c:v>
                </c:pt>
                <c:pt idx="7826">
                  <c:v>-80.030502999999982</c:v>
                </c:pt>
                <c:pt idx="7827">
                  <c:v>-80.01957299999998</c:v>
                </c:pt>
                <c:pt idx="7828">
                  <c:v>-96.803044999999983</c:v>
                </c:pt>
                <c:pt idx="7829">
                  <c:v>-117.012371</c:v>
                </c:pt>
                <c:pt idx="7830">
                  <c:v>-96.712562000000005</c:v>
                </c:pt>
                <c:pt idx="7831">
                  <c:v>-80.109530000000007</c:v>
                </c:pt>
                <c:pt idx="7832">
                  <c:v>-117.038093</c:v>
                </c:pt>
                <c:pt idx="7833">
                  <c:v>-80.015276999999998</c:v>
                </c:pt>
                <c:pt idx="7834">
                  <c:v>-79.898409999999998</c:v>
                </c:pt>
                <c:pt idx="7835">
                  <c:v>-96.810753000000005</c:v>
                </c:pt>
                <c:pt idx="7836">
                  <c:v>-96.801916000000006</c:v>
                </c:pt>
                <c:pt idx="7837">
                  <c:v>-117.119327</c:v>
                </c:pt>
                <c:pt idx="7838">
                  <c:v>-97.217740000000006</c:v>
                </c:pt>
                <c:pt idx="7839">
                  <c:v>-97.217010000000002</c:v>
                </c:pt>
                <c:pt idx="7840">
                  <c:v>-97.220619999999997</c:v>
                </c:pt>
                <c:pt idx="7841">
                  <c:v>-97.219710000000006</c:v>
                </c:pt>
                <c:pt idx="7842">
                  <c:v>-117.215171</c:v>
                </c:pt>
                <c:pt idx="7843">
                  <c:v>-96.790360000000007</c:v>
                </c:pt>
                <c:pt idx="7844">
                  <c:v>-97.219030000000004</c:v>
                </c:pt>
                <c:pt idx="7845">
                  <c:v>-83.175585999999967</c:v>
                </c:pt>
                <c:pt idx="7846">
                  <c:v>-83.175585999999967</c:v>
                </c:pt>
                <c:pt idx="7847">
                  <c:v>-97.21611</c:v>
                </c:pt>
                <c:pt idx="7848">
                  <c:v>-97.21902</c:v>
                </c:pt>
                <c:pt idx="7849">
                  <c:v>-97.028220000000005</c:v>
                </c:pt>
                <c:pt idx="7850">
                  <c:v>-97.219949999999997</c:v>
                </c:pt>
                <c:pt idx="7851">
                  <c:v>-96.838604000000004</c:v>
                </c:pt>
                <c:pt idx="7852">
                  <c:v>-97.219120000000004</c:v>
                </c:pt>
                <c:pt idx="7853">
                  <c:v>-116.92485000000001</c:v>
                </c:pt>
                <c:pt idx="7854">
                  <c:v>-97.216999999999999</c:v>
                </c:pt>
                <c:pt idx="7855">
                  <c:v>-96.788630000000012</c:v>
                </c:pt>
                <c:pt idx="7856">
                  <c:v>-97.21705</c:v>
                </c:pt>
                <c:pt idx="7857">
                  <c:v>-97.219759999999994</c:v>
                </c:pt>
                <c:pt idx="7858">
                  <c:v>-97.217699999999994</c:v>
                </c:pt>
                <c:pt idx="7859">
                  <c:v>-117.259332</c:v>
                </c:pt>
                <c:pt idx="7860">
                  <c:v>-97.216928999999993</c:v>
                </c:pt>
                <c:pt idx="7861">
                  <c:v>-96.843149999999994</c:v>
                </c:pt>
                <c:pt idx="7862">
                  <c:v>-97.219300000000004</c:v>
                </c:pt>
                <c:pt idx="7863">
                  <c:v>-96.777771999999985</c:v>
                </c:pt>
                <c:pt idx="7864">
                  <c:v>-117.26061300000001</c:v>
                </c:pt>
                <c:pt idx="7865">
                  <c:v>-96.799439000000007</c:v>
                </c:pt>
                <c:pt idx="7866">
                  <c:v>-97.218140000000005</c:v>
                </c:pt>
                <c:pt idx="7867">
                  <c:v>-117.25999899999999</c:v>
                </c:pt>
                <c:pt idx="7868">
                  <c:v>-97.215970000000013</c:v>
                </c:pt>
                <c:pt idx="7869">
                  <c:v>-97.22</c:v>
                </c:pt>
                <c:pt idx="7870">
                  <c:v>-97.028569999999974</c:v>
                </c:pt>
                <c:pt idx="7871">
                  <c:v>-97.212940000000003</c:v>
                </c:pt>
                <c:pt idx="7872">
                  <c:v>-96.689515999999998</c:v>
                </c:pt>
                <c:pt idx="7873">
                  <c:v>-97.217529999999996</c:v>
                </c:pt>
                <c:pt idx="7874">
                  <c:v>-96.808269999999993</c:v>
                </c:pt>
                <c:pt idx="7875">
                  <c:v>-117.260938</c:v>
                </c:pt>
                <c:pt idx="7876">
                  <c:v>-96.800374999999988</c:v>
                </c:pt>
                <c:pt idx="7877">
                  <c:v>-96.79665</c:v>
                </c:pt>
                <c:pt idx="7878">
                  <c:v>-79.888759999999991</c:v>
                </c:pt>
                <c:pt idx="7879">
                  <c:v>-79.88673399999999</c:v>
                </c:pt>
                <c:pt idx="7880">
                  <c:v>-96.623103999999998</c:v>
                </c:pt>
                <c:pt idx="7881">
                  <c:v>-96.830839999999981</c:v>
                </c:pt>
                <c:pt idx="7882">
                  <c:v>-97.196600000000004</c:v>
                </c:pt>
                <c:pt idx="7883">
                  <c:v>-79.875869999999978</c:v>
                </c:pt>
                <c:pt idx="7884">
                  <c:v>-96.655749999999983</c:v>
                </c:pt>
                <c:pt idx="7885">
                  <c:v>-96.61177499999998</c:v>
                </c:pt>
                <c:pt idx="7886">
                  <c:v>-117.25908</c:v>
                </c:pt>
                <c:pt idx="7887">
                  <c:v>-96.847926000000001</c:v>
                </c:pt>
                <c:pt idx="7888">
                  <c:v>-111.52088000000001</c:v>
                </c:pt>
                <c:pt idx="7889">
                  <c:v>-96.795869999999994</c:v>
                </c:pt>
                <c:pt idx="7890">
                  <c:v>-111.5265</c:v>
                </c:pt>
                <c:pt idx="7891">
                  <c:v>-96.90128</c:v>
                </c:pt>
                <c:pt idx="7892">
                  <c:v>-80.044520000000006</c:v>
                </c:pt>
                <c:pt idx="7893">
                  <c:v>-97.215030000000013</c:v>
                </c:pt>
                <c:pt idx="7894">
                  <c:v>-116.97059</c:v>
                </c:pt>
                <c:pt idx="7895">
                  <c:v>-98.084389999999999</c:v>
                </c:pt>
                <c:pt idx="7896">
                  <c:v>-80.028666999999999</c:v>
                </c:pt>
                <c:pt idx="7897">
                  <c:v>-96.831092999999981</c:v>
                </c:pt>
                <c:pt idx="7898">
                  <c:v>-79.877222000000003</c:v>
                </c:pt>
                <c:pt idx="7899">
                  <c:v>-96.799025999999998</c:v>
                </c:pt>
                <c:pt idx="7900">
                  <c:v>-97.040890000000005</c:v>
                </c:pt>
                <c:pt idx="7901">
                  <c:v>-96.634203999999997</c:v>
                </c:pt>
                <c:pt idx="7902">
                  <c:v>-96.900930000000002</c:v>
                </c:pt>
                <c:pt idx="7903">
                  <c:v>-97.448944999999995</c:v>
                </c:pt>
                <c:pt idx="7904">
                  <c:v>-91.430718999999982</c:v>
                </c:pt>
                <c:pt idx="7905">
                  <c:v>-111.67022</c:v>
                </c:pt>
                <c:pt idx="7906">
                  <c:v>-96.626059999999981</c:v>
                </c:pt>
                <c:pt idx="7907">
                  <c:v>-80.040543999999997</c:v>
                </c:pt>
                <c:pt idx="7908">
                  <c:v>-97.432682</c:v>
                </c:pt>
                <c:pt idx="7909">
                  <c:v>-96.830208999999982</c:v>
                </c:pt>
                <c:pt idx="7910">
                  <c:v>-80.033180000000002</c:v>
                </c:pt>
                <c:pt idx="7911">
                  <c:v>-79.867427000000006</c:v>
                </c:pt>
                <c:pt idx="7912">
                  <c:v>-79.862080999999989</c:v>
                </c:pt>
                <c:pt idx="7913">
                  <c:v>-96.727935000000002</c:v>
                </c:pt>
                <c:pt idx="7914">
                  <c:v>-96.789580000000001</c:v>
                </c:pt>
                <c:pt idx="7915">
                  <c:v>-97.429119999999998</c:v>
                </c:pt>
                <c:pt idx="7916">
                  <c:v>-96.948710000000005</c:v>
                </c:pt>
                <c:pt idx="7917">
                  <c:v>-96.785870999999986</c:v>
                </c:pt>
                <c:pt idx="7918">
                  <c:v>-111.52452099999999</c:v>
                </c:pt>
                <c:pt idx="7919">
                  <c:v>-96.789293000000001</c:v>
                </c:pt>
                <c:pt idx="7920">
                  <c:v>-96.782824000000005</c:v>
                </c:pt>
                <c:pt idx="7921">
                  <c:v>-97.264133000000001</c:v>
                </c:pt>
                <c:pt idx="7922">
                  <c:v>-96.865143000000003</c:v>
                </c:pt>
                <c:pt idx="7923">
                  <c:v>-97.13773999999998</c:v>
                </c:pt>
                <c:pt idx="7924">
                  <c:v>-79.858579999999989</c:v>
                </c:pt>
                <c:pt idx="7925">
                  <c:v>-117.128664</c:v>
                </c:pt>
                <c:pt idx="7926">
                  <c:v>-96.994298000000001</c:v>
                </c:pt>
                <c:pt idx="7927">
                  <c:v>-79.855719999999991</c:v>
                </c:pt>
                <c:pt idx="7928">
                  <c:v>-96.786698999999999</c:v>
                </c:pt>
                <c:pt idx="7929">
                  <c:v>-96.786698999999999</c:v>
                </c:pt>
                <c:pt idx="7930">
                  <c:v>-96.786698999999999</c:v>
                </c:pt>
                <c:pt idx="7931">
                  <c:v>-96.786698999999999</c:v>
                </c:pt>
                <c:pt idx="7932">
                  <c:v>-96.786698999999999</c:v>
                </c:pt>
                <c:pt idx="7933">
                  <c:v>-96.786698999999999</c:v>
                </c:pt>
                <c:pt idx="7934">
                  <c:v>-96.786698999999999</c:v>
                </c:pt>
                <c:pt idx="7935">
                  <c:v>-96.786698999999999</c:v>
                </c:pt>
                <c:pt idx="7936">
                  <c:v>-96.786698999999999</c:v>
                </c:pt>
                <c:pt idx="7937">
                  <c:v>-117.12723099999999</c:v>
                </c:pt>
                <c:pt idx="7938">
                  <c:v>-79.844398999999981</c:v>
                </c:pt>
                <c:pt idx="7939">
                  <c:v>-96.779539999999983</c:v>
                </c:pt>
                <c:pt idx="7940">
                  <c:v>-79.860560000000007</c:v>
                </c:pt>
                <c:pt idx="7941">
                  <c:v>-117.11743</c:v>
                </c:pt>
                <c:pt idx="7942">
                  <c:v>-83.673920999999993</c:v>
                </c:pt>
                <c:pt idx="7943">
                  <c:v>-79.855046999999985</c:v>
                </c:pt>
                <c:pt idx="7944">
                  <c:v>-86.604945000000001</c:v>
                </c:pt>
                <c:pt idx="7945">
                  <c:v>-96.782600000000002</c:v>
                </c:pt>
                <c:pt idx="7946">
                  <c:v>-96.782600000000002</c:v>
                </c:pt>
                <c:pt idx="7947">
                  <c:v>-96.782600000000002</c:v>
                </c:pt>
                <c:pt idx="7948">
                  <c:v>-96.876249999999999</c:v>
                </c:pt>
                <c:pt idx="7949">
                  <c:v>-97.045010000000005</c:v>
                </c:pt>
                <c:pt idx="7950">
                  <c:v>-96.848897999999991</c:v>
                </c:pt>
                <c:pt idx="7951">
                  <c:v>-111.5197</c:v>
                </c:pt>
                <c:pt idx="7952">
                  <c:v>-79.861278999999982</c:v>
                </c:pt>
                <c:pt idx="7953">
                  <c:v>-117.124107</c:v>
                </c:pt>
                <c:pt idx="7954">
                  <c:v>-116.96268999999999</c:v>
                </c:pt>
                <c:pt idx="7955">
                  <c:v>-97.046509</c:v>
                </c:pt>
                <c:pt idx="7956">
                  <c:v>-83.714123000000001</c:v>
                </c:pt>
                <c:pt idx="7957">
                  <c:v>-117.17953</c:v>
                </c:pt>
                <c:pt idx="7958">
                  <c:v>-117.14972899999999</c:v>
                </c:pt>
                <c:pt idx="7959">
                  <c:v>-96.634682999999981</c:v>
                </c:pt>
                <c:pt idx="7960">
                  <c:v>-96.942750000000004</c:v>
                </c:pt>
                <c:pt idx="7961">
                  <c:v>-96.966350000000006</c:v>
                </c:pt>
                <c:pt idx="7962">
                  <c:v>-83.714232999999993</c:v>
                </c:pt>
                <c:pt idx="7963">
                  <c:v>-80.034639999999996</c:v>
                </c:pt>
                <c:pt idx="7964">
                  <c:v>-91.800397999999987</c:v>
                </c:pt>
                <c:pt idx="7965">
                  <c:v>-116.953543</c:v>
                </c:pt>
                <c:pt idx="7966">
                  <c:v>-79.982073</c:v>
                </c:pt>
                <c:pt idx="7967">
                  <c:v>-96.631879999999981</c:v>
                </c:pt>
                <c:pt idx="7968">
                  <c:v>-97.056621000000007</c:v>
                </c:pt>
                <c:pt idx="7969">
                  <c:v>-96.856660000000005</c:v>
                </c:pt>
                <c:pt idx="7970">
                  <c:v>-117.158018</c:v>
                </c:pt>
                <c:pt idx="7971">
                  <c:v>-96.941869999999994</c:v>
                </c:pt>
                <c:pt idx="7972">
                  <c:v>-97.311610999999999</c:v>
                </c:pt>
                <c:pt idx="7973">
                  <c:v>-117.13766</c:v>
                </c:pt>
                <c:pt idx="7974">
                  <c:v>-97.031940000000006</c:v>
                </c:pt>
                <c:pt idx="7975">
                  <c:v>-80.061642000000006</c:v>
                </c:pt>
                <c:pt idx="7976">
                  <c:v>-97.263865999999993</c:v>
                </c:pt>
                <c:pt idx="7977">
                  <c:v>-117.225387</c:v>
                </c:pt>
                <c:pt idx="7978">
                  <c:v>-97.207049999999995</c:v>
                </c:pt>
                <c:pt idx="7979">
                  <c:v>-97.203642000000002</c:v>
                </c:pt>
                <c:pt idx="7980">
                  <c:v>-80.07204999999999</c:v>
                </c:pt>
                <c:pt idx="7981">
                  <c:v>-117.15938</c:v>
                </c:pt>
                <c:pt idx="7982">
                  <c:v>-97.207105999999996</c:v>
                </c:pt>
                <c:pt idx="7983">
                  <c:v>-79.990348999999981</c:v>
                </c:pt>
                <c:pt idx="7984">
                  <c:v>-116.914743</c:v>
                </c:pt>
                <c:pt idx="7985">
                  <c:v>-96.874560000000002</c:v>
                </c:pt>
                <c:pt idx="7986">
                  <c:v>-80.038449999999983</c:v>
                </c:pt>
                <c:pt idx="7987">
                  <c:v>-97.040360000000007</c:v>
                </c:pt>
                <c:pt idx="7988">
                  <c:v>-80.039400000000001</c:v>
                </c:pt>
                <c:pt idx="7989">
                  <c:v>-97.22637499999999</c:v>
                </c:pt>
                <c:pt idx="7990">
                  <c:v>-97.207116999999997</c:v>
                </c:pt>
                <c:pt idx="7991">
                  <c:v>-96.853639999999999</c:v>
                </c:pt>
                <c:pt idx="7992">
                  <c:v>-97.030829999999995</c:v>
                </c:pt>
                <c:pt idx="7993">
                  <c:v>-97.213189999999997</c:v>
                </c:pt>
                <c:pt idx="7994">
                  <c:v>-117.12395100000001</c:v>
                </c:pt>
                <c:pt idx="7995">
                  <c:v>-96.788579999999982</c:v>
                </c:pt>
                <c:pt idx="7996">
                  <c:v>-97.200603000000001</c:v>
                </c:pt>
                <c:pt idx="7997">
                  <c:v>-96.993250000000003</c:v>
                </c:pt>
                <c:pt idx="7998">
                  <c:v>-96.919669999999996</c:v>
                </c:pt>
                <c:pt idx="7999">
                  <c:v>-93.973519999999994</c:v>
                </c:pt>
                <c:pt idx="8000">
                  <c:v>-117.132088</c:v>
                </c:pt>
                <c:pt idx="8001">
                  <c:v>-97.203980000000001</c:v>
                </c:pt>
                <c:pt idx="8002">
                  <c:v>-97.101219</c:v>
                </c:pt>
                <c:pt idx="8003">
                  <c:v>-117.231694</c:v>
                </c:pt>
                <c:pt idx="8004">
                  <c:v>-96.824259999999995</c:v>
                </c:pt>
                <c:pt idx="8005">
                  <c:v>-96.784210000000002</c:v>
                </c:pt>
                <c:pt idx="8006">
                  <c:v>-117.13828100000001</c:v>
                </c:pt>
                <c:pt idx="8007">
                  <c:v>-97.044839999999994</c:v>
                </c:pt>
                <c:pt idx="8008">
                  <c:v>-97.103724999999983</c:v>
                </c:pt>
                <c:pt idx="8009">
                  <c:v>-96.625889999999984</c:v>
                </c:pt>
                <c:pt idx="8010">
                  <c:v>-117.229675</c:v>
                </c:pt>
                <c:pt idx="8011">
                  <c:v>-97.200810000000004</c:v>
                </c:pt>
                <c:pt idx="8012">
                  <c:v>-97.22842</c:v>
                </c:pt>
                <c:pt idx="8013">
                  <c:v>-96.825013999999982</c:v>
                </c:pt>
                <c:pt idx="8014">
                  <c:v>-97.197975999999983</c:v>
                </c:pt>
                <c:pt idx="8015">
                  <c:v>-79.826509999999999</c:v>
                </c:pt>
                <c:pt idx="8016">
                  <c:v>-97.354810000000001</c:v>
                </c:pt>
                <c:pt idx="8017">
                  <c:v>-117.15067999999999</c:v>
                </c:pt>
                <c:pt idx="8018">
                  <c:v>-109.724176</c:v>
                </c:pt>
                <c:pt idx="8019">
                  <c:v>-97.041230000000013</c:v>
                </c:pt>
                <c:pt idx="8020">
                  <c:v>-97.12757999999998</c:v>
                </c:pt>
                <c:pt idx="8021">
                  <c:v>-98.041579999999996</c:v>
                </c:pt>
                <c:pt idx="8022">
                  <c:v>-117.17749000000001</c:v>
                </c:pt>
                <c:pt idx="8023">
                  <c:v>-117.01729400000001</c:v>
                </c:pt>
                <c:pt idx="8024">
                  <c:v>-96.705849999999998</c:v>
                </c:pt>
                <c:pt idx="8025">
                  <c:v>-96.947909999999993</c:v>
                </c:pt>
                <c:pt idx="8026">
                  <c:v>-97.144127999999995</c:v>
                </c:pt>
                <c:pt idx="8027">
                  <c:v>-85.229670000000013</c:v>
                </c:pt>
                <c:pt idx="8028">
                  <c:v>-116.77073900000001</c:v>
                </c:pt>
                <c:pt idx="8029">
                  <c:v>-96.834760000000003</c:v>
                </c:pt>
                <c:pt idx="8030">
                  <c:v>-96.77679999999998</c:v>
                </c:pt>
                <c:pt idx="8031">
                  <c:v>-97.214839999999995</c:v>
                </c:pt>
                <c:pt idx="8032">
                  <c:v>-97.220976999999991</c:v>
                </c:pt>
                <c:pt idx="8033">
                  <c:v>-96.959109999999995</c:v>
                </c:pt>
                <c:pt idx="8034">
                  <c:v>-96.753934000000001</c:v>
                </c:pt>
                <c:pt idx="8035">
                  <c:v>-116.9774</c:v>
                </c:pt>
                <c:pt idx="8036">
                  <c:v>-96.979567000000003</c:v>
                </c:pt>
                <c:pt idx="8037">
                  <c:v>-97.135557999999989</c:v>
                </c:pt>
                <c:pt idx="8038">
                  <c:v>-79.864649999999997</c:v>
                </c:pt>
                <c:pt idx="8039">
                  <c:v>-85.177419999999998</c:v>
                </c:pt>
                <c:pt idx="8040">
                  <c:v>-117.090181</c:v>
                </c:pt>
                <c:pt idx="8041">
                  <c:v>-97.294550000000001</c:v>
                </c:pt>
                <c:pt idx="8042">
                  <c:v>-96.997990999999999</c:v>
                </c:pt>
                <c:pt idx="8043">
                  <c:v>-97.125180999999984</c:v>
                </c:pt>
                <c:pt idx="8044">
                  <c:v>-117.124515</c:v>
                </c:pt>
                <c:pt idx="8045">
                  <c:v>-117.124544</c:v>
                </c:pt>
                <c:pt idx="8046">
                  <c:v>-117.12458599999999</c:v>
                </c:pt>
                <c:pt idx="8047">
                  <c:v>-117.12458599999999</c:v>
                </c:pt>
                <c:pt idx="8048">
                  <c:v>-96.896979999999999</c:v>
                </c:pt>
                <c:pt idx="8049">
                  <c:v>-97.106479999999991</c:v>
                </c:pt>
                <c:pt idx="8050">
                  <c:v>-96.973039999999983</c:v>
                </c:pt>
                <c:pt idx="8051">
                  <c:v>-96.921570000000003</c:v>
                </c:pt>
                <c:pt idx="8052">
                  <c:v>-83.62757999999998</c:v>
                </c:pt>
                <c:pt idx="8053">
                  <c:v>-83.62757999999998</c:v>
                </c:pt>
                <c:pt idx="8054">
                  <c:v>-83.62757999999998</c:v>
                </c:pt>
                <c:pt idx="8055">
                  <c:v>-96.627049999999983</c:v>
                </c:pt>
                <c:pt idx="8056">
                  <c:v>-116.980926</c:v>
                </c:pt>
                <c:pt idx="8057">
                  <c:v>-97.143140000000002</c:v>
                </c:pt>
                <c:pt idx="8058">
                  <c:v>-97.293559999999999</c:v>
                </c:pt>
                <c:pt idx="8059">
                  <c:v>-83.632620000000003</c:v>
                </c:pt>
                <c:pt idx="8060">
                  <c:v>-96.868394999999992</c:v>
                </c:pt>
                <c:pt idx="8061">
                  <c:v>-96.868319999999983</c:v>
                </c:pt>
                <c:pt idx="8062">
                  <c:v>-83.635759999999991</c:v>
                </c:pt>
                <c:pt idx="8063">
                  <c:v>-83.635239999999982</c:v>
                </c:pt>
                <c:pt idx="8064">
                  <c:v>-96.625849999999986</c:v>
                </c:pt>
                <c:pt idx="8065">
                  <c:v>-97.142469999999975</c:v>
                </c:pt>
                <c:pt idx="8066">
                  <c:v>-117.279533</c:v>
                </c:pt>
                <c:pt idx="8067">
                  <c:v>-116.985342</c:v>
                </c:pt>
                <c:pt idx="8068">
                  <c:v>-96.633421999999982</c:v>
                </c:pt>
                <c:pt idx="8069">
                  <c:v>-96.686939999999993</c:v>
                </c:pt>
                <c:pt idx="8070">
                  <c:v>-96.68586999999998</c:v>
                </c:pt>
                <c:pt idx="8071">
                  <c:v>-96.787548999999999</c:v>
                </c:pt>
                <c:pt idx="8072">
                  <c:v>-97.113230000000001</c:v>
                </c:pt>
                <c:pt idx="8073">
                  <c:v>-115.52381200000001</c:v>
                </c:pt>
                <c:pt idx="8074">
                  <c:v>-97.134141999999983</c:v>
                </c:pt>
                <c:pt idx="8075">
                  <c:v>-96.835250000000002</c:v>
                </c:pt>
                <c:pt idx="8076">
                  <c:v>-97.215500000000006</c:v>
                </c:pt>
                <c:pt idx="8077">
                  <c:v>-97.239570000000001</c:v>
                </c:pt>
                <c:pt idx="8078">
                  <c:v>-97.310749999999999</c:v>
                </c:pt>
                <c:pt idx="8079">
                  <c:v>-96.762680000000003</c:v>
                </c:pt>
                <c:pt idx="8080">
                  <c:v>-116.999111</c:v>
                </c:pt>
                <c:pt idx="8081">
                  <c:v>-117.182731</c:v>
                </c:pt>
                <c:pt idx="8082">
                  <c:v>-117.18191299999999</c:v>
                </c:pt>
                <c:pt idx="8083">
                  <c:v>-96.978399999999979</c:v>
                </c:pt>
                <c:pt idx="8084">
                  <c:v>-97.112593000000004</c:v>
                </c:pt>
                <c:pt idx="8085">
                  <c:v>-86.726626999999993</c:v>
                </c:pt>
                <c:pt idx="8086">
                  <c:v>-97.072161999999992</c:v>
                </c:pt>
                <c:pt idx="8087">
                  <c:v>-79.974519999999998</c:v>
                </c:pt>
                <c:pt idx="8088">
                  <c:v>-79.975039999999993</c:v>
                </c:pt>
                <c:pt idx="8089">
                  <c:v>-79.924570000000003</c:v>
                </c:pt>
                <c:pt idx="8090">
                  <c:v>-97.312410999999983</c:v>
                </c:pt>
                <c:pt idx="8091">
                  <c:v>-96.973650000000006</c:v>
                </c:pt>
                <c:pt idx="8092">
                  <c:v>-97.184962999999982</c:v>
                </c:pt>
                <c:pt idx="8093">
                  <c:v>-96.89358</c:v>
                </c:pt>
                <c:pt idx="8094">
                  <c:v>-96.893769999999975</c:v>
                </c:pt>
                <c:pt idx="8095">
                  <c:v>-97.181072999999984</c:v>
                </c:pt>
                <c:pt idx="8096">
                  <c:v>-79.914170000000027</c:v>
                </c:pt>
                <c:pt idx="8097">
                  <c:v>-96.66525</c:v>
                </c:pt>
                <c:pt idx="8098">
                  <c:v>-97.254900000000006</c:v>
                </c:pt>
                <c:pt idx="8099">
                  <c:v>-97.221360000000004</c:v>
                </c:pt>
                <c:pt idx="8100">
                  <c:v>-97.281030000000001</c:v>
                </c:pt>
                <c:pt idx="8101">
                  <c:v>-96.849897999999982</c:v>
                </c:pt>
                <c:pt idx="8102">
                  <c:v>-96.863650000000007</c:v>
                </c:pt>
                <c:pt idx="8103">
                  <c:v>-97.202307999999988</c:v>
                </c:pt>
                <c:pt idx="8104">
                  <c:v>-96.771550000000005</c:v>
                </c:pt>
                <c:pt idx="8105">
                  <c:v>-117.22835600000001</c:v>
                </c:pt>
                <c:pt idx="8106">
                  <c:v>-97.291989999999998</c:v>
                </c:pt>
                <c:pt idx="8107">
                  <c:v>-96.686120000000003</c:v>
                </c:pt>
                <c:pt idx="8108">
                  <c:v>-96.654483999999982</c:v>
                </c:pt>
                <c:pt idx="8109">
                  <c:v>-96.936310000000006</c:v>
                </c:pt>
                <c:pt idx="8110">
                  <c:v>-96.440402000000006</c:v>
                </c:pt>
                <c:pt idx="8111">
                  <c:v>-96.675129999999982</c:v>
                </c:pt>
                <c:pt idx="8112">
                  <c:v>-96.993275999999994</c:v>
                </c:pt>
                <c:pt idx="8113">
                  <c:v>-96.772599</c:v>
                </c:pt>
                <c:pt idx="8114">
                  <c:v>-96.773365999999982</c:v>
                </c:pt>
                <c:pt idx="8115">
                  <c:v>-96.667720000000003</c:v>
                </c:pt>
                <c:pt idx="8116">
                  <c:v>-84.855001999999985</c:v>
                </c:pt>
                <c:pt idx="8117">
                  <c:v>-96.653909999999982</c:v>
                </c:pt>
                <c:pt idx="8118">
                  <c:v>-96.891212999999993</c:v>
                </c:pt>
                <c:pt idx="8119">
                  <c:v>-80.051550000000006</c:v>
                </c:pt>
                <c:pt idx="8120">
                  <c:v>-97.130439999999979</c:v>
                </c:pt>
                <c:pt idx="8121">
                  <c:v>-96.931291000000002</c:v>
                </c:pt>
                <c:pt idx="8122">
                  <c:v>-96.931291000000002</c:v>
                </c:pt>
                <c:pt idx="8123">
                  <c:v>-96.931291000000002</c:v>
                </c:pt>
                <c:pt idx="8124">
                  <c:v>-96.931291000000002</c:v>
                </c:pt>
                <c:pt idx="8125">
                  <c:v>-96.931291000000002</c:v>
                </c:pt>
                <c:pt idx="8126">
                  <c:v>-96.931291000000002</c:v>
                </c:pt>
                <c:pt idx="8127">
                  <c:v>-96.931291000000002</c:v>
                </c:pt>
                <c:pt idx="8128">
                  <c:v>-96.931291000000002</c:v>
                </c:pt>
                <c:pt idx="8129">
                  <c:v>-96.931291000000002</c:v>
                </c:pt>
                <c:pt idx="8130">
                  <c:v>-96.931291000000002</c:v>
                </c:pt>
                <c:pt idx="8131">
                  <c:v>-96.931291000000002</c:v>
                </c:pt>
                <c:pt idx="8132">
                  <c:v>-96.931291000000002</c:v>
                </c:pt>
                <c:pt idx="8133">
                  <c:v>-96.931291000000002</c:v>
                </c:pt>
                <c:pt idx="8134">
                  <c:v>-96.931291000000002</c:v>
                </c:pt>
                <c:pt idx="8135">
                  <c:v>-96.931291000000002</c:v>
                </c:pt>
                <c:pt idx="8136">
                  <c:v>-96.931291000000002</c:v>
                </c:pt>
                <c:pt idx="8137">
                  <c:v>-96.931291000000002</c:v>
                </c:pt>
                <c:pt idx="8138">
                  <c:v>-96.931291000000002</c:v>
                </c:pt>
                <c:pt idx="8139">
                  <c:v>-96.931291000000002</c:v>
                </c:pt>
                <c:pt idx="8140">
                  <c:v>-96.931291000000002</c:v>
                </c:pt>
                <c:pt idx="8141">
                  <c:v>-96.931291000000002</c:v>
                </c:pt>
                <c:pt idx="8142">
                  <c:v>-96.931291000000002</c:v>
                </c:pt>
                <c:pt idx="8143">
                  <c:v>-96.931291000000002</c:v>
                </c:pt>
                <c:pt idx="8144">
                  <c:v>-96.931291000000002</c:v>
                </c:pt>
                <c:pt idx="8145">
                  <c:v>-96.931291000000002</c:v>
                </c:pt>
                <c:pt idx="8146">
                  <c:v>-96.931291000000002</c:v>
                </c:pt>
                <c:pt idx="8147">
                  <c:v>-96.931291000000002</c:v>
                </c:pt>
                <c:pt idx="8148">
                  <c:v>-96.931291000000002</c:v>
                </c:pt>
                <c:pt idx="8149">
                  <c:v>-96.931291000000002</c:v>
                </c:pt>
                <c:pt idx="8150">
                  <c:v>-96.931291000000002</c:v>
                </c:pt>
                <c:pt idx="8151">
                  <c:v>-96.931291000000002</c:v>
                </c:pt>
                <c:pt idx="8152">
                  <c:v>-96.931291000000002</c:v>
                </c:pt>
                <c:pt idx="8153">
                  <c:v>-96.931291000000002</c:v>
                </c:pt>
                <c:pt idx="8154">
                  <c:v>-96.931291000000002</c:v>
                </c:pt>
                <c:pt idx="8155">
                  <c:v>-96.931291000000002</c:v>
                </c:pt>
                <c:pt idx="8156">
                  <c:v>-96.931291000000002</c:v>
                </c:pt>
                <c:pt idx="8157">
                  <c:v>-96.931291000000002</c:v>
                </c:pt>
                <c:pt idx="8158">
                  <c:v>-96.931291000000002</c:v>
                </c:pt>
                <c:pt idx="8159">
                  <c:v>-96.931291000000002</c:v>
                </c:pt>
                <c:pt idx="8160">
                  <c:v>-96.931291000000002</c:v>
                </c:pt>
                <c:pt idx="8161">
                  <c:v>-96.931291000000002</c:v>
                </c:pt>
                <c:pt idx="8162">
                  <c:v>-96.931291000000002</c:v>
                </c:pt>
                <c:pt idx="8163">
                  <c:v>-96.931291000000002</c:v>
                </c:pt>
                <c:pt idx="8164">
                  <c:v>-96.931291000000002</c:v>
                </c:pt>
                <c:pt idx="8165">
                  <c:v>-96.931291000000002</c:v>
                </c:pt>
                <c:pt idx="8166">
                  <c:v>-96.931291000000002</c:v>
                </c:pt>
                <c:pt idx="8167">
                  <c:v>-96.931291000000002</c:v>
                </c:pt>
                <c:pt idx="8168">
                  <c:v>-96.931291000000002</c:v>
                </c:pt>
                <c:pt idx="8169">
                  <c:v>-96.931291000000002</c:v>
                </c:pt>
                <c:pt idx="8170">
                  <c:v>-96.931291000000002</c:v>
                </c:pt>
                <c:pt idx="8171">
                  <c:v>-96.931291000000002</c:v>
                </c:pt>
                <c:pt idx="8172">
                  <c:v>-96.931291000000002</c:v>
                </c:pt>
                <c:pt idx="8173">
                  <c:v>-96.931291000000002</c:v>
                </c:pt>
                <c:pt idx="8174">
                  <c:v>-96.931291000000002</c:v>
                </c:pt>
                <c:pt idx="8175">
                  <c:v>-96.931291000000002</c:v>
                </c:pt>
                <c:pt idx="8176">
                  <c:v>-96.931291000000002</c:v>
                </c:pt>
                <c:pt idx="8177">
                  <c:v>-96.931291000000002</c:v>
                </c:pt>
                <c:pt idx="8178">
                  <c:v>-96.931291000000002</c:v>
                </c:pt>
                <c:pt idx="8179">
                  <c:v>-96.931291000000002</c:v>
                </c:pt>
                <c:pt idx="8180">
                  <c:v>-96.931291000000002</c:v>
                </c:pt>
                <c:pt idx="8181">
                  <c:v>-96.931291000000002</c:v>
                </c:pt>
                <c:pt idx="8182">
                  <c:v>-96.931291000000002</c:v>
                </c:pt>
                <c:pt idx="8183">
                  <c:v>-96.931291000000002</c:v>
                </c:pt>
                <c:pt idx="8184">
                  <c:v>-96.931291000000002</c:v>
                </c:pt>
                <c:pt idx="8185">
                  <c:v>-96.931291000000002</c:v>
                </c:pt>
                <c:pt idx="8186">
                  <c:v>-96.931291000000002</c:v>
                </c:pt>
                <c:pt idx="8187">
                  <c:v>-96.931291000000002</c:v>
                </c:pt>
                <c:pt idx="8188">
                  <c:v>-96.931291000000002</c:v>
                </c:pt>
                <c:pt idx="8189">
                  <c:v>-96.931291000000002</c:v>
                </c:pt>
                <c:pt idx="8190">
                  <c:v>-96.931290000000004</c:v>
                </c:pt>
                <c:pt idx="8191">
                  <c:v>-96.766549999999995</c:v>
                </c:pt>
                <c:pt idx="8192">
                  <c:v>-83.691370000000006</c:v>
                </c:pt>
                <c:pt idx="8193">
                  <c:v>-96.661791999999991</c:v>
                </c:pt>
                <c:pt idx="8194">
                  <c:v>-96.632000000000005</c:v>
                </c:pt>
                <c:pt idx="8195">
                  <c:v>-117.206284</c:v>
                </c:pt>
                <c:pt idx="8196">
                  <c:v>-97.207830000000001</c:v>
                </c:pt>
                <c:pt idx="8197">
                  <c:v>-96.931479999999993</c:v>
                </c:pt>
                <c:pt idx="8198">
                  <c:v>-117.214815</c:v>
                </c:pt>
                <c:pt idx="8199">
                  <c:v>-83.758409999999998</c:v>
                </c:pt>
                <c:pt idx="8200">
                  <c:v>-96.900019999999998</c:v>
                </c:pt>
                <c:pt idx="8201">
                  <c:v>-96.746280999999996</c:v>
                </c:pt>
                <c:pt idx="8202">
                  <c:v>-97.07141</c:v>
                </c:pt>
                <c:pt idx="8203">
                  <c:v>-117.19905300000001</c:v>
                </c:pt>
                <c:pt idx="8204">
                  <c:v>-96.989070000000012</c:v>
                </c:pt>
                <c:pt idx="8205">
                  <c:v>-117.22545</c:v>
                </c:pt>
                <c:pt idx="8206">
                  <c:v>-97.07257899999999</c:v>
                </c:pt>
                <c:pt idx="8207">
                  <c:v>-96.899479999999983</c:v>
                </c:pt>
                <c:pt idx="8208">
                  <c:v>-83.662059999999983</c:v>
                </c:pt>
                <c:pt idx="8209">
                  <c:v>-97.072114999999982</c:v>
                </c:pt>
                <c:pt idx="8210">
                  <c:v>-80.019324999999995</c:v>
                </c:pt>
                <c:pt idx="8211">
                  <c:v>-95.896010000000004</c:v>
                </c:pt>
                <c:pt idx="8212">
                  <c:v>-96.900475999999998</c:v>
                </c:pt>
                <c:pt idx="8213">
                  <c:v>-96.88733999999998</c:v>
                </c:pt>
                <c:pt idx="8214">
                  <c:v>-97.266907000000003</c:v>
                </c:pt>
                <c:pt idx="8215">
                  <c:v>-86.690321999999981</c:v>
                </c:pt>
                <c:pt idx="8216">
                  <c:v>-79.779319999999998</c:v>
                </c:pt>
                <c:pt idx="8217">
                  <c:v>-96.772429999999986</c:v>
                </c:pt>
                <c:pt idx="8218">
                  <c:v>-96.9054</c:v>
                </c:pt>
                <c:pt idx="8219">
                  <c:v>-96.901049999999998</c:v>
                </c:pt>
                <c:pt idx="8220">
                  <c:v>-117.20824</c:v>
                </c:pt>
                <c:pt idx="8221">
                  <c:v>-96.663522</c:v>
                </c:pt>
                <c:pt idx="8222">
                  <c:v>-96.768208000000001</c:v>
                </c:pt>
                <c:pt idx="8223">
                  <c:v>-80.010930000000002</c:v>
                </c:pt>
                <c:pt idx="8224">
                  <c:v>-111.72014299999999</c:v>
                </c:pt>
                <c:pt idx="8225">
                  <c:v>-80.009280000000004</c:v>
                </c:pt>
                <c:pt idx="8226">
                  <c:v>-117.203159</c:v>
                </c:pt>
                <c:pt idx="8227">
                  <c:v>-96.677999999999983</c:v>
                </c:pt>
                <c:pt idx="8228">
                  <c:v>-96.762289999999993</c:v>
                </c:pt>
                <c:pt idx="8229">
                  <c:v>-96.675479999999965</c:v>
                </c:pt>
                <c:pt idx="8230">
                  <c:v>-117.205775</c:v>
                </c:pt>
                <c:pt idx="8231">
                  <c:v>-96.769198000000003</c:v>
                </c:pt>
                <c:pt idx="8232">
                  <c:v>-80.011465000000001</c:v>
                </c:pt>
                <c:pt idx="8233">
                  <c:v>-117.20913899999999</c:v>
                </c:pt>
                <c:pt idx="8234">
                  <c:v>-96.62093999999999</c:v>
                </c:pt>
                <c:pt idx="8235">
                  <c:v>-83.762349999999998</c:v>
                </c:pt>
                <c:pt idx="8236">
                  <c:v>-96.766774999999981</c:v>
                </c:pt>
                <c:pt idx="8237">
                  <c:v>-97.100537999999986</c:v>
                </c:pt>
                <c:pt idx="8238">
                  <c:v>-117.206463</c:v>
                </c:pt>
                <c:pt idx="8239">
                  <c:v>-117.202386</c:v>
                </c:pt>
                <c:pt idx="8240">
                  <c:v>-96.459638999999981</c:v>
                </c:pt>
                <c:pt idx="8241">
                  <c:v>-96.654910000000001</c:v>
                </c:pt>
                <c:pt idx="8242">
                  <c:v>-117.206709</c:v>
                </c:pt>
                <c:pt idx="8243">
                  <c:v>-111.690147</c:v>
                </c:pt>
                <c:pt idx="8244">
                  <c:v>-96.691490000000002</c:v>
                </c:pt>
                <c:pt idx="8245">
                  <c:v>-96.945393999999993</c:v>
                </c:pt>
                <c:pt idx="8246">
                  <c:v>-96.624110000000002</c:v>
                </c:pt>
                <c:pt idx="8247">
                  <c:v>-97.381816000000001</c:v>
                </c:pt>
                <c:pt idx="8248">
                  <c:v>-97.10137499999999</c:v>
                </c:pt>
                <c:pt idx="8249">
                  <c:v>-97.382833999999988</c:v>
                </c:pt>
                <c:pt idx="8250">
                  <c:v>-84.292281000000003</c:v>
                </c:pt>
                <c:pt idx="8251">
                  <c:v>-105.96145799999999</c:v>
                </c:pt>
                <c:pt idx="8252">
                  <c:v>-96.967327999999995</c:v>
                </c:pt>
                <c:pt idx="8253">
                  <c:v>-97.259590000000003</c:v>
                </c:pt>
                <c:pt idx="8254">
                  <c:v>-117.16987</c:v>
                </c:pt>
                <c:pt idx="8255">
                  <c:v>-80.064120000000003</c:v>
                </c:pt>
                <c:pt idx="8256">
                  <c:v>-96.880229999999997</c:v>
                </c:pt>
                <c:pt idx="8257">
                  <c:v>-111.68437</c:v>
                </c:pt>
                <c:pt idx="8258">
                  <c:v>-96.95317799999998</c:v>
                </c:pt>
                <c:pt idx="8259">
                  <c:v>-116.574163</c:v>
                </c:pt>
                <c:pt idx="8260">
                  <c:v>-96.669389999999993</c:v>
                </c:pt>
                <c:pt idx="8261">
                  <c:v>-96.896659999999997</c:v>
                </c:pt>
                <c:pt idx="8262">
                  <c:v>-96.955290000000005</c:v>
                </c:pt>
                <c:pt idx="8263">
                  <c:v>-96.896799999999999</c:v>
                </c:pt>
                <c:pt idx="8264">
                  <c:v>-117.16231999999999</c:v>
                </c:pt>
                <c:pt idx="8265">
                  <c:v>-96.767139999999998</c:v>
                </c:pt>
                <c:pt idx="8266">
                  <c:v>-117.221808</c:v>
                </c:pt>
                <c:pt idx="8267">
                  <c:v>-96.757819999999995</c:v>
                </c:pt>
                <c:pt idx="8268">
                  <c:v>-96.466350000000006</c:v>
                </c:pt>
                <c:pt idx="8269">
                  <c:v>-97.257300000000001</c:v>
                </c:pt>
                <c:pt idx="8270">
                  <c:v>-96.967569999999995</c:v>
                </c:pt>
                <c:pt idx="8271">
                  <c:v>-96.977028000000004</c:v>
                </c:pt>
                <c:pt idx="8272">
                  <c:v>-111.700292</c:v>
                </c:pt>
                <c:pt idx="8273">
                  <c:v>-117.215217</c:v>
                </c:pt>
                <c:pt idx="8274">
                  <c:v>-117.16444799999999</c:v>
                </c:pt>
                <c:pt idx="8275">
                  <c:v>-117.17594200000001</c:v>
                </c:pt>
                <c:pt idx="8276">
                  <c:v>-83.758445999999992</c:v>
                </c:pt>
                <c:pt idx="8277">
                  <c:v>-96.963425999999998</c:v>
                </c:pt>
                <c:pt idx="8278">
                  <c:v>-96.958519999999993</c:v>
                </c:pt>
                <c:pt idx="8279">
                  <c:v>-96.771230000000003</c:v>
                </c:pt>
                <c:pt idx="8280">
                  <c:v>-117.21597199999999</c:v>
                </c:pt>
                <c:pt idx="8281">
                  <c:v>-96.767430000000004</c:v>
                </c:pt>
                <c:pt idx="8282">
                  <c:v>-117.16258000000001</c:v>
                </c:pt>
                <c:pt idx="8283">
                  <c:v>-96.770789999999991</c:v>
                </c:pt>
                <c:pt idx="8284">
                  <c:v>-97.25685</c:v>
                </c:pt>
                <c:pt idx="8285">
                  <c:v>-96.679239999999979</c:v>
                </c:pt>
                <c:pt idx="8286">
                  <c:v>-96.677789999999987</c:v>
                </c:pt>
                <c:pt idx="8287">
                  <c:v>-96.679220000000001</c:v>
                </c:pt>
                <c:pt idx="8288">
                  <c:v>-117.185917</c:v>
                </c:pt>
                <c:pt idx="8289">
                  <c:v>-96.680279999999982</c:v>
                </c:pt>
                <c:pt idx="8290">
                  <c:v>-111.75806</c:v>
                </c:pt>
                <c:pt idx="8291">
                  <c:v>-93.448410999999993</c:v>
                </c:pt>
                <c:pt idx="8292">
                  <c:v>-96.679159999999982</c:v>
                </c:pt>
                <c:pt idx="8293">
                  <c:v>-96.958015000000003</c:v>
                </c:pt>
                <c:pt idx="8294">
                  <c:v>-97.151070000000004</c:v>
                </c:pt>
                <c:pt idx="8295">
                  <c:v>-105.960697</c:v>
                </c:pt>
                <c:pt idx="8296">
                  <c:v>-117.18471099999999</c:v>
                </c:pt>
                <c:pt idx="8297">
                  <c:v>-96.407499999999999</c:v>
                </c:pt>
                <c:pt idx="8298">
                  <c:v>-96.679189999999991</c:v>
                </c:pt>
                <c:pt idx="8299">
                  <c:v>-117.18729399999999</c:v>
                </c:pt>
                <c:pt idx="8300">
                  <c:v>-117.18638799999999</c:v>
                </c:pt>
                <c:pt idx="8301">
                  <c:v>-117.14354</c:v>
                </c:pt>
                <c:pt idx="8302">
                  <c:v>-117.231526</c:v>
                </c:pt>
                <c:pt idx="8303">
                  <c:v>-117.186583</c:v>
                </c:pt>
                <c:pt idx="8304">
                  <c:v>-97.147785999999982</c:v>
                </c:pt>
                <c:pt idx="8305">
                  <c:v>-117.14619999999999</c:v>
                </c:pt>
                <c:pt idx="8306">
                  <c:v>-117.232643</c:v>
                </c:pt>
                <c:pt idx="8307">
                  <c:v>-117.237928</c:v>
                </c:pt>
                <c:pt idx="8308">
                  <c:v>-105.93584</c:v>
                </c:pt>
                <c:pt idx="8309">
                  <c:v>-97.039680000000004</c:v>
                </c:pt>
                <c:pt idx="8310">
                  <c:v>-117.238343</c:v>
                </c:pt>
                <c:pt idx="8311">
                  <c:v>-117.19757</c:v>
                </c:pt>
                <c:pt idx="8312">
                  <c:v>-117.223415</c:v>
                </c:pt>
                <c:pt idx="8313">
                  <c:v>-96.962000000000003</c:v>
                </c:pt>
                <c:pt idx="8314">
                  <c:v>-105.94941</c:v>
                </c:pt>
                <c:pt idx="8315">
                  <c:v>-117.238123</c:v>
                </c:pt>
                <c:pt idx="8316">
                  <c:v>-117.14458</c:v>
                </c:pt>
                <c:pt idx="8317">
                  <c:v>-117.207669</c:v>
                </c:pt>
                <c:pt idx="8318">
                  <c:v>-117.14328</c:v>
                </c:pt>
                <c:pt idx="8319">
                  <c:v>-97.260934000000006</c:v>
                </c:pt>
                <c:pt idx="8320">
                  <c:v>-96.704369</c:v>
                </c:pt>
                <c:pt idx="8321">
                  <c:v>-96.678145999999984</c:v>
                </c:pt>
                <c:pt idx="8322">
                  <c:v>-96.97824</c:v>
                </c:pt>
                <c:pt idx="8323">
                  <c:v>-117.208743</c:v>
                </c:pt>
                <c:pt idx="8324">
                  <c:v>-97.539357999999979</c:v>
                </c:pt>
                <c:pt idx="8325">
                  <c:v>-96.988659999999996</c:v>
                </c:pt>
                <c:pt idx="8326">
                  <c:v>-117.210161</c:v>
                </c:pt>
                <c:pt idx="8327">
                  <c:v>-117.13516</c:v>
                </c:pt>
                <c:pt idx="8328">
                  <c:v>-96.80250199999999</c:v>
                </c:pt>
                <c:pt idx="8329">
                  <c:v>-96.967038000000002</c:v>
                </c:pt>
                <c:pt idx="8330">
                  <c:v>-117.2188</c:v>
                </c:pt>
                <c:pt idx="8331">
                  <c:v>-117.14572</c:v>
                </c:pt>
                <c:pt idx="8332">
                  <c:v>-96.975597999999991</c:v>
                </c:pt>
                <c:pt idx="8333">
                  <c:v>-117.19201099999999</c:v>
                </c:pt>
                <c:pt idx="8334">
                  <c:v>-97.09778</c:v>
                </c:pt>
                <c:pt idx="8335">
                  <c:v>-117.1178</c:v>
                </c:pt>
                <c:pt idx="8336">
                  <c:v>-96.968220000000002</c:v>
                </c:pt>
                <c:pt idx="8337">
                  <c:v>-96.471190000000007</c:v>
                </c:pt>
                <c:pt idx="8338">
                  <c:v>-96.803035999999992</c:v>
                </c:pt>
                <c:pt idx="8339">
                  <c:v>-96.963256000000001</c:v>
                </c:pt>
                <c:pt idx="8340">
                  <c:v>-96.969166000000001</c:v>
                </c:pt>
                <c:pt idx="8341">
                  <c:v>-96.975831999999969</c:v>
                </c:pt>
                <c:pt idx="8342">
                  <c:v>-96.805316999999988</c:v>
                </c:pt>
                <c:pt idx="8343">
                  <c:v>-117.219894</c:v>
                </c:pt>
                <c:pt idx="8344">
                  <c:v>-96.690510000000003</c:v>
                </c:pt>
                <c:pt idx="8345">
                  <c:v>-96.87129299999998</c:v>
                </c:pt>
                <c:pt idx="8346">
                  <c:v>-96.694612000000006</c:v>
                </c:pt>
                <c:pt idx="8347">
                  <c:v>-96.911779999999993</c:v>
                </c:pt>
                <c:pt idx="8348">
                  <c:v>-96.966427999999993</c:v>
                </c:pt>
                <c:pt idx="8349">
                  <c:v>-96.982159999999993</c:v>
                </c:pt>
                <c:pt idx="8350">
                  <c:v>-94.551581999999982</c:v>
                </c:pt>
                <c:pt idx="8351">
                  <c:v>-96.767200000000003</c:v>
                </c:pt>
                <c:pt idx="8352">
                  <c:v>-117.20827800000001</c:v>
                </c:pt>
                <c:pt idx="8353">
                  <c:v>-117.19257</c:v>
                </c:pt>
                <c:pt idx="8354">
                  <c:v>-97.059430000000006</c:v>
                </c:pt>
                <c:pt idx="8355">
                  <c:v>-96.95979699999998</c:v>
                </c:pt>
                <c:pt idx="8356">
                  <c:v>-96.463029000000006</c:v>
                </c:pt>
                <c:pt idx="8357">
                  <c:v>-96.957350000000005</c:v>
                </c:pt>
                <c:pt idx="8358">
                  <c:v>-96.964232999999993</c:v>
                </c:pt>
                <c:pt idx="8359">
                  <c:v>-96.915581000000003</c:v>
                </c:pt>
                <c:pt idx="8360">
                  <c:v>-117.198567</c:v>
                </c:pt>
                <c:pt idx="8361">
                  <c:v>-96.682239999999979</c:v>
                </c:pt>
                <c:pt idx="8362">
                  <c:v>-96.897009999999995</c:v>
                </c:pt>
                <c:pt idx="8363">
                  <c:v>-97.545473000000001</c:v>
                </c:pt>
                <c:pt idx="8364">
                  <c:v>-117.191795</c:v>
                </c:pt>
                <c:pt idx="8365">
                  <c:v>-83.69027699999998</c:v>
                </c:pt>
                <c:pt idx="8366">
                  <c:v>-96.717554000000007</c:v>
                </c:pt>
                <c:pt idx="8367">
                  <c:v>-117.239722</c:v>
                </c:pt>
                <c:pt idx="8368">
                  <c:v>-96.463210000000004</c:v>
                </c:pt>
                <c:pt idx="8369">
                  <c:v>-96.976609999999994</c:v>
                </c:pt>
                <c:pt idx="8370">
                  <c:v>-96.718710000000002</c:v>
                </c:pt>
                <c:pt idx="8371">
                  <c:v>-79.996252999999996</c:v>
                </c:pt>
                <c:pt idx="8372">
                  <c:v>-96.919905</c:v>
                </c:pt>
                <c:pt idx="8373">
                  <c:v>-117.21091199999999</c:v>
                </c:pt>
                <c:pt idx="8374">
                  <c:v>-117.23763700000001</c:v>
                </c:pt>
                <c:pt idx="8375">
                  <c:v>-97.024410000000003</c:v>
                </c:pt>
                <c:pt idx="8376">
                  <c:v>-117.11116800000001</c:v>
                </c:pt>
                <c:pt idx="8377">
                  <c:v>-96.77046</c:v>
                </c:pt>
                <c:pt idx="8378">
                  <c:v>-96.886210000000005</c:v>
                </c:pt>
                <c:pt idx="8379">
                  <c:v>-117.19926</c:v>
                </c:pt>
                <c:pt idx="8380">
                  <c:v>-117.24387</c:v>
                </c:pt>
                <c:pt idx="8381">
                  <c:v>-117.18821</c:v>
                </c:pt>
                <c:pt idx="8382">
                  <c:v>-117.236254</c:v>
                </c:pt>
                <c:pt idx="8383">
                  <c:v>-117.19845599999999</c:v>
                </c:pt>
                <c:pt idx="8384">
                  <c:v>-117.23927999999999</c:v>
                </c:pt>
                <c:pt idx="8385">
                  <c:v>-117.23971</c:v>
                </c:pt>
                <c:pt idx="8386">
                  <c:v>-117.182615</c:v>
                </c:pt>
                <c:pt idx="8387">
                  <c:v>-117.21937</c:v>
                </c:pt>
                <c:pt idx="8388">
                  <c:v>-117.24236000000001</c:v>
                </c:pt>
                <c:pt idx="8389">
                  <c:v>-117.22655</c:v>
                </c:pt>
                <c:pt idx="8390">
                  <c:v>-117.23885</c:v>
                </c:pt>
                <c:pt idx="8391">
                  <c:v>-117.18588699999999</c:v>
                </c:pt>
                <c:pt idx="8392">
                  <c:v>-96.705650000000006</c:v>
                </c:pt>
                <c:pt idx="8393">
                  <c:v>-95.243972999999983</c:v>
                </c:pt>
                <c:pt idx="8394">
                  <c:v>-96.452379999999991</c:v>
                </c:pt>
                <c:pt idx="8395">
                  <c:v>-117.214197</c:v>
                </c:pt>
                <c:pt idx="8396">
                  <c:v>-117.230844</c:v>
                </c:pt>
                <c:pt idx="8397">
                  <c:v>-117.19256300000001</c:v>
                </c:pt>
                <c:pt idx="8398">
                  <c:v>-117.18606200000001</c:v>
                </c:pt>
                <c:pt idx="8399">
                  <c:v>-117.200063</c:v>
                </c:pt>
                <c:pt idx="8400">
                  <c:v>-96.904518999999993</c:v>
                </c:pt>
                <c:pt idx="8401">
                  <c:v>-83.686453999999998</c:v>
                </c:pt>
                <c:pt idx="8402">
                  <c:v>-117.23864500000001</c:v>
                </c:pt>
                <c:pt idx="8403">
                  <c:v>-96.682157999999987</c:v>
                </c:pt>
                <c:pt idx="8404">
                  <c:v>-117.17477</c:v>
                </c:pt>
                <c:pt idx="8405">
                  <c:v>-117.186049</c:v>
                </c:pt>
                <c:pt idx="8406">
                  <c:v>-117.189407</c:v>
                </c:pt>
                <c:pt idx="8407">
                  <c:v>-83.688105999999991</c:v>
                </c:pt>
                <c:pt idx="8408">
                  <c:v>-117.187257</c:v>
                </c:pt>
                <c:pt idx="8409">
                  <c:v>-117.190285</c:v>
                </c:pt>
                <c:pt idx="8410">
                  <c:v>-117.11718999999999</c:v>
                </c:pt>
                <c:pt idx="8411">
                  <c:v>-117.188138</c:v>
                </c:pt>
                <c:pt idx="8412">
                  <c:v>-97.136960999999999</c:v>
                </c:pt>
                <c:pt idx="8413">
                  <c:v>-117.18938900000001</c:v>
                </c:pt>
                <c:pt idx="8414">
                  <c:v>-117.186027</c:v>
                </c:pt>
                <c:pt idx="8415">
                  <c:v>-83.69074999999998</c:v>
                </c:pt>
                <c:pt idx="8416">
                  <c:v>-96.449996999999996</c:v>
                </c:pt>
                <c:pt idx="8417">
                  <c:v>-96.768199999999993</c:v>
                </c:pt>
                <c:pt idx="8418">
                  <c:v>-96.579889999999992</c:v>
                </c:pt>
                <c:pt idx="8419">
                  <c:v>-117.187477</c:v>
                </c:pt>
                <c:pt idx="8420">
                  <c:v>-117.227874</c:v>
                </c:pt>
                <c:pt idx="8421">
                  <c:v>-96.805149999999998</c:v>
                </c:pt>
                <c:pt idx="8422">
                  <c:v>-117.24287699999999</c:v>
                </c:pt>
                <c:pt idx="8423">
                  <c:v>-117.18567</c:v>
                </c:pt>
                <c:pt idx="8424">
                  <c:v>-97.189894999999993</c:v>
                </c:pt>
                <c:pt idx="8425">
                  <c:v>-96.559770999999984</c:v>
                </c:pt>
                <c:pt idx="8426">
                  <c:v>-117.190325</c:v>
                </c:pt>
                <c:pt idx="8427">
                  <c:v>-117.229578</c:v>
                </c:pt>
                <c:pt idx="8428">
                  <c:v>-96.957463000000004</c:v>
                </c:pt>
                <c:pt idx="8429">
                  <c:v>-117.2396</c:v>
                </c:pt>
                <c:pt idx="8430">
                  <c:v>-117.230255</c:v>
                </c:pt>
                <c:pt idx="8431">
                  <c:v>-96.767570000000006</c:v>
                </c:pt>
                <c:pt idx="8432">
                  <c:v>-96.877061999999981</c:v>
                </c:pt>
                <c:pt idx="8433">
                  <c:v>-96.95729</c:v>
                </c:pt>
                <c:pt idx="8434">
                  <c:v>-96.699849999999998</c:v>
                </c:pt>
                <c:pt idx="8435">
                  <c:v>-96.802742999999992</c:v>
                </c:pt>
                <c:pt idx="8436">
                  <c:v>-96.961022</c:v>
                </c:pt>
                <c:pt idx="8437">
                  <c:v>-96.451615000000004</c:v>
                </c:pt>
                <c:pt idx="8438">
                  <c:v>-97.100869000000003</c:v>
                </c:pt>
                <c:pt idx="8439">
                  <c:v>-96.87042799999999</c:v>
                </c:pt>
                <c:pt idx="8440">
                  <c:v>-83.694256999999993</c:v>
                </c:pt>
                <c:pt idx="8441">
                  <c:v>-96.989009999999993</c:v>
                </c:pt>
                <c:pt idx="8442">
                  <c:v>-96.528969999999987</c:v>
                </c:pt>
                <c:pt idx="8443">
                  <c:v>-96.638999999999982</c:v>
                </c:pt>
                <c:pt idx="8444">
                  <c:v>-96.766877999999991</c:v>
                </c:pt>
                <c:pt idx="8445">
                  <c:v>-96.894623999999993</c:v>
                </c:pt>
                <c:pt idx="8446">
                  <c:v>-96.817121</c:v>
                </c:pt>
                <c:pt idx="8447">
                  <c:v>-96.744659999999996</c:v>
                </c:pt>
                <c:pt idx="8448">
                  <c:v>-96.767326999999995</c:v>
                </c:pt>
                <c:pt idx="8449">
                  <c:v>-96.817030000000003</c:v>
                </c:pt>
                <c:pt idx="8450">
                  <c:v>-117.148248</c:v>
                </c:pt>
                <c:pt idx="8451">
                  <c:v>-80.112379999999987</c:v>
                </c:pt>
                <c:pt idx="8452">
                  <c:v>-97.004209000000003</c:v>
                </c:pt>
                <c:pt idx="8453">
                  <c:v>-97.305689999999998</c:v>
                </c:pt>
                <c:pt idx="8454">
                  <c:v>-96.665289999999999</c:v>
                </c:pt>
                <c:pt idx="8455">
                  <c:v>-117.11210199999999</c:v>
                </c:pt>
                <c:pt idx="8456">
                  <c:v>-96.766570999999999</c:v>
                </c:pt>
                <c:pt idx="8457">
                  <c:v>-80.103605000000002</c:v>
                </c:pt>
                <c:pt idx="8458">
                  <c:v>-96.86936799999998</c:v>
                </c:pt>
                <c:pt idx="8459">
                  <c:v>-96.704130000000006</c:v>
                </c:pt>
                <c:pt idx="8460">
                  <c:v>-111.74239900000001</c:v>
                </c:pt>
                <c:pt idx="8461">
                  <c:v>-86.715360000000004</c:v>
                </c:pt>
                <c:pt idx="8462">
                  <c:v>-96.666091999999992</c:v>
                </c:pt>
                <c:pt idx="8463">
                  <c:v>-105.953425</c:v>
                </c:pt>
                <c:pt idx="8464">
                  <c:v>-80.109957999999992</c:v>
                </c:pt>
                <c:pt idx="8465">
                  <c:v>-117.12606100000001</c:v>
                </c:pt>
                <c:pt idx="8466">
                  <c:v>-96.68447399999998</c:v>
                </c:pt>
                <c:pt idx="8467">
                  <c:v>-96.743170000000006</c:v>
                </c:pt>
                <c:pt idx="8468">
                  <c:v>-111.367256</c:v>
                </c:pt>
                <c:pt idx="8469">
                  <c:v>-96.744719000000003</c:v>
                </c:pt>
                <c:pt idx="8470">
                  <c:v>-96.902879999999982</c:v>
                </c:pt>
                <c:pt idx="8471">
                  <c:v>-96.964624000000001</c:v>
                </c:pt>
                <c:pt idx="8472">
                  <c:v>-96.516364999999993</c:v>
                </c:pt>
                <c:pt idx="8473">
                  <c:v>-97.081570000000013</c:v>
                </c:pt>
                <c:pt idx="8474">
                  <c:v>-97.186089999999979</c:v>
                </c:pt>
                <c:pt idx="8475">
                  <c:v>-97.006919999999994</c:v>
                </c:pt>
                <c:pt idx="8476">
                  <c:v>-96.902569999999997</c:v>
                </c:pt>
                <c:pt idx="8477">
                  <c:v>-97.252389999999991</c:v>
                </c:pt>
                <c:pt idx="8478">
                  <c:v>-96.959232999999998</c:v>
                </c:pt>
                <c:pt idx="8479">
                  <c:v>-96.771491999999981</c:v>
                </c:pt>
                <c:pt idx="8480">
                  <c:v>-97.018459000000007</c:v>
                </c:pt>
                <c:pt idx="8481">
                  <c:v>-97.006861999999998</c:v>
                </c:pt>
                <c:pt idx="8482">
                  <c:v>-117.233124</c:v>
                </c:pt>
                <c:pt idx="8483">
                  <c:v>-87.290949999999995</c:v>
                </c:pt>
                <c:pt idx="8484">
                  <c:v>-97.088914000000003</c:v>
                </c:pt>
                <c:pt idx="8485">
                  <c:v>-80.671339999999987</c:v>
                </c:pt>
                <c:pt idx="8486">
                  <c:v>-97.012174000000002</c:v>
                </c:pt>
                <c:pt idx="8487">
                  <c:v>-96.630120000000005</c:v>
                </c:pt>
                <c:pt idx="8488">
                  <c:v>-105.96071000000001</c:v>
                </c:pt>
                <c:pt idx="8489">
                  <c:v>-97.021422999999999</c:v>
                </c:pt>
                <c:pt idx="8490">
                  <c:v>-96.921052000000003</c:v>
                </c:pt>
                <c:pt idx="8491">
                  <c:v>-96.787040000000005</c:v>
                </c:pt>
                <c:pt idx="8492">
                  <c:v>-96.771439999999998</c:v>
                </c:pt>
                <c:pt idx="8493">
                  <c:v>-80.68561099999998</c:v>
                </c:pt>
                <c:pt idx="8494">
                  <c:v>-83.714588000000006</c:v>
                </c:pt>
                <c:pt idx="8495">
                  <c:v>-97.25278999999999</c:v>
                </c:pt>
                <c:pt idx="8496">
                  <c:v>-96.771299999999997</c:v>
                </c:pt>
                <c:pt idx="8497">
                  <c:v>-96.958849999999998</c:v>
                </c:pt>
                <c:pt idx="8498">
                  <c:v>-117.238482</c:v>
                </c:pt>
                <c:pt idx="8499">
                  <c:v>-96.994820000000004</c:v>
                </c:pt>
                <c:pt idx="8500">
                  <c:v>-97.008370999999968</c:v>
                </c:pt>
                <c:pt idx="8501">
                  <c:v>-97.095860000000002</c:v>
                </c:pt>
                <c:pt idx="8502">
                  <c:v>-97.287678</c:v>
                </c:pt>
                <c:pt idx="8503">
                  <c:v>-97.258427999999981</c:v>
                </c:pt>
                <c:pt idx="8504">
                  <c:v>-97.025569999999973</c:v>
                </c:pt>
                <c:pt idx="8505">
                  <c:v>-97.000979999999998</c:v>
                </c:pt>
                <c:pt idx="8506">
                  <c:v>-96.627000999999993</c:v>
                </c:pt>
                <c:pt idx="8507">
                  <c:v>-96.909329999999997</c:v>
                </c:pt>
                <c:pt idx="8508">
                  <c:v>-96.919610000000006</c:v>
                </c:pt>
                <c:pt idx="8509">
                  <c:v>-96.698947999999987</c:v>
                </c:pt>
                <c:pt idx="8510">
                  <c:v>-96.914320000000004</c:v>
                </c:pt>
                <c:pt idx="8511">
                  <c:v>-97.071089999999998</c:v>
                </c:pt>
                <c:pt idx="8512">
                  <c:v>-97.090232</c:v>
                </c:pt>
                <c:pt idx="8513">
                  <c:v>-96.910480000000007</c:v>
                </c:pt>
                <c:pt idx="8514">
                  <c:v>-97.012649999999994</c:v>
                </c:pt>
                <c:pt idx="8515">
                  <c:v>-97.228065999999998</c:v>
                </c:pt>
                <c:pt idx="8516">
                  <c:v>-117.223663</c:v>
                </c:pt>
                <c:pt idx="8517">
                  <c:v>-97.098029999999994</c:v>
                </c:pt>
                <c:pt idx="8518">
                  <c:v>-96.945536000000004</c:v>
                </c:pt>
                <c:pt idx="8519">
                  <c:v>-97.001599999999996</c:v>
                </c:pt>
                <c:pt idx="8520">
                  <c:v>-96.730850000000004</c:v>
                </c:pt>
                <c:pt idx="8521">
                  <c:v>-96.827983000000003</c:v>
                </c:pt>
                <c:pt idx="8522">
                  <c:v>-97.229240000000004</c:v>
                </c:pt>
                <c:pt idx="8523">
                  <c:v>-96.728763000000001</c:v>
                </c:pt>
                <c:pt idx="8524">
                  <c:v>-80.03560899999998</c:v>
                </c:pt>
                <c:pt idx="8525">
                  <c:v>-80.052514000000002</c:v>
                </c:pt>
                <c:pt idx="8526">
                  <c:v>-80.035747999999984</c:v>
                </c:pt>
                <c:pt idx="8527">
                  <c:v>-97.232168999999999</c:v>
                </c:pt>
                <c:pt idx="8528">
                  <c:v>-96.917243999999997</c:v>
                </c:pt>
                <c:pt idx="8529">
                  <c:v>-96.756779999999992</c:v>
                </c:pt>
                <c:pt idx="8530">
                  <c:v>-96.910579999999996</c:v>
                </c:pt>
                <c:pt idx="8531">
                  <c:v>-96.851506999999998</c:v>
                </c:pt>
                <c:pt idx="8532">
                  <c:v>-96.917299999999997</c:v>
                </c:pt>
                <c:pt idx="8533">
                  <c:v>-80.04347199999998</c:v>
                </c:pt>
                <c:pt idx="8534">
                  <c:v>-96.720220999999995</c:v>
                </c:pt>
                <c:pt idx="8535">
                  <c:v>-96.60857399999999</c:v>
                </c:pt>
                <c:pt idx="8536">
                  <c:v>-96.923240000000007</c:v>
                </c:pt>
                <c:pt idx="8537">
                  <c:v>-97.016596000000007</c:v>
                </c:pt>
                <c:pt idx="8538">
                  <c:v>-96.914270000000002</c:v>
                </c:pt>
                <c:pt idx="8539">
                  <c:v>-96.848576999999992</c:v>
                </c:pt>
                <c:pt idx="8540">
                  <c:v>-96.926429999999996</c:v>
                </c:pt>
                <c:pt idx="8541">
                  <c:v>-96.917159999999996</c:v>
                </c:pt>
                <c:pt idx="8542">
                  <c:v>-117.23494100000001</c:v>
                </c:pt>
                <c:pt idx="8543">
                  <c:v>-96.911468999999997</c:v>
                </c:pt>
                <c:pt idx="8544">
                  <c:v>-117.23417000000001</c:v>
                </c:pt>
                <c:pt idx="8545">
                  <c:v>-117.233283</c:v>
                </c:pt>
                <c:pt idx="8546">
                  <c:v>-96.919623999999999</c:v>
                </c:pt>
                <c:pt idx="8547">
                  <c:v>-96.915899999999993</c:v>
                </c:pt>
                <c:pt idx="8548">
                  <c:v>-117.236272</c:v>
                </c:pt>
                <c:pt idx="8549">
                  <c:v>-96.852889999999988</c:v>
                </c:pt>
                <c:pt idx="8550">
                  <c:v>-117.23221599999999</c:v>
                </c:pt>
                <c:pt idx="8551">
                  <c:v>-96.917462</c:v>
                </c:pt>
                <c:pt idx="8552">
                  <c:v>-96.849041999999983</c:v>
                </c:pt>
                <c:pt idx="8553">
                  <c:v>-97.01873999999998</c:v>
                </c:pt>
                <c:pt idx="8554">
                  <c:v>-96.917848000000006</c:v>
                </c:pt>
                <c:pt idx="8555">
                  <c:v>-96.850589999999983</c:v>
                </c:pt>
                <c:pt idx="8556">
                  <c:v>-96.818845999999979</c:v>
                </c:pt>
                <c:pt idx="8557">
                  <c:v>-97.106439999999992</c:v>
                </c:pt>
                <c:pt idx="8558">
                  <c:v>-117.238259</c:v>
                </c:pt>
                <c:pt idx="8559">
                  <c:v>-96.852110999999979</c:v>
                </c:pt>
                <c:pt idx="8560">
                  <c:v>-117.04433</c:v>
                </c:pt>
                <c:pt idx="8561">
                  <c:v>-96.91234</c:v>
                </c:pt>
                <c:pt idx="8562">
                  <c:v>-117.238676</c:v>
                </c:pt>
                <c:pt idx="8563">
                  <c:v>-96.912390000000002</c:v>
                </c:pt>
                <c:pt idx="8564">
                  <c:v>-96.818939999999998</c:v>
                </c:pt>
                <c:pt idx="8565">
                  <c:v>-80.037250999999998</c:v>
                </c:pt>
                <c:pt idx="8566">
                  <c:v>-96.737520000000004</c:v>
                </c:pt>
                <c:pt idx="8567">
                  <c:v>-117.02813</c:v>
                </c:pt>
                <c:pt idx="8568">
                  <c:v>-96.736502000000002</c:v>
                </c:pt>
                <c:pt idx="8569">
                  <c:v>-97.106459999999998</c:v>
                </c:pt>
                <c:pt idx="8570">
                  <c:v>-96.849954999999994</c:v>
                </c:pt>
                <c:pt idx="8571">
                  <c:v>-96.852167999999992</c:v>
                </c:pt>
                <c:pt idx="8572">
                  <c:v>-97.128209999999982</c:v>
                </c:pt>
                <c:pt idx="8573">
                  <c:v>-97.128229999999974</c:v>
                </c:pt>
                <c:pt idx="8574">
                  <c:v>-96.908959999999993</c:v>
                </c:pt>
                <c:pt idx="8575">
                  <c:v>-96.698392999999967</c:v>
                </c:pt>
                <c:pt idx="8576">
                  <c:v>-96.819559999999996</c:v>
                </c:pt>
                <c:pt idx="8577">
                  <c:v>-96.955412999999979</c:v>
                </c:pt>
                <c:pt idx="8578">
                  <c:v>-117.2411</c:v>
                </c:pt>
                <c:pt idx="8579">
                  <c:v>-96.818690000000004</c:v>
                </c:pt>
                <c:pt idx="8580">
                  <c:v>-96.819053999999994</c:v>
                </c:pt>
                <c:pt idx="8581">
                  <c:v>-117.11276599999999</c:v>
                </c:pt>
                <c:pt idx="8582">
                  <c:v>-97.157905999999983</c:v>
                </c:pt>
                <c:pt idx="8583">
                  <c:v>-96.621581999999989</c:v>
                </c:pt>
                <c:pt idx="8584">
                  <c:v>-117.240748</c:v>
                </c:pt>
                <c:pt idx="8585">
                  <c:v>-117.020758</c:v>
                </c:pt>
                <c:pt idx="8586">
                  <c:v>-97.172951999999967</c:v>
                </c:pt>
                <c:pt idx="8587">
                  <c:v>-97.118200999999999</c:v>
                </c:pt>
                <c:pt idx="8588">
                  <c:v>-97.124711999999988</c:v>
                </c:pt>
                <c:pt idx="8589">
                  <c:v>-117.238192</c:v>
                </c:pt>
                <c:pt idx="8590">
                  <c:v>-96.90128</c:v>
                </c:pt>
                <c:pt idx="8591">
                  <c:v>-96.994817999999995</c:v>
                </c:pt>
                <c:pt idx="8592">
                  <c:v>-97.002692999999979</c:v>
                </c:pt>
                <c:pt idx="8593">
                  <c:v>-97.130679999999998</c:v>
                </c:pt>
                <c:pt idx="8594">
                  <c:v>-117.240493</c:v>
                </c:pt>
                <c:pt idx="8595">
                  <c:v>-80.035377999999966</c:v>
                </c:pt>
                <c:pt idx="8596">
                  <c:v>-117.08681199999999</c:v>
                </c:pt>
                <c:pt idx="8597">
                  <c:v>-80.042429999999996</c:v>
                </c:pt>
                <c:pt idx="8598">
                  <c:v>-97.092071999999987</c:v>
                </c:pt>
                <c:pt idx="8599">
                  <c:v>-96.920068000000001</c:v>
                </c:pt>
                <c:pt idx="8600">
                  <c:v>-96.670639999999992</c:v>
                </c:pt>
                <c:pt idx="8601">
                  <c:v>-117.236779</c:v>
                </c:pt>
                <c:pt idx="8602">
                  <c:v>-96.898729999999986</c:v>
                </c:pt>
                <c:pt idx="8603">
                  <c:v>-96.830539999999999</c:v>
                </c:pt>
                <c:pt idx="8604">
                  <c:v>-117.23661300000001</c:v>
                </c:pt>
                <c:pt idx="8605">
                  <c:v>-80.160552999999979</c:v>
                </c:pt>
                <c:pt idx="8606">
                  <c:v>-80.008300000000006</c:v>
                </c:pt>
                <c:pt idx="8607">
                  <c:v>-117.237416</c:v>
                </c:pt>
                <c:pt idx="8608">
                  <c:v>-96.614050000000006</c:v>
                </c:pt>
                <c:pt idx="8609">
                  <c:v>-80.005183000000002</c:v>
                </c:pt>
                <c:pt idx="8610">
                  <c:v>-96.953149999999994</c:v>
                </c:pt>
                <c:pt idx="8611">
                  <c:v>-117.109352</c:v>
                </c:pt>
                <c:pt idx="8612">
                  <c:v>-96.869299999999996</c:v>
                </c:pt>
                <c:pt idx="8613">
                  <c:v>-96.826655000000002</c:v>
                </c:pt>
                <c:pt idx="8614">
                  <c:v>-96.611880999999983</c:v>
                </c:pt>
                <c:pt idx="8615">
                  <c:v>-82.80941199999998</c:v>
                </c:pt>
                <c:pt idx="8616">
                  <c:v>-96.842864000000006</c:v>
                </c:pt>
                <c:pt idx="8617">
                  <c:v>-117.229698</c:v>
                </c:pt>
                <c:pt idx="8618">
                  <c:v>-96.813109999999995</c:v>
                </c:pt>
                <c:pt idx="8619">
                  <c:v>-97.064509000000001</c:v>
                </c:pt>
                <c:pt idx="8620">
                  <c:v>-96.61087599999999</c:v>
                </c:pt>
                <c:pt idx="8621">
                  <c:v>-97.014150000000001</c:v>
                </c:pt>
                <c:pt idx="8622">
                  <c:v>-97.011880000000005</c:v>
                </c:pt>
                <c:pt idx="8623">
                  <c:v>-117.09766</c:v>
                </c:pt>
                <c:pt idx="8624">
                  <c:v>-117.03801</c:v>
                </c:pt>
                <c:pt idx="8625">
                  <c:v>-96.721729999999994</c:v>
                </c:pt>
                <c:pt idx="8626">
                  <c:v>-117.099165</c:v>
                </c:pt>
                <c:pt idx="8627">
                  <c:v>-96.709700000000012</c:v>
                </c:pt>
                <c:pt idx="8628">
                  <c:v>-96.851609999999994</c:v>
                </c:pt>
                <c:pt idx="8629">
                  <c:v>-117.15811100000001</c:v>
                </c:pt>
                <c:pt idx="8630">
                  <c:v>-96.860510000000005</c:v>
                </c:pt>
                <c:pt idx="8631">
                  <c:v>-96.828177999999966</c:v>
                </c:pt>
                <c:pt idx="8632">
                  <c:v>-117.035161</c:v>
                </c:pt>
                <c:pt idx="8633">
                  <c:v>-96.716710000000006</c:v>
                </c:pt>
                <c:pt idx="8634">
                  <c:v>-97.025369999999981</c:v>
                </c:pt>
                <c:pt idx="8635">
                  <c:v>-97.012900000000002</c:v>
                </c:pt>
                <c:pt idx="8636">
                  <c:v>-117.233186</c:v>
                </c:pt>
                <c:pt idx="8637">
                  <c:v>-96.700760000000002</c:v>
                </c:pt>
                <c:pt idx="8638">
                  <c:v>-117.15810999999999</c:v>
                </c:pt>
                <c:pt idx="8639">
                  <c:v>-97.02655</c:v>
                </c:pt>
                <c:pt idx="8640">
                  <c:v>-117.125696</c:v>
                </c:pt>
                <c:pt idx="8641">
                  <c:v>-86.743200000000002</c:v>
                </c:pt>
                <c:pt idx="8642">
                  <c:v>-117.125835</c:v>
                </c:pt>
                <c:pt idx="8643">
                  <c:v>-96.859389999999991</c:v>
                </c:pt>
                <c:pt idx="8644">
                  <c:v>-80.060270000000003</c:v>
                </c:pt>
                <c:pt idx="8645">
                  <c:v>-97.028599999999983</c:v>
                </c:pt>
                <c:pt idx="8646">
                  <c:v>-117.097114</c:v>
                </c:pt>
                <c:pt idx="8647">
                  <c:v>-97.009399999999999</c:v>
                </c:pt>
                <c:pt idx="8648">
                  <c:v>-117.158064</c:v>
                </c:pt>
                <c:pt idx="8649">
                  <c:v>-96.721789999999999</c:v>
                </c:pt>
                <c:pt idx="8650">
                  <c:v>-117.097117</c:v>
                </c:pt>
                <c:pt idx="8651">
                  <c:v>-97.01446</c:v>
                </c:pt>
                <c:pt idx="8652">
                  <c:v>-117.158106</c:v>
                </c:pt>
                <c:pt idx="8653">
                  <c:v>-80.003299999999996</c:v>
                </c:pt>
                <c:pt idx="8654">
                  <c:v>-96.66370999999998</c:v>
                </c:pt>
                <c:pt idx="8655">
                  <c:v>-97.025199999999998</c:v>
                </c:pt>
                <c:pt idx="8656">
                  <c:v>-97.028299999999973</c:v>
                </c:pt>
                <c:pt idx="8657">
                  <c:v>-117.266065</c:v>
                </c:pt>
                <c:pt idx="8658">
                  <c:v>-96.835166999999998</c:v>
                </c:pt>
                <c:pt idx="8659">
                  <c:v>-96.704119000000006</c:v>
                </c:pt>
                <c:pt idx="8660">
                  <c:v>-97.012906000000001</c:v>
                </c:pt>
                <c:pt idx="8661">
                  <c:v>-96.914751999999993</c:v>
                </c:pt>
                <c:pt idx="8662">
                  <c:v>-80.165549999999982</c:v>
                </c:pt>
                <c:pt idx="8663">
                  <c:v>-96.822358999999992</c:v>
                </c:pt>
                <c:pt idx="8664">
                  <c:v>-96.826258999999979</c:v>
                </c:pt>
                <c:pt idx="8665">
                  <c:v>-96.635097999999985</c:v>
                </c:pt>
                <c:pt idx="8666">
                  <c:v>-80.003389999999982</c:v>
                </c:pt>
                <c:pt idx="8667">
                  <c:v>-96.984331999999981</c:v>
                </c:pt>
                <c:pt idx="8668">
                  <c:v>-117.094728</c:v>
                </c:pt>
                <c:pt idx="8669">
                  <c:v>-117.09353900000001</c:v>
                </c:pt>
                <c:pt idx="8670">
                  <c:v>-117.094436</c:v>
                </c:pt>
                <c:pt idx="8671">
                  <c:v>-96.884063999999995</c:v>
                </c:pt>
                <c:pt idx="8672">
                  <c:v>-80.001949999999994</c:v>
                </c:pt>
                <c:pt idx="8673">
                  <c:v>-97.027559999999994</c:v>
                </c:pt>
                <c:pt idx="8674">
                  <c:v>-96.722979999999993</c:v>
                </c:pt>
                <c:pt idx="8675">
                  <c:v>-96.823347999999967</c:v>
                </c:pt>
                <c:pt idx="8676">
                  <c:v>-96.715770000000006</c:v>
                </c:pt>
                <c:pt idx="8677">
                  <c:v>-97.028189999999981</c:v>
                </c:pt>
                <c:pt idx="8678">
                  <c:v>-117.089601</c:v>
                </c:pt>
                <c:pt idx="8679">
                  <c:v>-96.715559999999996</c:v>
                </c:pt>
                <c:pt idx="8680">
                  <c:v>-97.040507000000005</c:v>
                </c:pt>
                <c:pt idx="8681">
                  <c:v>-96.709997000000001</c:v>
                </c:pt>
                <c:pt idx="8682">
                  <c:v>-96.818179999999998</c:v>
                </c:pt>
                <c:pt idx="8683">
                  <c:v>-97.039062999999999</c:v>
                </c:pt>
                <c:pt idx="8684">
                  <c:v>-96.711260999999993</c:v>
                </c:pt>
                <c:pt idx="8685">
                  <c:v>-96.713826999999995</c:v>
                </c:pt>
                <c:pt idx="8686">
                  <c:v>-96.948369999999997</c:v>
                </c:pt>
                <c:pt idx="8687">
                  <c:v>-97.028059999999982</c:v>
                </c:pt>
                <c:pt idx="8688">
                  <c:v>-96.713620000000006</c:v>
                </c:pt>
                <c:pt idx="8689">
                  <c:v>-96.982094000000004</c:v>
                </c:pt>
                <c:pt idx="8690">
                  <c:v>-96.71105</c:v>
                </c:pt>
                <c:pt idx="8691">
                  <c:v>-80.004362999999998</c:v>
                </c:pt>
                <c:pt idx="8692">
                  <c:v>-96.718300999999983</c:v>
                </c:pt>
                <c:pt idx="8693">
                  <c:v>-96.82399599999998</c:v>
                </c:pt>
                <c:pt idx="8694">
                  <c:v>-96.858604</c:v>
                </c:pt>
                <c:pt idx="8695">
                  <c:v>-96.959283999999997</c:v>
                </c:pt>
                <c:pt idx="8696">
                  <c:v>-96.728170000000006</c:v>
                </c:pt>
                <c:pt idx="8697">
                  <c:v>-80.011491000000007</c:v>
                </c:pt>
                <c:pt idx="8698">
                  <c:v>-96.992626999999999</c:v>
                </c:pt>
                <c:pt idx="8699">
                  <c:v>-96.890659999999997</c:v>
                </c:pt>
                <c:pt idx="8700">
                  <c:v>-96.829789999999988</c:v>
                </c:pt>
                <c:pt idx="8701">
                  <c:v>-96.326215000000005</c:v>
                </c:pt>
                <c:pt idx="8702">
                  <c:v>-111.776495</c:v>
                </c:pt>
                <c:pt idx="8703">
                  <c:v>-96.821685000000002</c:v>
                </c:pt>
                <c:pt idx="8704">
                  <c:v>-96.892219999999995</c:v>
                </c:pt>
                <c:pt idx="8705">
                  <c:v>-96.713449999999995</c:v>
                </c:pt>
                <c:pt idx="8706">
                  <c:v>-94.979084999999998</c:v>
                </c:pt>
                <c:pt idx="8707">
                  <c:v>-96.907859999999999</c:v>
                </c:pt>
                <c:pt idx="8708">
                  <c:v>-117.08333</c:v>
                </c:pt>
                <c:pt idx="8709">
                  <c:v>-96.889879999999991</c:v>
                </c:pt>
                <c:pt idx="8710">
                  <c:v>-96.889879999999991</c:v>
                </c:pt>
                <c:pt idx="8711">
                  <c:v>-96.889879999999991</c:v>
                </c:pt>
                <c:pt idx="8712">
                  <c:v>-96.991810000000001</c:v>
                </c:pt>
                <c:pt idx="8713">
                  <c:v>-80.132329999999982</c:v>
                </c:pt>
                <c:pt idx="8714">
                  <c:v>-96.664476999999991</c:v>
                </c:pt>
                <c:pt idx="8715">
                  <c:v>-117.08442100000001</c:v>
                </c:pt>
                <c:pt idx="8716">
                  <c:v>-117.08054</c:v>
                </c:pt>
                <c:pt idx="8717">
                  <c:v>-117.080456</c:v>
                </c:pt>
                <c:pt idx="8718">
                  <c:v>-97.230410000000006</c:v>
                </c:pt>
                <c:pt idx="8719">
                  <c:v>-96.709920999999994</c:v>
                </c:pt>
                <c:pt idx="8720">
                  <c:v>-117.019008</c:v>
                </c:pt>
                <c:pt idx="8721">
                  <c:v>-117.019008</c:v>
                </c:pt>
                <c:pt idx="8722">
                  <c:v>-117.019008</c:v>
                </c:pt>
                <c:pt idx="8723">
                  <c:v>-117.019008</c:v>
                </c:pt>
                <c:pt idx="8724">
                  <c:v>-96.909488999999979</c:v>
                </c:pt>
                <c:pt idx="8725">
                  <c:v>-96.708079999999981</c:v>
                </c:pt>
                <c:pt idx="8726">
                  <c:v>-96.853551999999979</c:v>
                </c:pt>
                <c:pt idx="8727">
                  <c:v>-96.661270000000002</c:v>
                </c:pt>
                <c:pt idx="8728">
                  <c:v>-96.853457999999989</c:v>
                </c:pt>
                <c:pt idx="8729">
                  <c:v>-96.709733999999983</c:v>
                </c:pt>
                <c:pt idx="8730">
                  <c:v>-117.080108</c:v>
                </c:pt>
                <c:pt idx="8731">
                  <c:v>-96.708179999999999</c:v>
                </c:pt>
                <c:pt idx="8732">
                  <c:v>-80.174279999999982</c:v>
                </c:pt>
                <c:pt idx="8733">
                  <c:v>-96.771642</c:v>
                </c:pt>
                <c:pt idx="8734">
                  <c:v>-96.845107999999982</c:v>
                </c:pt>
                <c:pt idx="8735">
                  <c:v>-117.06106800000001</c:v>
                </c:pt>
                <c:pt idx="8736">
                  <c:v>-96.916679999999999</c:v>
                </c:pt>
                <c:pt idx="8737">
                  <c:v>-111.52355</c:v>
                </c:pt>
                <c:pt idx="8738">
                  <c:v>-117.259089</c:v>
                </c:pt>
                <c:pt idx="8739">
                  <c:v>-97.037132999999983</c:v>
                </c:pt>
                <c:pt idx="8740">
                  <c:v>-97.019751999999983</c:v>
                </c:pt>
                <c:pt idx="8741">
                  <c:v>-97.023773999999989</c:v>
                </c:pt>
                <c:pt idx="8742">
                  <c:v>-97.246280999999996</c:v>
                </c:pt>
                <c:pt idx="8743">
                  <c:v>-96.840710000000001</c:v>
                </c:pt>
                <c:pt idx="8744">
                  <c:v>-117.07745300000001</c:v>
                </c:pt>
                <c:pt idx="8745">
                  <c:v>-96.865520000000004</c:v>
                </c:pt>
                <c:pt idx="8746">
                  <c:v>-96.757345000000001</c:v>
                </c:pt>
                <c:pt idx="8747">
                  <c:v>-80.177469999999985</c:v>
                </c:pt>
                <c:pt idx="8748">
                  <c:v>-80.110050000000001</c:v>
                </c:pt>
                <c:pt idx="8749">
                  <c:v>-96.835177999999985</c:v>
                </c:pt>
                <c:pt idx="8750">
                  <c:v>-117.077181</c:v>
                </c:pt>
                <c:pt idx="8751">
                  <c:v>-96.84890799999998</c:v>
                </c:pt>
                <c:pt idx="8752">
                  <c:v>-80.222645</c:v>
                </c:pt>
                <c:pt idx="8753">
                  <c:v>-117.07548</c:v>
                </c:pt>
                <c:pt idx="8754">
                  <c:v>-96.921007000000003</c:v>
                </c:pt>
                <c:pt idx="8755">
                  <c:v>-96.890600000000006</c:v>
                </c:pt>
                <c:pt idx="8756">
                  <c:v>-96.890600000000006</c:v>
                </c:pt>
                <c:pt idx="8757">
                  <c:v>-96.890600000000006</c:v>
                </c:pt>
                <c:pt idx="8758">
                  <c:v>-117.26194</c:v>
                </c:pt>
                <c:pt idx="8759">
                  <c:v>-96.966719999999995</c:v>
                </c:pt>
                <c:pt idx="8760">
                  <c:v>-96.828310999999985</c:v>
                </c:pt>
                <c:pt idx="8761">
                  <c:v>-117.076893</c:v>
                </c:pt>
                <c:pt idx="8762">
                  <c:v>-96.96181</c:v>
                </c:pt>
                <c:pt idx="8763">
                  <c:v>-96.930430000000001</c:v>
                </c:pt>
                <c:pt idx="8764">
                  <c:v>-96.938300000000012</c:v>
                </c:pt>
                <c:pt idx="8765">
                  <c:v>-117.261088</c:v>
                </c:pt>
                <c:pt idx="8766">
                  <c:v>-97.232011</c:v>
                </c:pt>
                <c:pt idx="8767">
                  <c:v>-96.981210000000004</c:v>
                </c:pt>
                <c:pt idx="8768">
                  <c:v>-96.976616000000007</c:v>
                </c:pt>
                <c:pt idx="8769">
                  <c:v>-96.924441000000002</c:v>
                </c:pt>
                <c:pt idx="8770">
                  <c:v>-96.961029999999994</c:v>
                </c:pt>
                <c:pt idx="8771">
                  <c:v>-96.923540000000003</c:v>
                </c:pt>
                <c:pt idx="8772">
                  <c:v>-96.924570000000003</c:v>
                </c:pt>
                <c:pt idx="8773">
                  <c:v>-97.035573999999983</c:v>
                </c:pt>
                <c:pt idx="8774">
                  <c:v>-117.259486</c:v>
                </c:pt>
                <c:pt idx="8775">
                  <c:v>-117.254059</c:v>
                </c:pt>
                <c:pt idx="8776">
                  <c:v>-96.797619999999995</c:v>
                </c:pt>
                <c:pt idx="8777">
                  <c:v>-96.922610000000006</c:v>
                </c:pt>
                <c:pt idx="8778">
                  <c:v>-96.973699999999994</c:v>
                </c:pt>
                <c:pt idx="8779">
                  <c:v>-96.926495000000003</c:v>
                </c:pt>
                <c:pt idx="8780">
                  <c:v>-96.92507999999998</c:v>
                </c:pt>
                <c:pt idx="8781">
                  <c:v>-117.05456</c:v>
                </c:pt>
                <c:pt idx="8782">
                  <c:v>-96.923090000000002</c:v>
                </c:pt>
                <c:pt idx="8783">
                  <c:v>-96.753290000000007</c:v>
                </c:pt>
                <c:pt idx="8784">
                  <c:v>-96.921850000000006</c:v>
                </c:pt>
                <c:pt idx="8785">
                  <c:v>-96.797380000000004</c:v>
                </c:pt>
                <c:pt idx="8786">
                  <c:v>-96.75497</c:v>
                </c:pt>
                <c:pt idx="8787">
                  <c:v>-97.040139999999994</c:v>
                </c:pt>
                <c:pt idx="8788">
                  <c:v>-96.999268000000001</c:v>
                </c:pt>
                <c:pt idx="8789">
                  <c:v>-96.768450000000001</c:v>
                </c:pt>
                <c:pt idx="8790">
                  <c:v>-117.05743</c:v>
                </c:pt>
                <c:pt idx="8791">
                  <c:v>-96.998729999999995</c:v>
                </c:pt>
                <c:pt idx="8792">
                  <c:v>-80.18589999999999</c:v>
                </c:pt>
                <c:pt idx="8793">
                  <c:v>-96.972256000000002</c:v>
                </c:pt>
                <c:pt idx="8794">
                  <c:v>-86.766262999999995</c:v>
                </c:pt>
                <c:pt idx="8795">
                  <c:v>-86.766262999999995</c:v>
                </c:pt>
                <c:pt idx="8796">
                  <c:v>-96.767039999999994</c:v>
                </c:pt>
                <c:pt idx="8797">
                  <c:v>-96.828639999999979</c:v>
                </c:pt>
                <c:pt idx="8798">
                  <c:v>-117.05881100000001</c:v>
                </c:pt>
                <c:pt idx="8799">
                  <c:v>-96.976968999999983</c:v>
                </c:pt>
                <c:pt idx="8800">
                  <c:v>-96.980074000000002</c:v>
                </c:pt>
                <c:pt idx="8801">
                  <c:v>-96.981416999999993</c:v>
                </c:pt>
                <c:pt idx="8802">
                  <c:v>-96.764960000000002</c:v>
                </c:pt>
                <c:pt idx="8803">
                  <c:v>-85.058160000000001</c:v>
                </c:pt>
                <c:pt idx="8804">
                  <c:v>-96.990353999999996</c:v>
                </c:pt>
                <c:pt idx="8805">
                  <c:v>-96.782700000000006</c:v>
                </c:pt>
                <c:pt idx="8806">
                  <c:v>-96.698027999999979</c:v>
                </c:pt>
                <c:pt idx="8807">
                  <c:v>-117.095277</c:v>
                </c:pt>
                <c:pt idx="8808">
                  <c:v>-117.09430999999999</c:v>
                </c:pt>
                <c:pt idx="8809">
                  <c:v>-96.747681999999998</c:v>
                </c:pt>
                <c:pt idx="8810">
                  <c:v>-96.97378999999998</c:v>
                </c:pt>
                <c:pt idx="8811">
                  <c:v>-96.830659999999995</c:v>
                </c:pt>
                <c:pt idx="8812">
                  <c:v>-80.052095999999992</c:v>
                </c:pt>
                <c:pt idx="8813">
                  <c:v>-96.709536999999983</c:v>
                </c:pt>
                <c:pt idx="8814">
                  <c:v>-97.047563999999994</c:v>
                </c:pt>
                <c:pt idx="8815">
                  <c:v>-96.745659000000003</c:v>
                </c:pt>
                <c:pt idx="8816">
                  <c:v>-117.09114599999999</c:v>
                </c:pt>
                <c:pt idx="8817">
                  <c:v>-96.668680999999992</c:v>
                </c:pt>
                <c:pt idx="8818">
                  <c:v>-96.796229999999994</c:v>
                </c:pt>
                <c:pt idx="8819">
                  <c:v>-96.94297899999998</c:v>
                </c:pt>
                <c:pt idx="8820">
                  <c:v>-96.975438999999966</c:v>
                </c:pt>
                <c:pt idx="8821">
                  <c:v>-96.661150000000006</c:v>
                </c:pt>
                <c:pt idx="8822">
                  <c:v>-96.981759999999994</c:v>
                </c:pt>
                <c:pt idx="8823">
                  <c:v>-96.663928999999982</c:v>
                </c:pt>
                <c:pt idx="8824">
                  <c:v>-96.668492999999984</c:v>
                </c:pt>
                <c:pt idx="8825">
                  <c:v>-94.377619999999993</c:v>
                </c:pt>
                <c:pt idx="8826">
                  <c:v>-97.227845000000002</c:v>
                </c:pt>
                <c:pt idx="8827">
                  <c:v>-96.679379999999966</c:v>
                </c:pt>
                <c:pt idx="8828">
                  <c:v>-96.972110000000001</c:v>
                </c:pt>
                <c:pt idx="8829">
                  <c:v>-96.668296999999981</c:v>
                </c:pt>
                <c:pt idx="8830">
                  <c:v>-96.84151</c:v>
                </c:pt>
                <c:pt idx="8831">
                  <c:v>-96.709950000000006</c:v>
                </c:pt>
                <c:pt idx="8832">
                  <c:v>-96.645420999999999</c:v>
                </c:pt>
                <c:pt idx="8833">
                  <c:v>-80.237182000000004</c:v>
                </c:pt>
                <c:pt idx="8834">
                  <c:v>-96.69211</c:v>
                </c:pt>
                <c:pt idx="8835">
                  <c:v>-96.652802999999992</c:v>
                </c:pt>
                <c:pt idx="8836">
                  <c:v>-97.229213999999999</c:v>
                </c:pt>
                <c:pt idx="8837">
                  <c:v>-96.856799999999993</c:v>
                </c:pt>
                <c:pt idx="8838">
                  <c:v>-117.073965</c:v>
                </c:pt>
                <c:pt idx="8839">
                  <c:v>-96.686420999999982</c:v>
                </c:pt>
                <c:pt idx="8840">
                  <c:v>-96.976190000000003</c:v>
                </c:pt>
                <c:pt idx="8841">
                  <c:v>-97.221549999999993</c:v>
                </c:pt>
                <c:pt idx="8842">
                  <c:v>-96.68536499999999</c:v>
                </c:pt>
                <c:pt idx="8843">
                  <c:v>-96.66888999999999</c:v>
                </c:pt>
                <c:pt idx="8844">
                  <c:v>-96.710858000000002</c:v>
                </c:pt>
                <c:pt idx="8845">
                  <c:v>-96.792630000000003</c:v>
                </c:pt>
                <c:pt idx="8846">
                  <c:v>-96.812460000000002</c:v>
                </c:pt>
                <c:pt idx="8847">
                  <c:v>-96.82523999999998</c:v>
                </c:pt>
                <c:pt idx="8848">
                  <c:v>-96.978765999999979</c:v>
                </c:pt>
                <c:pt idx="8849">
                  <c:v>-89.520228000000003</c:v>
                </c:pt>
                <c:pt idx="8850">
                  <c:v>-80.010585000000006</c:v>
                </c:pt>
                <c:pt idx="8851">
                  <c:v>-80.010585000000006</c:v>
                </c:pt>
                <c:pt idx="8852">
                  <c:v>-80.010585000000006</c:v>
                </c:pt>
                <c:pt idx="8853">
                  <c:v>-80.010585000000006</c:v>
                </c:pt>
                <c:pt idx="8854">
                  <c:v>-96.535430000000005</c:v>
                </c:pt>
                <c:pt idx="8855">
                  <c:v>-117.110494</c:v>
                </c:pt>
                <c:pt idx="8856">
                  <c:v>-83.92293699999999</c:v>
                </c:pt>
                <c:pt idx="8857">
                  <c:v>-96.844245999999998</c:v>
                </c:pt>
                <c:pt idx="8858">
                  <c:v>-117.0718</c:v>
                </c:pt>
                <c:pt idx="8859">
                  <c:v>-117.113001</c:v>
                </c:pt>
                <c:pt idx="8860">
                  <c:v>-117.25637</c:v>
                </c:pt>
                <c:pt idx="8861">
                  <c:v>-96.699250000000006</c:v>
                </c:pt>
                <c:pt idx="8862">
                  <c:v>-96.710880000000003</c:v>
                </c:pt>
                <c:pt idx="8863">
                  <c:v>-96.937090999999995</c:v>
                </c:pt>
                <c:pt idx="8864">
                  <c:v>-96.844785999999999</c:v>
                </c:pt>
                <c:pt idx="8865">
                  <c:v>-96.844655000000003</c:v>
                </c:pt>
                <c:pt idx="8866">
                  <c:v>-80.05439699999998</c:v>
                </c:pt>
                <c:pt idx="8867">
                  <c:v>-96.828089999999989</c:v>
                </c:pt>
                <c:pt idx="8868">
                  <c:v>-96.886049999999983</c:v>
                </c:pt>
                <c:pt idx="8869">
                  <c:v>-96.854494000000003</c:v>
                </c:pt>
                <c:pt idx="8870">
                  <c:v>-96.797914000000006</c:v>
                </c:pt>
                <c:pt idx="8871">
                  <c:v>-116.776117</c:v>
                </c:pt>
                <c:pt idx="8872">
                  <c:v>-116.776117</c:v>
                </c:pt>
                <c:pt idx="8873">
                  <c:v>-116.776117</c:v>
                </c:pt>
                <c:pt idx="8874">
                  <c:v>-116.776117</c:v>
                </c:pt>
                <c:pt idx="8875">
                  <c:v>-116.776117</c:v>
                </c:pt>
                <c:pt idx="8876">
                  <c:v>-116.776117</c:v>
                </c:pt>
                <c:pt idx="8877">
                  <c:v>-116.776117</c:v>
                </c:pt>
                <c:pt idx="8878">
                  <c:v>-116.776117</c:v>
                </c:pt>
                <c:pt idx="8879">
                  <c:v>-116.776117</c:v>
                </c:pt>
                <c:pt idx="8880">
                  <c:v>-116.776117</c:v>
                </c:pt>
                <c:pt idx="8881">
                  <c:v>-116.776117</c:v>
                </c:pt>
                <c:pt idx="8882">
                  <c:v>-116.776117</c:v>
                </c:pt>
                <c:pt idx="8883">
                  <c:v>-116.776117</c:v>
                </c:pt>
                <c:pt idx="8884">
                  <c:v>-116.776117</c:v>
                </c:pt>
                <c:pt idx="8885">
                  <c:v>-116.776117</c:v>
                </c:pt>
                <c:pt idx="8886">
                  <c:v>-116.776117</c:v>
                </c:pt>
                <c:pt idx="8887">
                  <c:v>-116.776117</c:v>
                </c:pt>
                <c:pt idx="8888">
                  <c:v>-116.776117</c:v>
                </c:pt>
                <c:pt idx="8889">
                  <c:v>-116.776117</c:v>
                </c:pt>
                <c:pt idx="8890">
                  <c:v>-116.776117</c:v>
                </c:pt>
                <c:pt idx="8891">
                  <c:v>-116.776117</c:v>
                </c:pt>
                <c:pt idx="8892">
                  <c:v>-116.776117</c:v>
                </c:pt>
                <c:pt idx="8893">
                  <c:v>-116.776117</c:v>
                </c:pt>
                <c:pt idx="8894">
                  <c:v>-116.776117</c:v>
                </c:pt>
                <c:pt idx="8895">
                  <c:v>-116.776117</c:v>
                </c:pt>
                <c:pt idx="8896">
                  <c:v>-116.776117</c:v>
                </c:pt>
                <c:pt idx="8897">
                  <c:v>-116.776117</c:v>
                </c:pt>
                <c:pt idx="8898">
                  <c:v>-116.776117</c:v>
                </c:pt>
                <c:pt idx="8899">
                  <c:v>-116.776117</c:v>
                </c:pt>
                <c:pt idx="8900">
                  <c:v>-116.776117</c:v>
                </c:pt>
                <c:pt idx="8901">
                  <c:v>-116.776117</c:v>
                </c:pt>
                <c:pt idx="8902">
                  <c:v>-116.776117</c:v>
                </c:pt>
                <c:pt idx="8903">
                  <c:v>-116.776117</c:v>
                </c:pt>
                <c:pt idx="8904">
                  <c:v>-116.776117</c:v>
                </c:pt>
                <c:pt idx="8905">
                  <c:v>-116.776117</c:v>
                </c:pt>
                <c:pt idx="8906">
                  <c:v>-117.07741</c:v>
                </c:pt>
                <c:pt idx="8907">
                  <c:v>-96.893679000000006</c:v>
                </c:pt>
                <c:pt idx="8908">
                  <c:v>-117.076215</c:v>
                </c:pt>
                <c:pt idx="8909">
                  <c:v>-96.768557999999999</c:v>
                </c:pt>
                <c:pt idx="8910">
                  <c:v>-96.989410000000007</c:v>
                </c:pt>
                <c:pt idx="8911">
                  <c:v>-96.791891000000007</c:v>
                </c:pt>
                <c:pt idx="8912">
                  <c:v>-80.056127000000004</c:v>
                </c:pt>
                <c:pt idx="8913">
                  <c:v>-80.157479999999993</c:v>
                </c:pt>
                <c:pt idx="8914">
                  <c:v>-83.218469999999996</c:v>
                </c:pt>
                <c:pt idx="8915">
                  <c:v>-116.770205</c:v>
                </c:pt>
                <c:pt idx="8916">
                  <c:v>-116.770205</c:v>
                </c:pt>
                <c:pt idx="8917">
                  <c:v>-96.836581999999993</c:v>
                </c:pt>
                <c:pt idx="8918">
                  <c:v>-85.023789999999991</c:v>
                </c:pt>
                <c:pt idx="8919">
                  <c:v>-97.263363999999996</c:v>
                </c:pt>
                <c:pt idx="8920">
                  <c:v>-96.792860000000005</c:v>
                </c:pt>
                <c:pt idx="8921">
                  <c:v>-96.991050000000001</c:v>
                </c:pt>
                <c:pt idx="8922">
                  <c:v>-117.25639</c:v>
                </c:pt>
                <c:pt idx="8923">
                  <c:v>-96.790310000000005</c:v>
                </c:pt>
                <c:pt idx="8924">
                  <c:v>-96.886099999999999</c:v>
                </c:pt>
                <c:pt idx="8925">
                  <c:v>-96.838989999999981</c:v>
                </c:pt>
                <c:pt idx="8926">
                  <c:v>-96.850160000000002</c:v>
                </c:pt>
                <c:pt idx="8927">
                  <c:v>-83.938540000000003</c:v>
                </c:pt>
                <c:pt idx="8928">
                  <c:v>-96.791116000000002</c:v>
                </c:pt>
                <c:pt idx="8929">
                  <c:v>-116.733176</c:v>
                </c:pt>
                <c:pt idx="8930">
                  <c:v>-116.733176</c:v>
                </c:pt>
                <c:pt idx="8931">
                  <c:v>-116.733176</c:v>
                </c:pt>
                <c:pt idx="8932">
                  <c:v>-116.733176</c:v>
                </c:pt>
                <c:pt idx="8933">
                  <c:v>-116.733176</c:v>
                </c:pt>
                <c:pt idx="8934">
                  <c:v>-80.156539999999993</c:v>
                </c:pt>
                <c:pt idx="8935">
                  <c:v>-111.371369</c:v>
                </c:pt>
                <c:pt idx="8936">
                  <c:v>-80.155888999999988</c:v>
                </c:pt>
                <c:pt idx="8937">
                  <c:v>-96.828444999999988</c:v>
                </c:pt>
                <c:pt idx="8938">
                  <c:v>-80.067661999999999</c:v>
                </c:pt>
                <c:pt idx="8939">
                  <c:v>-117.259422</c:v>
                </c:pt>
                <c:pt idx="8940">
                  <c:v>-80.160685000000001</c:v>
                </c:pt>
                <c:pt idx="8941">
                  <c:v>-83.235389999999981</c:v>
                </c:pt>
                <c:pt idx="8942">
                  <c:v>-80.159989999999979</c:v>
                </c:pt>
                <c:pt idx="8943">
                  <c:v>-97.021940000000001</c:v>
                </c:pt>
                <c:pt idx="8944">
                  <c:v>-115.355394</c:v>
                </c:pt>
                <c:pt idx="8945">
                  <c:v>-96.986440000000002</c:v>
                </c:pt>
                <c:pt idx="8946">
                  <c:v>-96.791709999999995</c:v>
                </c:pt>
                <c:pt idx="8947">
                  <c:v>-85.031080000000003</c:v>
                </c:pt>
                <c:pt idx="8948">
                  <c:v>-97.034070999999983</c:v>
                </c:pt>
                <c:pt idx="8949">
                  <c:v>-96.698679999999982</c:v>
                </c:pt>
                <c:pt idx="8950">
                  <c:v>-96.732056999999998</c:v>
                </c:pt>
                <c:pt idx="8951">
                  <c:v>-96.736802999999981</c:v>
                </c:pt>
                <c:pt idx="8952">
                  <c:v>-97.070829999999987</c:v>
                </c:pt>
                <c:pt idx="8953">
                  <c:v>-84.979781999999986</c:v>
                </c:pt>
                <c:pt idx="8954">
                  <c:v>-111.506176</c:v>
                </c:pt>
                <c:pt idx="8955">
                  <c:v>-111.506176</c:v>
                </c:pt>
                <c:pt idx="8956">
                  <c:v>-111.3763</c:v>
                </c:pt>
                <c:pt idx="8957">
                  <c:v>-96.83175</c:v>
                </c:pt>
                <c:pt idx="8958">
                  <c:v>-80.11713899999998</c:v>
                </c:pt>
                <c:pt idx="8959">
                  <c:v>-96.864819999999995</c:v>
                </c:pt>
                <c:pt idx="8960">
                  <c:v>-96.994169999999997</c:v>
                </c:pt>
                <c:pt idx="8961">
                  <c:v>-85.012839999999983</c:v>
                </c:pt>
                <c:pt idx="8962">
                  <c:v>-97.060713000000007</c:v>
                </c:pt>
                <c:pt idx="8963">
                  <c:v>-84.171177999999983</c:v>
                </c:pt>
                <c:pt idx="8964">
                  <c:v>-96.995930000000001</c:v>
                </c:pt>
                <c:pt idx="8965">
                  <c:v>-117.260701</c:v>
                </c:pt>
                <c:pt idx="8966">
                  <c:v>-87.415499999999994</c:v>
                </c:pt>
                <c:pt idx="8967">
                  <c:v>-117.26126600000001</c:v>
                </c:pt>
                <c:pt idx="8968">
                  <c:v>-85.021836999999991</c:v>
                </c:pt>
                <c:pt idx="8969">
                  <c:v>-97.010890000000003</c:v>
                </c:pt>
                <c:pt idx="8970">
                  <c:v>-96.827128000000002</c:v>
                </c:pt>
                <c:pt idx="8971">
                  <c:v>-96.831665000000001</c:v>
                </c:pt>
                <c:pt idx="8972">
                  <c:v>-117.28377999999999</c:v>
                </c:pt>
                <c:pt idx="8973">
                  <c:v>-96.828645999999992</c:v>
                </c:pt>
                <c:pt idx="8974">
                  <c:v>-96.752779999999987</c:v>
                </c:pt>
                <c:pt idx="8975">
                  <c:v>-112.04801</c:v>
                </c:pt>
                <c:pt idx="8976">
                  <c:v>-96.74494</c:v>
                </c:pt>
                <c:pt idx="8977">
                  <c:v>-96.796599999999998</c:v>
                </c:pt>
                <c:pt idx="8978">
                  <c:v>-96.696920000000006</c:v>
                </c:pt>
                <c:pt idx="8979">
                  <c:v>-96.789489000000003</c:v>
                </c:pt>
                <c:pt idx="8980">
                  <c:v>-117.26692799999999</c:v>
                </c:pt>
                <c:pt idx="8981">
                  <c:v>-96.795426000000006</c:v>
                </c:pt>
                <c:pt idx="8982">
                  <c:v>-96.797309999999996</c:v>
                </c:pt>
                <c:pt idx="8983">
                  <c:v>-96.802647999999991</c:v>
                </c:pt>
                <c:pt idx="8984">
                  <c:v>-96.794910999999999</c:v>
                </c:pt>
                <c:pt idx="8985">
                  <c:v>-80.197649999999996</c:v>
                </c:pt>
                <c:pt idx="8986">
                  <c:v>-96.823439999999991</c:v>
                </c:pt>
                <c:pt idx="8987">
                  <c:v>-96.884159999999994</c:v>
                </c:pt>
                <c:pt idx="8988">
                  <c:v>-97.033760000000001</c:v>
                </c:pt>
                <c:pt idx="8989">
                  <c:v>-96.792270000000002</c:v>
                </c:pt>
                <c:pt idx="8990">
                  <c:v>-97.012110000000007</c:v>
                </c:pt>
                <c:pt idx="8991">
                  <c:v>-97.056280000000001</c:v>
                </c:pt>
                <c:pt idx="8992">
                  <c:v>-97.033418999999981</c:v>
                </c:pt>
                <c:pt idx="8993">
                  <c:v>-96.909036</c:v>
                </c:pt>
                <c:pt idx="8994">
                  <c:v>-111.48681999999999</c:v>
                </c:pt>
                <c:pt idx="8995">
                  <c:v>-96.822001999999983</c:v>
                </c:pt>
                <c:pt idx="8996">
                  <c:v>-83.231909999999999</c:v>
                </c:pt>
                <c:pt idx="8997">
                  <c:v>-84.146720000000002</c:v>
                </c:pt>
                <c:pt idx="8998">
                  <c:v>-97.080799999999982</c:v>
                </c:pt>
                <c:pt idx="8999">
                  <c:v>-96.822449999999989</c:v>
                </c:pt>
                <c:pt idx="9000">
                  <c:v>-96.820459</c:v>
                </c:pt>
                <c:pt idx="9001">
                  <c:v>-96.678599999999989</c:v>
                </c:pt>
                <c:pt idx="9002">
                  <c:v>-96.105019999999982</c:v>
                </c:pt>
                <c:pt idx="9003">
                  <c:v>-96.820650000000001</c:v>
                </c:pt>
                <c:pt idx="9004">
                  <c:v>-96.814615000000003</c:v>
                </c:pt>
                <c:pt idx="9005">
                  <c:v>-117.09151</c:v>
                </c:pt>
                <c:pt idx="9006">
                  <c:v>-87.560980000000001</c:v>
                </c:pt>
                <c:pt idx="9007">
                  <c:v>-96.823626000000004</c:v>
                </c:pt>
                <c:pt idx="9008">
                  <c:v>-96.822959999999981</c:v>
                </c:pt>
                <c:pt idx="9009">
                  <c:v>-80.032778999999991</c:v>
                </c:pt>
                <c:pt idx="9010">
                  <c:v>-80.032778999999991</c:v>
                </c:pt>
                <c:pt idx="9011">
                  <c:v>-83.231979999999993</c:v>
                </c:pt>
                <c:pt idx="9012">
                  <c:v>-80.039910000000006</c:v>
                </c:pt>
                <c:pt idx="9013">
                  <c:v>-96.701438999999979</c:v>
                </c:pt>
                <c:pt idx="9014">
                  <c:v>-96.701438999999979</c:v>
                </c:pt>
                <c:pt idx="9015">
                  <c:v>-96.701438999999979</c:v>
                </c:pt>
                <c:pt idx="9016">
                  <c:v>-96.701438999999979</c:v>
                </c:pt>
                <c:pt idx="9017">
                  <c:v>-96.645006999999993</c:v>
                </c:pt>
                <c:pt idx="9018">
                  <c:v>-94.35757799999999</c:v>
                </c:pt>
                <c:pt idx="9019">
                  <c:v>-96.816787999999988</c:v>
                </c:pt>
                <c:pt idx="9020">
                  <c:v>-96.620689999999982</c:v>
                </c:pt>
                <c:pt idx="9021">
                  <c:v>-96.681230000000014</c:v>
                </c:pt>
                <c:pt idx="9022">
                  <c:v>-96.088804999999979</c:v>
                </c:pt>
                <c:pt idx="9023">
                  <c:v>-96.088804999999979</c:v>
                </c:pt>
                <c:pt idx="9024">
                  <c:v>-96.800523999999996</c:v>
                </c:pt>
                <c:pt idx="9025">
                  <c:v>-96.679871999999975</c:v>
                </c:pt>
                <c:pt idx="9026">
                  <c:v>-96.804460000000006</c:v>
                </c:pt>
                <c:pt idx="9027">
                  <c:v>-96.799195999999995</c:v>
                </c:pt>
                <c:pt idx="9028">
                  <c:v>-96.674210000000002</c:v>
                </c:pt>
                <c:pt idx="9029">
                  <c:v>-96.812404999999998</c:v>
                </c:pt>
                <c:pt idx="9030">
                  <c:v>-96.673999999999992</c:v>
                </c:pt>
                <c:pt idx="9031">
                  <c:v>-96.893141999999983</c:v>
                </c:pt>
                <c:pt idx="9032">
                  <c:v>-117.21877499999999</c:v>
                </c:pt>
                <c:pt idx="9033">
                  <c:v>-96.818623000000002</c:v>
                </c:pt>
                <c:pt idx="9034">
                  <c:v>-96.813437999999991</c:v>
                </c:pt>
                <c:pt idx="9035">
                  <c:v>-96.695544999999981</c:v>
                </c:pt>
                <c:pt idx="9036">
                  <c:v>-96.840919999999997</c:v>
                </c:pt>
                <c:pt idx="9037">
                  <c:v>-117.26736</c:v>
                </c:pt>
                <c:pt idx="9038">
                  <c:v>-117.07351800000001</c:v>
                </c:pt>
                <c:pt idx="9039">
                  <c:v>-96.840339999999998</c:v>
                </c:pt>
                <c:pt idx="9040">
                  <c:v>-86.753069999999994</c:v>
                </c:pt>
                <c:pt idx="9041">
                  <c:v>-96.811205000000001</c:v>
                </c:pt>
                <c:pt idx="9042">
                  <c:v>-83.251689999999996</c:v>
                </c:pt>
                <c:pt idx="9043">
                  <c:v>-96.818290000000005</c:v>
                </c:pt>
                <c:pt idx="9044">
                  <c:v>-117.097567</c:v>
                </c:pt>
                <c:pt idx="9045">
                  <c:v>-86.752114000000006</c:v>
                </c:pt>
                <c:pt idx="9046">
                  <c:v>-98.589519999999993</c:v>
                </c:pt>
                <c:pt idx="9047">
                  <c:v>-96.822079999999985</c:v>
                </c:pt>
                <c:pt idx="9048">
                  <c:v>-96.791330000000002</c:v>
                </c:pt>
                <c:pt idx="9049">
                  <c:v>-117.09885300000001</c:v>
                </c:pt>
                <c:pt idx="9050">
                  <c:v>-83.256625999999997</c:v>
                </c:pt>
                <c:pt idx="9051">
                  <c:v>-96.766992000000002</c:v>
                </c:pt>
                <c:pt idx="9052">
                  <c:v>-117.098744</c:v>
                </c:pt>
                <c:pt idx="9053">
                  <c:v>-96.769840000000002</c:v>
                </c:pt>
                <c:pt idx="9054">
                  <c:v>-96.769919999999999</c:v>
                </c:pt>
                <c:pt idx="9055">
                  <c:v>-96.838397999999984</c:v>
                </c:pt>
                <c:pt idx="9056">
                  <c:v>-96.673429999999982</c:v>
                </c:pt>
                <c:pt idx="9057">
                  <c:v>-95.635210000000001</c:v>
                </c:pt>
                <c:pt idx="9058">
                  <c:v>-117.27054</c:v>
                </c:pt>
                <c:pt idx="9059">
                  <c:v>-83.263549999999995</c:v>
                </c:pt>
                <c:pt idx="9060">
                  <c:v>-117.278627</c:v>
                </c:pt>
                <c:pt idx="9061">
                  <c:v>-117.27007</c:v>
                </c:pt>
                <c:pt idx="9062">
                  <c:v>-117.27003000000001</c:v>
                </c:pt>
                <c:pt idx="9063">
                  <c:v>-117.26981000000001</c:v>
                </c:pt>
                <c:pt idx="9064">
                  <c:v>-117.26976000000001</c:v>
                </c:pt>
                <c:pt idx="9065">
                  <c:v>-117.26967</c:v>
                </c:pt>
                <c:pt idx="9066">
                  <c:v>-117.268856</c:v>
                </c:pt>
                <c:pt idx="9067">
                  <c:v>-117.285618</c:v>
                </c:pt>
                <c:pt idx="9068">
                  <c:v>-117.27963</c:v>
                </c:pt>
                <c:pt idx="9069">
                  <c:v>-117.27451600000001</c:v>
                </c:pt>
                <c:pt idx="9070">
                  <c:v>-96.825799999999987</c:v>
                </c:pt>
                <c:pt idx="9071">
                  <c:v>-117.26796</c:v>
                </c:pt>
                <c:pt idx="9072">
                  <c:v>-117.273083</c:v>
                </c:pt>
                <c:pt idx="9073">
                  <c:v>-96.824640000000002</c:v>
                </c:pt>
                <c:pt idx="9074">
                  <c:v>-96.803766999999979</c:v>
                </c:pt>
                <c:pt idx="9075">
                  <c:v>-96.806190000000001</c:v>
                </c:pt>
                <c:pt idx="9076">
                  <c:v>-117.08217</c:v>
                </c:pt>
                <c:pt idx="9077">
                  <c:v>-96.658143999999979</c:v>
                </c:pt>
                <c:pt idx="9078">
                  <c:v>-96.083806999999979</c:v>
                </c:pt>
                <c:pt idx="9079">
                  <c:v>-97.037828000000005</c:v>
                </c:pt>
                <c:pt idx="9080">
                  <c:v>-117.27388999999999</c:v>
                </c:pt>
                <c:pt idx="9081">
                  <c:v>-96.888929999999974</c:v>
                </c:pt>
                <c:pt idx="9082">
                  <c:v>-90.091195999999997</c:v>
                </c:pt>
                <c:pt idx="9083">
                  <c:v>-117.322138</c:v>
                </c:pt>
                <c:pt idx="9084">
                  <c:v>-87.546760000000006</c:v>
                </c:pt>
                <c:pt idx="9085">
                  <c:v>-96.807969999999997</c:v>
                </c:pt>
                <c:pt idx="9086">
                  <c:v>-117.11126</c:v>
                </c:pt>
                <c:pt idx="9087">
                  <c:v>-96.642814000000001</c:v>
                </c:pt>
                <c:pt idx="9088">
                  <c:v>-117.261959</c:v>
                </c:pt>
                <c:pt idx="9089">
                  <c:v>-97.041780000000003</c:v>
                </c:pt>
                <c:pt idx="9090">
                  <c:v>-117.21007</c:v>
                </c:pt>
                <c:pt idx="9091">
                  <c:v>-117.272671</c:v>
                </c:pt>
                <c:pt idx="9092">
                  <c:v>-117.20426999999999</c:v>
                </c:pt>
                <c:pt idx="9093">
                  <c:v>-117.20302</c:v>
                </c:pt>
                <c:pt idx="9094">
                  <c:v>-117.206187</c:v>
                </c:pt>
                <c:pt idx="9095">
                  <c:v>-117.2854</c:v>
                </c:pt>
                <c:pt idx="9096">
                  <c:v>-96.661341999999991</c:v>
                </c:pt>
                <c:pt idx="9097">
                  <c:v>-90.523910999999998</c:v>
                </c:pt>
                <c:pt idx="9098">
                  <c:v>-117.271028</c:v>
                </c:pt>
                <c:pt idx="9099">
                  <c:v>-96.645560000000003</c:v>
                </c:pt>
                <c:pt idx="9100">
                  <c:v>-117.25861</c:v>
                </c:pt>
                <c:pt idx="9101">
                  <c:v>-117.192457</c:v>
                </c:pt>
                <c:pt idx="9102">
                  <c:v>-117.277945</c:v>
                </c:pt>
                <c:pt idx="9103">
                  <c:v>-117.12007</c:v>
                </c:pt>
                <c:pt idx="9104">
                  <c:v>-96.802729999999983</c:v>
                </c:pt>
                <c:pt idx="9105">
                  <c:v>-117.13513</c:v>
                </c:pt>
                <c:pt idx="9106">
                  <c:v>-117.28927899999999</c:v>
                </c:pt>
                <c:pt idx="9107">
                  <c:v>-96.111050000000006</c:v>
                </c:pt>
                <c:pt idx="9108">
                  <c:v>-117.159718</c:v>
                </c:pt>
                <c:pt idx="9109">
                  <c:v>-117.27045</c:v>
                </c:pt>
                <c:pt idx="9110">
                  <c:v>-96.106779999999986</c:v>
                </c:pt>
                <c:pt idx="9111">
                  <c:v>-117.0942</c:v>
                </c:pt>
                <c:pt idx="9112">
                  <c:v>-96.71866</c:v>
                </c:pt>
                <c:pt idx="9113">
                  <c:v>-96.808039999999991</c:v>
                </c:pt>
                <c:pt idx="9114">
                  <c:v>-96.803574999999981</c:v>
                </c:pt>
                <c:pt idx="9115">
                  <c:v>-96.67897899999997</c:v>
                </c:pt>
                <c:pt idx="9116">
                  <c:v>-117.25237</c:v>
                </c:pt>
                <c:pt idx="9117">
                  <c:v>-117.040362</c:v>
                </c:pt>
                <c:pt idx="9118">
                  <c:v>-117.23482799999999</c:v>
                </c:pt>
                <c:pt idx="9119">
                  <c:v>-96.71633199999998</c:v>
                </c:pt>
                <c:pt idx="9120">
                  <c:v>-117.094589</c:v>
                </c:pt>
                <c:pt idx="9121">
                  <c:v>-117.10317000000001</c:v>
                </c:pt>
                <c:pt idx="9122">
                  <c:v>-117.16607999999999</c:v>
                </c:pt>
                <c:pt idx="9123">
                  <c:v>-86.747169</c:v>
                </c:pt>
                <c:pt idx="9124">
                  <c:v>-97.10353499999998</c:v>
                </c:pt>
                <c:pt idx="9125">
                  <c:v>-97.106195</c:v>
                </c:pt>
                <c:pt idx="9126">
                  <c:v>-117.105492</c:v>
                </c:pt>
                <c:pt idx="9127">
                  <c:v>-117.22045900000001</c:v>
                </c:pt>
                <c:pt idx="9128">
                  <c:v>-95.565192999999979</c:v>
                </c:pt>
                <c:pt idx="9129">
                  <c:v>-117.21430599999999</c:v>
                </c:pt>
                <c:pt idx="9130">
                  <c:v>-96.839560000000006</c:v>
                </c:pt>
                <c:pt idx="9131">
                  <c:v>-94.969865999999996</c:v>
                </c:pt>
                <c:pt idx="9132">
                  <c:v>-117.16215</c:v>
                </c:pt>
                <c:pt idx="9133">
                  <c:v>-96.823930000000004</c:v>
                </c:pt>
                <c:pt idx="9134">
                  <c:v>-96.838667999999998</c:v>
                </c:pt>
                <c:pt idx="9135">
                  <c:v>-94.97134699999998</c:v>
                </c:pt>
                <c:pt idx="9136">
                  <c:v>-96.728537999999986</c:v>
                </c:pt>
                <c:pt idx="9137">
                  <c:v>-97.056731999999968</c:v>
                </c:pt>
                <c:pt idx="9138">
                  <c:v>-80.005054999999999</c:v>
                </c:pt>
                <c:pt idx="9139">
                  <c:v>-117.34627999999999</c:v>
                </c:pt>
                <c:pt idx="9140">
                  <c:v>-99.728872999999965</c:v>
                </c:pt>
                <c:pt idx="9141">
                  <c:v>-86.771299999999997</c:v>
                </c:pt>
                <c:pt idx="9142">
                  <c:v>-96.832069999999973</c:v>
                </c:pt>
                <c:pt idx="9143">
                  <c:v>-95.235623000000004</c:v>
                </c:pt>
                <c:pt idx="9144">
                  <c:v>-96.627549999999999</c:v>
                </c:pt>
                <c:pt idx="9145">
                  <c:v>-117.22198</c:v>
                </c:pt>
                <c:pt idx="9146">
                  <c:v>-117.344707</c:v>
                </c:pt>
                <c:pt idx="9147">
                  <c:v>-117.247466</c:v>
                </c:pt>
                <c:pt idx="9148">
                  <c:v>-117.34967</c:v>
                </c:pt>
                <c:pt idx="9149">
                  <c:v>-87.549931999999998</c:v>
                </c:pt>
                <c:pt idx="9150">
                  <c:v>-86.262157999999999</c:v>
                </c:pt>
                <c:pt idx="9151">
                  <c:v>-86.250394999999983</c:v>
                </c:pt>
                <c:pt idx="9152">
                  <c:v>-87.548079999999999</c:v>
                </c:pt>
                <c:pt idx="9153">
                  <c:v>-96.894565999999998</c:v>
                </c:pt>
                <c:pt idx="9154">
                  <c:v>-117.252832</c:v>
                </c:pt>
                <c:pt idx="9155">
                  <c:v>-96.638024000000001</c:v>
                </c:pt>
                <c:pt idx="9156">
                  <c:v>-94.974019999999996</c:v>
                </c:pt>
                <c:pt idx="9157">
                  <c:v>-87.478884999999991</c:v>
                </c:pt>
                <c:pt idx="9158">
                  <c:v>-96.842896999999979</c:v>
                </c:pt>
                <c:pt idx="9159">
                  <c:v>-117.326812</c:v>
                </c:pt>
                <c:pt idx="9160">
                  <c:v>-96.683126000000001</c:v>
                </c:pt>
                <c:pt idx="9161">
                  <c:v>-87.525189999999981</c:v>
                </c:pt>
                <c:pt idx="9162">
                  <c:v>-86.288444999999982</c:v>
                </c:pt>
                <c:pt idx="9163">
                  <c:v>-86.286457999999982</c:v>
                </c:pt>
                <c:pt idx="9164">
                  <c:v>-87.446200000000005</c:v>
                </c:pt>
                <c:pt idx="9165">
                  <c:v>-96.714590000000001</c:v>
                </c:pt>
                <c:pt idx="9166">
                  <c:v>-117.33839999999999</c:v>
                </c:pt>
                <c:pt idx="9167">
                  <c:v>-117.29337</c:v>
                </c:pt>
                <c:pt idx="9168">
                  <c:v>-86.615351999999987</c:v>
                </c:pt>
                <c:pt idx="9169">
                  <c:v>-97.837900000000005</c:v>
                </c:pt>
                <c:pt idx="9170">
                  <c:v>-117.33361600000001</c:v>
                </c:pt>
                <c:pt idx="9171">
                  <c:v>-97.100733999999989</c:v>
                </c:pt>
                <c:pt idx="9172">
                  <c:v>-95.235870000000006</c:v>
                </c:pt>
                <c:pt idx="9173">
                  <c:v>-117.333066</c:v>
                </c:pt>
                <c:pt idx="9174">
                  <c:v>-97.0976</c:v>
                </c:pt>
                <c:pt idx="9175">
                  <c:v>-112.070491</c:v>
                </c:pt>
                <c:pt idx="9176">
                  <c:v>-112.070491</c:v>
                </c:pt>
                <c:pt idx="9177">
                  <c:v>-112.070491</c:v>
                </c:pt>
                <c:pt idx="9178">
                  <c:v>-117.28576</c:v>
                </c:pt>
                <c:pt idx="9179">
                  <c:v>-87.528751999999969</c:v>
                </c:pt>
                <c:pt idx="9180">
                  <c:v>-97.095010000000002</c:v>
                </c:pt>
                <c:pt idx="9181">
                  <c:v>-96.64076</c:v>
                </c:pt>
                <c:pt idx="9182">
                  <c:v>-96.637760999999998</c:v>
                </c:pt>
                <c:pt idx="9183">
                  <c:v>-96.799051000000006</c:v>
                </c:pt>
                <c:pt idx="9184">
                  <c:v>-117.27843</c:v>
                </c:pt>
                <c:pt idx="9185">
                  <c:v>-117.35975999999999</c:v>
                </c:pt>
                <c:pt idx="9186">
                  <c:v>-117.27646</c:v>
                </c:pt>
                <c:pt idx="9187">
                  <c:v>-96.578151999999989</c:v>
                </c:pt>
                <c:pt idx="9188">
                  <c:v>-96.578151999999989</c:v>
                </c:pt>
                <c:pt idx="9189">
                  <c:v>-96.578151999999989</c:v>
                </c:pt>
                <c:pt idx="9190">
                  <c:v>-96.578151999999989</c:v>
                </c:pt>
                <c:pt idx="9191">
                  <c:v>-96.578151999999989</c:v>
                </c:pt>
                <c:pt idx="9192">
                  <c:v>-96.578151999999989</c:v>
                </c:pt>
                <c:pt idx="9193">
                  <c:v>-96.578151999999989</c:v>
                </c:pt>
                <c:pt idx="9194">
                  <c:v>-96.578151999999989</c:v>
                </c:pt>
                <c:pt idx="9195">
                  <c:v>-96.578151999999989</c:v>
                </c:pt>
                <c:pt idx="9196">
                  <c:v>-96.578151999999989</c:v>
                </c:pt>
                <c:pt idx="9197">
                  <c:v>-96.578151999999989</c:v>
                </c:pt>
                <c:pt idx="9198">
                  <c:v>-96.578151999999989</c:v>
                </c:pt>
                <c:pt idx="9199">
                  <c:v>-96.578151999999989</c:v>
                </c:pt>
                <c:pt idx="9200">
                  <c:v>-96.578151999999989</c:v>
                </c:pt>
                <c:pt idx="9201">
                  <c:v>-96.578151999999989</c:v>
                </c:pt>
                <c:pt idx="9202">
                  <c:v>-96.578151999999989</c:v>
                </c:pt>
                <c:pt idx="9203">
                  <c:v>-96.578151999999989</c:v>
                </c:pt>
                <c:pt idx="9204">
                  <c:v>-96.578151999999989</c:v>
                </c:pt>
                <c:pt idx="9205">
                  <c:v>-96.578151999999989</c:v>
                </c:pt>
                <c:pt idx="9206">
                  <c:v>-96.578151999999989</c:v>
                </c:pt>
                <c:pt idx="9207">
                  <c:v>-96.578151999999989</c:v>
                </c:pt>
                <c:pt idx="9208">
                  <c:v>-96.578151999999989</c:v>
                </c:pt>
                <c:pt idx="9209">
                  <c:v>-97.09878999999998</c:v>
                </c:pt>
                <c:pt idx="9210">
                  <c:v>-97.118593000000004</c:v>
                </c:pt>
                <c:pt idx="9211">
                  <c:v>-117.287881</c:v>
                </c:pt>
                <c:pt idx="9212">
                  <c:v>-117.37981600000001</c:v>
                </c:pt>
                <c:pt idx="9213">
                  <c:v>-80.599507000000003</c:v>
                </c:pt>
                <c:pt idx="9214">
                  <c:v>-97.132069999999999</c:v>
                </c:pt>
                <c:pt idx="9215">
                  <c:v>-80.012690000000006</c:v>
                </c:pt>
                <c:pt idx="9216">
                  <c:v>-97.093885</c:v>
                </c:pt>
                <c:pt idx="9217">
                  <c:v>-96.692409999999981</c:v>
                </c:pt>
                <c:pt idx="9218">
                  <c:v>-80.578759999999988</c:v>
                </c:pt>
                <c:pt idx="9219">
                  <c:v>-97.136257999999998</c:v>
                </c:pt>
                <c:pt idx="9220">
                  <c:v>-97.131021000000004</c:v>
                </c:pt>
                <c:pt idx="9221">
                  <c:v>-97.131021000000004</c:v>
                </c:pt>
                <c:pt idx="9222">
                  <c:v>-97.131021000000004</c:v>
                </c:pt>
                <c:pt idx="9223">
                  <c:v>-97.131021000000004</c:v>
                </c:pt>
                <c:pt idx="9224">
                  <c:v>-97.131021000000004</c:v>
                </c:pt>
                <c:pt idx="9225">
                  <c:v>-117.24478000000001</c:v>
                </c:pt>
                <c:pt idx="9226">
                  <c:v>-96.704660000000004</c:v>
                </c:pt>
                <c:pt idx="9227">
                  <c:v>-87.532719999999998</c:v>
                </c:pt>
                <c:pt idx="9228">
                  <c:v>-97.119045999999983</c:v>
                </c:pt>
                <c:pt idx="9229">
                  <c:v>-97.119045999999983</c:v>
                </c:pt>
                <c:pt idx="9230">
                  <c:v>-97.119045999999983</c:v>
                </c:pt>
                <c:pt idx="9231">
                  <c:v>-97.119045999999983</c:v>
                </c:pt>
                <c:pt idx="9232">
                  <c:v>-97.119045999999983</c:v>
                </c:pt>
                <c:pt idx="9233">
                  <c:v>-97.119045999999983</c:v>
                </c:pt>
                <c:pt idx="9234">
                  <c:v>-97.119045999999983</c:v>
                </c:pt>
                <c:pt idx="9235">
                  <c:v>-97.119045999999983</c:v>
                </c:pt>
                <c:pt idx="9236">
                  <c:v>-79.985646000000003</c:v>
                </c:pt>
                <c:pt idx="9237">
                  <c:v>-96.611239999999995</c:v>
                </c:pt>
                <c:pt idx="9238">
                  <c:v>-84.05850199999999</c:v>
                </c:pt>
                <c:pt idx="9239">
                  <c:v>-92.656630000000007</c:v>
                </c:pt>
                <c:pt idx="9240">
                  <c:v>-117.310936</c:v>
                </c:pt>
                <c:pt idx="9241">
                  <c:v>-79.953654999999998</c:v>
                </c:pt>
                <c:pt idx="9242">
                  <c:v>-87.569090000000003</c:v>
                </c:pt>
                <c:pt idx="9243">
                  <c:v>-87.274209999999997</c:v>
                </c:pt>
                <c:pt idx="9244">
                  <c:v>-87.565929999999994</c:v>
                </c:pt>
                <c:pt idx="9245">
                  <c:v>-87.553483</c:v>
                </c:pt>
                <c:pt idx="9246">
                  <c:v>-96.629109999999983</c:v>
                </c:pt>
                <c:pt idx="9247">
                  <c:v>-117.30370000000001</c:v>
                </c:pt>
                <c:pt idx="9248">
                  <c:v>-117.27468</c:v>
                </c:pt>
                <c:pt idx="9249">
                  <c:v>-87.524322999999981</c:v>
                </c:pt>
                <c:pt idx="9250">
                  <c:v>-87.524322999999981</c:v>
                </c:pt>
                <c:pt idx="9251">
                  <c:v>-87.524322999999981</c:v>
                </c:pt>
                <c:pt idx="9252">
                  <c:v>-97.166650000000004</c:v>
                </c:pt>
                <c:pt idx="9253">
                  <c:v>-93.226900999999998</c:v>
                </c:pt>
                <c:pt idx="9254">
                  <c:v>-97.146039999999999</c:v>
                </c:pt>
                <c:pt idx="9255">
                  <c:v>-87.51979</c:v>
                </c:pt>
                <c:pt idx="9256">
                  <c:v>-96.636240999999998</c:v>
                </c:pt>
                <c:pt idx="9257">
                  <c:v>-97.165929999999975</c:v>
                </c:pt>
                <c:pt idx="9258">
                  <c:v>-94.965671999999998</c:v>
                </c:pt>
                <c:pt idx="9259">
                  <c:v>-97.776369999999986</c:v>
                </c:pt>
                <c:pt idx="9260">
                  <c:v>-117.232602</c:v>
                </c:pt>
                <c:pt idx="9261">
                  <c:v>-96.682459999999992</c:v>
                </c:pt>
                <c:pt idx="9262">
                  <c:v>-96.633049999999983</c:v>
                </c:pt>
                <c:pt idx="9263">
                  <c:v>-97.146799999999999</c:v>
                </c:pt>
                <c:pt idx="9264">
                  <c:v>-87.531580000000005</c:v>
                </c:pt>
                <c:pt idx="9265">
                  <c:v>-97.167770000000004</c:v>
                </c:pt>
                <c:pt idx="9266">
                  <c:v>-117.265511</c:v>
                </c:pt>
                <c:pt idx="9267">
                  <c:v>-84.280330000000006</c:v>
                </c:pt>
                <c:pt idx="9268">
                  <c:v>-117.31896399999999</c:v>
                </c:pt>
                <c:pt idx="9269">
                  <c:v>-117.332954</c:v>
                </c:pt>
                <c:pt idx="9270">
                  <c:v>-84.227180000000004</c:v>
                </c:pt>
                <c:pt idx="9271">
                  <c:v>-86.784108000000003</c:v>
                </c:pt>
                <c:pt idx="9272">
                  <c:v>-95.895240000000001</c:v>
                </c:pt>
                <c:pt idx="9273">
                  <c:v>-111.65282999999999</c:v>
                </c:pt>
                <c:pt idx="9274">
                  <c:v>-117.325669</c:v>
                </c:pt>
                <c:pt idx="9275">
                  <c:v>-111.85760000000001</c:v>
                </c:pt>
                <c:pt idx="9276">
                  <c:v>-97.136539999999982</c:v>
                </c:pt>
                <c:pt idx="9277">
                  <c:v>-89.700429999999997</c:v>
                </c:pt>
                <c:pt idx="9278">
                  <c:v>-86.816800000000001</c:v>
                </c:pt>
                <c:pt idx="9279">
                  <c:v>-97.144940000000005</c:v>
                </c:pt>
                <c:pt idx="9280">
                  <c:v>-87.609691999999981</c:v>
                </c:pt>
                <c:pt idx="9281">
                  <c:v>-87.596489000000005</c:v>
                </c:pt>
                <c:pt idx="9282">
                  <c:v>-92.666110000000003</c:v>
                </c:pt>
                <c:pt idx="9283">
                  <c:v>-87.578225000000003</c:v>
                </c:pt>
                <c:pt idx="9284">
                  <c:v>-92.666072999999969</c:v>
                </c:pt>
                <c:pt idx="9285">
                  <c:v>-117.30800000000001</c:v>
                </c:pt>
                <c:pt idx="9286">
                  <c:v>-111.63451000000001</c:v>
                </c:pt>
                <c:pt idx="9287">
                  <c:v>-86.816220000000001</c:v>
                </c:pt>
                <c:pt idx="9288">
                  <c:v>-111.84350000000001</c:v>
                </c:pt>
                <c:pt idx="9289">
                  <c:v>-84.263869999999997</c:v>
                </c:pt>
                <c:pt idx="9290">
                  <c:v>-84.263830000000013</c:v>
                </c:pt>
                <c:pt idx="9291">
                  <c:v>-84.288469999999975</c:v>
                </c:pt>
                <c:pt idx="9292">
                  <c:v>-111.88661999999999</c:v>
                </c:pt>
                <c:pt idx="9293">
                  <c:v>-86.212008999999981</c:v>
                </c:pt>
                <c:pt idx="9294">
                  <c:v>-81.377391999999986</c:v>
                </c:pt>
                <c:pt idx="9295">
                  <c:v>-97.17669699999999</c:v>
                </c:pt>
                <c:pt idx="9296">
                  <c:v>-84.286067000000003</c:v>
                </c:pt>
                <c:pt idx="9297">
                  <c:v>-111.715514</c:v>
                </c:pt>
                <c:pt idx="9298">
                  <c:v>-87.513851000000003</c:v>
                </c:pt>
                <c:pt idx="9299">
                  <c:v>-86.67810399999999</c:v>
                </c:pt>
                <c:pt idx="9300">
                  <c:v>-86.67810399999999</c:v>
                </c:pt>
                <c:pt idx="9301">
                  <c:v>-91.297156999999999</c:v>
                </c:pt>
                <c:pt idx="9302">
                  <c:v>-111.79171599999999</c:v>
                </c:pt>
                <c:pt idx="9303">
                  <c:v>-90.944429</c:v>
                </c:pt>
                <c:pt idx="9304">
                  <c:v>-111.982705</c:v>
                </c:pt>
                <c:pt idx="9305">
                  <c:v>-111.88484099999999</c:v>
                </c:pt>
                <c:pt idx="9306">
                  <c:v>-111.88687</c:v>
                </c:pt>
                <c:pt idx="9307">
                  <c:v>-86.852346999999966</c:v>
                </c:pt>
                <c:pt idx="9308">
                  <c:v>-111.892348</c:v>
                </c:pt>
                <c:pt idx="9309">
                  <c:v>-111.87441</c:v>
                </c:pt>
                <c:pt idx="9310">
                  <c:v>-111.887804</c:v>
                </c:pt>
                <c:pt idx="9311">
                  <c:v>-111.86033</c:v>
                </c:pt>
                <c:pt idx="9312">
                  <c:v>-111.689482</c:v>
                </c:pt>
                <c:pt idx="9313">
                  <c:v>-87.09205</c:v>
                </c:pt>
                <c:pt idx="9314">
                  <c:v>-111.79707999999999</c:v>
                </c:pt>
                <c:pt idx="9315">
                  <c:v>-84.291227000000006</c:v>
                </c:pt>
                <c:pt idx="9316">
                  <c:v>-111.84409599999999</c:v>
                </c:pt>
                <c:pt idx="9317">
                  <c:v>-82.969970000000004</c:v>
                </c:pt>
                <c:pt idx="9318">
                  <c:v>-111.68400699999999</c:v>
                </c:pt>
                <c:pt idx="9319">
                  <c:v>-86.810239999999993</c:v>
                </c:pt>
                <c:pt idx="9320">
                  <c:v>-111.75239000000001</c:v>
                </c:pt>
                <c:pt idx="9321">
                  <c:v>-87.522858999999968</c:v>
                </c:pt>
                <c:pt idx="9322">
                  <c:v>-87.522858999999968</c:v>
                </c:pt>
                <c:pt idx="9323">
                  <c:v>-83.958219999999997</c:v>
                </c:pt>
                <c:pt idx="9324">
                  <c:v>-111.86277699999999</c:v>
                </c:pt>
                <c:pt idx="9325">
                  <c:v>-83.987399999999994</c:v>
                </c:pt>
                <c:pt idx="9326">
                  <c:v>-111.791403</c:v>
                </c:pt>
                <c:pt idx="9327">
                  <c:v>-111.87911</c:v>
                </c:pt>
                <c:pt idx="9328">
                  <c:v>-111.84211000000001</c:v>
                </c:pt>
                <c:pt idx="9329">
                  <c:v>-85.464067</c:v>
                </c:pt>
                <c:pt idx="9330">
                  <c:v>-111.90000999999999</c:v>
                </c:pt>
                <c:pt idx="9331">
                  <c:v>-111.96124</c:v>
                </c:pt>
                <c:pt idx="9332">
                  <c:v>-111.88917499999999</c:v>
                </c:pt>
                <c:pt idx="9333">
                  <c:v>-111.96034</c:v>
                </c:pt>
                <c:pt idx="9334">
                  <c:v>-111.742</c:v>
                </c:pt>
                <c:pt idx="9335">
                  <c:v>-111.87257</c:v>
                </c:pt>
                <c:pt idx="9336">
                  <c:v>-111.89799600000001</c:v>
                </c:pt>
                <c:pt idx="9337">
                  <c:v>-111.89797900000001</c:v>
                </c:pt>
                <c:pt idx="9338">
                  <c:v>-111.96399</c:v>
                </c:pt>
                <c:pt idx="9339">
                  <c:v>-111.858019</c:v>
                </c:pt>
                <c:pt idx="9340">
                  <c:v>-111.84083</c:v>
                </c:pt>
                <c:pt idx="9341">
                  <c:v>-111.84083</c:v>
                </c:pt>
                <c:pt idx="9342">
                  <c:v>-111.996031</c:v>
                </c:pt>
                <c:pt idx="9343">
                  <c:v>-111.99373</c:v>
                </c:pt>
                <c:pt idx="9344">
                  <c:v>-111.95808</c:v>
                </c:pt>
                <c:pt idx="9345">
                  <c:v>-111.99347400000001</c:v>
                </c:pt>
                <c:pt idx="9346">
                  <c:v>-111.97031</c:v>
                </c:pt>
                <c:pt idx="9347">
                  <c:v>-111.938863</c:v>
                </c:pt>
                <c:pt idx="9348">
                  <c:v>-111.940459</c:v>
                </c:pt>
                <c:pt idx="9349">
                  <c:v>-111.89923400000001</c:v>
                </c:pt>
                <c:pt idx="9350">
                  <c:v>-111.87707899999999</c:v>
                </c:pt>
                <c:pt idx="9351">
                  <c:v>-87.041499999999999</c:v>
                </c:pt>
                <c:pt idx="9352">
                  <c:v>-111.96933</c:v>
                </c:pt>
                <c:pt idx="9353">
                  <c:v>-111.88849999999999</c:v>
                </c:pt>
                <c:pt idx="9354">
                  <c:v>-111.95223</c:v>
                </c:pt>
                <c:pt idx="9355">
                  <c:v>-111.74703</c:v>
                </c:pt>
                <c:pt idx="9356">
                  <c:v>-86.777400999999998</c:v>
                </c:pt>
                <c:pt idx="9357">
                  <c:v>-111.744299</c:v>
                </c:pt>
                <c:pt idx="9358">
                  <c:v>-111.68742</c:v>
                </c:pt>
                <c:pt idx="9359">
                  <c:v>-111.978326</c:v>
                </c:pt>
                <c:pt idx="9360">
                  <c:v>-91.290335999999982</c:v>
                </c:pt>
                <c:pt idx="9361">
                  <c:v>-112.00194999999999</c:v>
                </c:pt>
                <c:pt idx="9362">
                  <c:v>-111.97046</c:v>
                </c:pt>
                <c:pt idx="9363">
                  <c:v>-111.97905</c:v>
                </c:pt>
                <c:pt idx="9364">
                  <c:v>-111.89257600000001</c:v>
                </c:pt>
                <c:pt idx="9365">
                  <c:v>-111.71896</c:v>
                </c:pt>
                <c:pt idx="9366">
                  <c:v>-111.89649</c:v>
                </c:pt>
                <c:pt idx="9367">
                  <c:v>-111.89028999999999</c:v>
                </c:pt>
                <c:pt idx="9368">
                  <c:v>-91.322105999999991</c:v>
                </c:pt>
                <c:pt idx="9369">
                  <c:v>-91.29128</c:v>
                </c:pt>
                <c:pt idx="9370">
                  <c:v>-111.78976</c:v>
                </c:pt>
                <c:pt idx="9371">
                  <c:v>-111.79082</c:v>
                </c:pt>
                <c:pt idx="9372">
                  <c:v>-111.75445000000001</c:v>
                </c:pt>
                <c:pt idx="9373">
                  <c:v>-105.66840999999999</c:v>
                </c:pt>
                <c:pt idx="9374">
                  <c:v>-83.868959000000004</c:v>
                </c:pt>
                <c:pt idx="9375">
                  <c:v>-83.868959000000004</c:v>
                </c:pt>
                <c:pt idx="9376">
                  <c:v>-83.868959000000004</c:v>
                </c:pt>
                <c:pt idx="9377">
                  <c:v>-111.859505</c:v>
                </c:pt>
                <c:pt idx="9378">
                  <c:v>-111.94946</c:v>
                </c:pt>
                <c:pt idx="9379">
                  <c:v>-111.898538</c:v>
                </c:pt>
                <c:pt idx="9380">
                  <c:v>-111.8433</c:v>
                </c:pt>
                <c:pt idx="9381">
                  <c:v>-111.79064</c:v>
                </c:pt>
                <c:pt idx="9382">
                  <c:v>-111.90088</c:v>
                </c:pt>
                <c:pt idx="9383">
                  <c:v>-111.90134999999999</c:v>
                </c:pt>
                <c:pt idx="9384">
                  <c:v>-111.89086</c:v>
                </c:pt>
                <c:pt idx="9385">
                  <c:v>-111.895628</c:v>
                </c:pt>
                <c:pt idx="9386">
                  <c:v>-111.89915499999999</c:v>
                </c:pt>
                <c:pt idx="9387">
                  <c:v>-112.49553299999999</c:v>
                </c:pt>
                <c:pt idx="9388">
                  <c:v>-112.49553299999999</c:v>
                </c:pt>
                <c:pt idx="9389">
                  <c:v>-112.49553299999999</c:v>
                </c:pt>
                <c:pt idx="9390">
                  <c:v>-112.49553299999999</c:v>
                </c:pt>
                <c:pt idx="9391">
                  <c:v>-112.49553299999999</c:v>
                </c:pt>
                <c:pt idx="9392">
                  <c:v>-112.49553299999999</c:v>
                </c:pt>
                <c:pt idx="9393">
                  <c:v>-112.49553299999999</c:v>
                </c:pt>
                <c:pt idx="9394">
                  <c:v>-112.49553299999999</c:v>
                </c:pt>
                <c:pt idx="9395">
                  <c:v>-112.49553299999999</c:v>
                </c:pt>
                <c:pt idx="9396">
                  <c:v>-112.49553299999999</c:v>
                </c:pt>
                <c:pt idx="9397">
                  <c:v>-112.49553299999999</c:v>
                </c:pt>
                <c:pt idx="9398">
                  <c:v>-112.49553299999999</c:v>
                </c:pt>
                <c:pt idx="9399">
                  <c:v>-112.49553299999999</c:v>
                </c:pt>
                <c:pt idx="9400">
                  <c:v>-112.49553299999999</c:v>
                </c:pt>
                <c:pt idx="9401">
                  <c:v>-112.49553299999999</c:v>
                </c:pt>
                <c:pt idx="9402">
                  <c:v>-112.49553299999999</c:v>
                </c:pt>
                <c:pt idx="9403">
                  <c:v>-112.49553299999999</c:v>
                </c:pt>
                <c:pt idx="9404">
                  <c:v>-112.49553299999999</c:v>
                </c:pt>
                <c:pt idx="9405">
                  <c:v>-112.49553299999999</c:v>
                </c:pt>
                <c:pt idx="9406">
                  <c:v>-112.49553299999999</c:v>
                </c:pt>
                <c:pt idx="9407">
                  <c:v>-112.49553299999999</c:v>
                </c:pt>
                <c:pt idx="9408">
                  <c:v>-112.49553299999999</c:v>
                </c:pt>
                <c:pt idx="9409">
                  <c:v>-112.49553299999999</c:v>
                </c:pt>
                <c:pt idx="9410">
                  <c:v>-112.49553299999999</c:v>
                </c:pt>
                <c:pt idx="9411">
                  <c:v>-112.49553299999999</c:v>
                </c:pt>
                <c:pt idx="9412">
                  <c:v>-112.49553299999999</c:v>
                </c:pt>
                <c:pt idx="9413">
                  <c:v>-112.49553299999999</c:v>
                </c:pt>
                <c:pt idx="9414">
                  <c:v>-112.49553299999999</c:v>
                </c:pt>
                <c:pt idx="9415">
                  <c:v>-112.49553299999999</c:v>
                </c:pt>
                <c:pt idx="9416">
                  <c:v>-112.49553299999999</c:v>
                </c:pt>
                <c:pt idx="9417">
                  <c:v>-112.49553299999999</c:v>
                </c:pt>
                <c:pt idx="9418">
                  <c:v>-112.49553299999999</c:v>
                </c:pt>
                <c:pt idx="9419">
                  <c:v>-112.49553299999999</c:v>
                </c:pt>
                <c:pt idx="9420">
                  <c:v>-112.49553299999999</c:v>
                </c:pt>
                <c:pt idx="9421">
                  <c:v>-112.49553299999999</c:v>
                </c:pt>
                <c:pt idx="9422">
                  <c:v>-112.49553299999999</c:v>
                </c:pt>
                <c:pt idx="9423">
                  <c:v>-112.49553299999999</c:v>
                </c:pt>
                <c:pt idx="9424">
                  <c:v>-112.49553299999999</c:v>
                </c:pt>
                <c:pt idx="9425">
                  <c:v>-112.49553299999999</c:v>
                </c:pt>
                <c:pt idx="9426">
                  <c:v>-112.49553299999999</c:v>
                </c:pt>
                <c:pt idx="9427">
                  <c:v>-112.49553299999999</c:v>
                </c:pt>
                <c:pt idx="9428">
                  <c:v>-112.49553299999999</c:v>
                </c:pt>
                <c:pt idx="9429">
                  <c:v>-112.49553299999999</c:v>
                </c:pt>
                <c:pt idx="9430">
                  <c:v>-112.49553299999999</c:v>
                </c:pt>
                <c:pt idx="9431">
                  <c:v>-112.49553299999999</c:v>
                </c:pt>
                <c:pt idx="9432">
                  <c:v>-112.49553299999999</c:v>
                </c:pt>
                <c:pt idx="9433">
                  <c:v>-112.49553299999999</c:v>
                </c:pt>
                <c:pt idx="9434">
                  <c:v>-112.49553299999999</c:v>
                </c:pt>
                <c:pt idx="9435">
                  <c:v>-112.49553299999999</c:v>
                </c:pt>
                <c:pt idx="9436">
                  <c:v>-112.49553299999999</c:v>
                </c:pt>
                <c:pt idx="9437">
                  <c:v>-112.49553299999999</c:v>
                </c:pt>
                <c:pt idx="9438">
                  <c:v>-112.49553299999999</c:v>
                </c:pt>
                <c:pt idx="9439">
                  <c:v>-112.49553299999999</c:v>
                </c:pt>
                <c:pt idx="9440">
                  <c:v>-112.49553299999999</c:v>
                </c:pt>
                <c:pt idx="9441">
                  <c:v>-112.49553299999999</c:v>
                </c:pt>
                <c:pt idx="9442">
                  <c:v>-112.49553299999999</c:v>
                </c:pt>
                <c:pt idx="9443">
                  <c:v>-112.49553299999999</c:v>
                </c:pt>
                <c:pt idx="9444">
                  <c:v>-112.49553299999999</c:v>
                </c:pt>
                <c:pt idx="9445">
                  <c:v>-112.49553299999999</c:v>
                </c:pt>
                <c:pt idx="9446">
                  <c:v>-112.49553299999999</c:v>
                </c:pt>
                <c:pt idx="9447">
                  <c:v>-112.49553299999999</c:v>
                </c:pt>
                <c:pt idx="9448">
                  <c:v>-112.49553299999999</c:v>
                </c:pt>
                <c:pt idx="9449">
                  <c:v>-112.49553299999999</c:v>
                </c:pt>
                <c:pt idx="9450">
                  <c:v>-112.49553299999999</c:v>
                </c:pt>
                <c:pt idx="9451">
                  <c:v>-112.49553299999999</c:v>
                </c:pt>
                <c:pt idx="9452">
                  <c:v>-112.49553299999999</c:v>
                </c:pt>
                <c:pt idx="9453">
                  <c:v>-112.49553299999999</c:v>
                </c:pt>
                <c:pt idx="9454">
                  <c:v>-112.49553299999999</c:v>
                </c:pt>
                <c:pt idx="9455">
                  <c:v>-112.49553299999999</c:v>
                </c:pt>
                <c:pt idx="9456">
                  <c:v>-112.49553299999999</c:v>
                </c:pt>
                <c:pt idx="9457">
                  <c:v>-112.49553299999999</c:v>
                </c:pt>
                <c:pt idx="9458">
                  <c:v>-112.49553299999999</c:v>
                </c:pt>
                <c:pt idx="9459">
                  <c:v>-112.49553299999999</c:v>
                </c:pt>
                <c:pt idx="9460">
                  <c:v>-112.49553299999999</c:v>
                </c:pt>
                <c:pt idx="9461">
                  <c:v>-112.49553299999999</c:v>
                </c:pt>
                <c:pt idx="9462">
                  <c:v>-112.49553299999999</c:v>
                </c:pt>
                <c:pt idx="9463">
                  <c:v>-112.49553299999999</c:v>
                </c:pt>
                <c:pt idx="9464">
                  <c:v>-112.49553299999999</c:v>
                </c:pt>
                <c:pt idx="9465">
                  <c:v>-112.49553299999999</c:v>
                </c:pt>
                <c:pt idx="9466">
                  <c:v>-112.49553299999999</c:v>
                </c:pt>
                <c:pt idx="9467">
                  <c:v>-112.49553299999999</c:v>
                </c:pt>
                <c:pt idx="9468">
                  <c:v>-112.49553299999999</c:v>
                </c:pt>
                <c:pt idx="9469">
                  <c:v>-112.49553299999999</c:v>
                </c:pt>
                <c:pt idx="9470">
                  <c:v>-112.49553299999999</c:v>
                </c:pt>
                <c:pt idx="9471">
                  <c:v>-111.977414</c:v>
                </c:pt>
                <c:pt idx="9472">
                  <c:v>-111.875901</c:v>
                </c:pt>
                <c:pt idx="9473">
                  <c:v>-86.796360000000007</c:v>
                </c:pt>
                <c:pt idx="9474">
                  <c:v>-111.7821</c:v>
                </c:pt>
                <c:pt idx="9475">
                  <c:v>-111.915136</c:v>
                </c:pt>
                <c:pt idx="9476">
                  <c:v>-84.122642999999968</c:v>
                </c:pt>
                <c:pt idx="9477">
                  <c:v>-86.627700000000004</c:v>
                </c:pt>
                <c:pt idx="9478">
                  <c:v>-111.89212999999999</c:v>
                </c:pt>
                <c:pt idx="9479">
                  <c:v>-86.613870000000006</c:v>
                </c:pt>
                <c:pt idx="9480">
                  <c:v>-111.78918</c:v>
                </c:pt>
                <c:pt idx="9481">
                  <c:v>-111.78959999999999</c:v>
                </c:pt>
                <c:pt idx="9482">
                  <c:v>-111.82485</c:v>
                </c:pt>
                <c:pt idx="9483">
                  <c:v>-86.792676</c:v>
                </c:pt>
                <c:pt idx="9484">
                  <c:v>-111.972672</c:v>
                </c:pt>
                <c:pt idx="9485">
                  <c:v>-111.944698</c:v>
                </c:pt>
                <c:pt idx="9486">
                  <c:v>-111.94271999999999</c:v>
                </c:pt>
                <c:pt idx="9487">
                  <c:v>-86.789400000000001</c:v>
                </c:pt>
                <c:pt idx="9488">
                  <c:v>-86.843400000000003</c:v>
                </c:pt>
                <c:pt idx="9489">
                  <c:v>-111.84218</c:v>
                </c:pt>
                <c:pt idx="9490">
                  <c:v>-111.944463</c:v>
                </c:pt>
                <c:pt idx="9491">
                  <c:v>-86.852270999999988</c:v>
                </c:pt>
                <c:pt idx="9492">
                  <c:v>-104.469837</c:v>
                </c:pt>
                <c:pt idx="9493">
                  <c:v>-104.469837</c:v>
                </c:pt>
                <c:pt idx="9494">
                  <c:v>-111.90975899999999</c:v>
                </c:pt>
                <c:pt idx="9495">
                  <c:v>-112.16918</c:v>
                </c:pt>
                <c:pt idx="9496">
                  <c:v>-111.970742</c:v>
                </c:pt>
                <c:pt idx="9497">
                  <c:v>-111.96062000000001</c:v>
                </c:pt>
                <c:pt idx="9498">
                  <c:v>-96.073160000000001</c:v>
                </c:pt>
                <c:pt idx="9499">
                  <c:v>-111.90730000000001</c:v>
                </c:pt>
                <c:pt idx="9500">
                  <c:v>-111.807757</c:v>
                </c:pt>
                <c:pt idx="9501">
                  <c:v>-111.91442000000001</c:v>
                </c:pt>
                <c:pt idx="9502">
                  <c:v>-111.80653599999999</c:v>
                </c:pt>
                <c:pt idx="9503">
                  <c:v>-111.82314</c:v>
                </c:pt>
                <c:pt idx="9504">
                  <c:v>-112.06529999999999</c:v>
                </c:pt>
                <c:pt idx="9505">
                  <c:v>-86.790353999999994</c:v>
                </c:pt>
                <c:pt idx="9506">
                  <c:v>-111.82626999999999</c:v>
                </c:pt>
                <c:pt idx="9507">
                  <c:v>-111.72042</c:v>
                </c:pt>
                <c:pt idx="9508">
                  <c:v>-111.86011000000001</c:v>
                </c:pt>
                <c:pt idx="9509">
                  <c:v>-86.818889999999982</c:v>
                </c:pt>
                <c:pt idx="9510">
                  <c:v>-91.009051999999983</c:v>
                </c:pt>
                <c:pt idx="9511">
                  <c:v>-117.25887</c:v>
                </c:pt>
                <c:pt idx="9512">
                  <c:v>-111.91240999999999</c:v>
                </c:pt>
                <c:pt idx="9513">
                  <c:v>-82.050779999999989</c:v>
                </c:pt>
                <c:pt idx="9514">
                  <c:v>-111.68724</c:v>
                </c:pt>
                <c:pt idx="9515">
                  <c:v>-117.25546</c:v>
                </c:pt>
                <c:pt idx="9516">
                  <c:v>-91.037745000000001</c:v>
                </c:pt>
                <c:pt idx="9517">
                  <c:v>-86.808019999999999</c:v>
                </c:pt>
                <c:pt idx="9518">
                  <c:v>-84.567490000000006</c:v>
                </c:pt>
                <c:pt idx="9519">
                  <c:v>-111.94429</c:v>
                </c:pt>
                <c:pt idx="9520">
                  <c:v>-84.57686099999998</c:v>
                </c:pt>
                <c:pt idx="9521">
                  <c:v>-104.52287699999999</c:v>
                </c:pt>
                <c:pt idx="9522">
                  <c:v>-91.031620000000004</c:v>
                </c:pt>
                <c:pt idx="9523">
                  <c:v>-84.800469999999976</c:v>
                </c:pt>
                <c:pt idx="9524">
                  <c:v>-112.070065</c:v>
                </c:pt>
                <c:pt idx="9525">
                  <c:v>-95.700230000000005</c:v>
                </c:pt>
                <c:pt idx="9526">
                  <c:v>-112.170486</c:v>
                </c:pt>
                <c:pt idx="9527">
                  <c:v>-84.770038999999969</c:v>
                </c:pt>
                <c:pt idx="9528">
                  <c:v>-111.641339</c:v>
                </c:pt>
                <c:pt idx="9529">
                  <c:v>-82.073790999999986</c:v>
                </c:pt>
                <c:pt idx="9530">
                  <c:v>-111.95885</c:v>
                </c:pt>
                <c:pt idx="9531">
                  <c:v>-111.87697799999999</c:v>
                </c:pt>
                <c:pt idx="9532">
                  <c:v>-111.637568</c:v>
                </c:pt>
                <c:pt idx="9533">
                  <c:v>-112.070025</c:v>
                </c:pt>
                <c:pt idx="9534">
                  <c:v>-111.69763</c:v>
                </c:pt>
                <c:pt idx="9535">
                  <c:v>-112.17093</c:v>
                </c:pt>
                <c:pt idx="9536">
                  <c:v>-111.96469500000001</c:v>
                </c:pt>
                <c:pt idx="9537">
                  <c:v>-111.80148</c:v>
                </c:pt>
                <c:pt idx="9538">
                  <c:v>-111.768657</c:v>
                </c:pt>
                <c:pt idx="9539">
                  <c:v>-111.92934099999999</c:v>
                </c:pt>
                <c:pt idx="9540">
                  <c:v>-111.961648</c:v>
                </c:pt>
                <c:pt idx="9541">
                  <c:v>-111.99558500000001</c:v>
                </c:pt>
                <c:pt idx="9542">
                  <c:v>-111.806297</c:v>
                </c:pt>
                <c:pt idx="9543">
                  <c:v>-111.716539</c:v>
                </c:pt>
                <c:pt idx="9544">
                  <c:v>-86.809090999999981</c:v>
                </c:pt>
                <c:pt idx="9545">
                  <c:v>-86.804349999999999</c:v>
                </c:pt>
                <c:pt idx="9546">
                  <c:v>-111.75565</c:v>
                </c:pt>
                <c:pt idx="9547">
                  <c:v>-86.743870000000001</c:v>
                </c:pt>
                <c:pt idx="9548">
                  <c:v>-111.96444200000001</c:v>
                </c:pt>
                <c:pt idx="9549">
                  <c:v>-111.530325</c:v>
                </c:pt>
                <c:pt idx="9550">
                  <c:v>-111.526342</c:v>
                </c:pt>
                <c:pt idx="9551">
                  <c:v>-111.80212</c:v>
                </c:pt>
                <c:pt idx="9552">
                  <c:v>-111.72538</c:v>
                </c:pt>
                <c:pt idx="9553">
                  <c:v>-86.795557000000002</c:v>
                </c:pt>
                <c:pt idx="9554">
                  <c:v>-91.021940000000001</c:v>
                </c:pt>
                <c:pt idx="9555">
                  <c:v>-111.68566</c:v>
                </c:pt>
                <c:pt idx="9556">
                  <c:v>-86.739977999999979</c:v>
                </c:pt>
                <c:pt idx="9557">
                  <c:v>-111.93879</c:v>
                </c:pt>
                <c:pt idx="9558">
                  <c:v>-111.876143</c:v>
                </c:pt>
                <c:pt idx="9559">
                  <c:v>-111.688085</c:v>
                </c:pt>
                <c:pt idx="9560">
                  <c:v>-111.68274599999999</c:v>
                </c:pt>
                <c:pt idx="9561">
                  <c:v>-86.797550000000001</c:v>
                </c:pt>
                <c:pt idx="9562">
                  <c:v>-84.161590000000004</c:v>
                </c:pt>
                <c:pt idx="9563">
                  <c:v>-111.544023</c:v>
                </c:pt>
                <c:pt idx="9564">
                  <c:v>-86.948331999999979</c:v>
                </c:pt>
                <c:pt idx="9565">
                  <c:v>-111.876687</c:v>
                </c:pt>
                <c:pt idx="9566">
                  <c:v>-111.876687</c:v>
                </c:pt>
                <c:pt idx="9567">
                  <c:v>-111.876687</c:v>
                </c:pt>
                <c:pt idx="9568">
                  <c:v>-111.68819499999999</c:v>
                </c:pt>
                <c:pt idx="9569">
                  <c:v>-111.611279</c:v>
                </c:pt>
                <c:pt idx="9570">
                  <c:v>-84.16686</c:v>
                </c:pt>
                <c:pt idx="9571">
                  <c:v>-111.68049999999999</c:v>
                </c:pt>
                <c:pt idx="9572">
                  <c:v>-111.60066399999999</c:v>
                </c:pt>
                <c:pt idx="9573">
                  <c:v>-111.6224</c:v>
                </c:pt>
                <c:pt idx="9574">
                  <c:v>-112.046449</c:v>
                </c:pt>
                <c:pt idx="9575">
                  <c:v>-111.97124100000001</c:v>
                </c:pt>
                <c:pt idx="9576">
                  <c:v>-111.95444000000001</c:v>
                </c:pt>
                <c:pt idx="9577">
                  <c:v>-111.823235</c:v>
                </c:pt>
                <c:pt idx="9578">
                  <c:v>-111.72085</c:v>
                </c:pt>
                <c:pt idx="9579">
                  <c:v>-111.97103</c:v>
                </c:pt>
                <c:pt idx="9580">
                  <c:v>-111.56881</c:v>
                </c:pt>
                <c:pt idx="9581">
                  <c:v>-84.758966000000001</c:v>
                </c:pt>
                <c:pt idx="9582">
                  <c:v>-84.172612999999984</c:v>
                </c:pt>
                <c:pt idx="9583">
                  <c:v>-111.59962299999999</c:v>
                </c:pt>
                <c:pt idx="9584">
                  <c:v>-104.52276000000001</c:v>
                </c:pt>
                <c:pt idx="9585">
                  <c:v>-111.94728000000001</c:v>
                </c:pt>
                <c:pt idx="9586">
                  <c:v>-84.744814000000005</c:v>
                </c:pt>
                <c:pt idx="9587">
                  <c:v>-111.90826300000001</c:v>
                </c:pt>
                <c:pt idx="9588">
                  <c:v>-111.71173</c:v>
                </c:pt>
                <c:pt idx="9589">
                  <c:v>-111.94443</c:v>
                </c:pt>
                <c:pt idx="9590">
                  <c:v>-84.571060000000003</c:v>
                </c:pt>
                <c:pt idx="9591">
                  <c:v>-84.571060000000003</c:v>
                </c:pt>
                <c:pt idx="9592">
                  <c:v>-111.95681</c:v>
                </c:pt>
                <c:pt idx="9593">
                  <c:v>-86.95478</c:v>
                </c:pt>
                <c:pt idx="9594">
                  <c:v>-84.157600000000002</c:v>
                </c:pt>
                <c:pt idx="9595">
                  <c:v>-111.95068999999999</c:v>
                </c:pt>
                <c:pt idx="9596">
                  <c:v>-111.94431</c:v>
                </c:pt>
                <c:pt idx="9597">
                  <c:v>-86.800373999999991</c:v>
                </c:pt>
                <c:pt idx="9598">
                  <c:v>-84.165549999999982</c:v>
                </c:pt>
                <c:pt idx="9599">
                  <c:v>-86.806833999999981</c:v>
                </c:pt>
                <c:pt idx="9600">
                  <c:v>-111.95631899999999</c:v>
                </c:pt>
                <c:pt idx="9601">
                  <c:v>-111.951521</c:v>
                </c:pt>
                <c:pt idx="9602">
                  <c:v>-84.593352999999979</c:v>
                </c:pt>
                <c:pt idx="9603">
                  <c:v>-111.95237</c:v>
                </c:pt>
                <c:pt idx="9604">
                  <c:v>-111.949333</c:v>
                </c:pt>
                <c:pt idx="9605">
                  <c:v>-111.83973</c:v>
                </c:pt>
                <c:pt idx="9606">
                  <c:v>-84.587689999999995</c:v>
                </c:pt>
                <c:pt idx="9607">
                  <c:v>-84.603735999999984</c:v>
                </c:pt>
                <c:pt idx="9608">
                  <c:v>-84.742233999999996</c:v>
                </c:pt>
                <c:pt idx="9609">
                  <c:v>-84.146423999999996</c:v>
                </c:pt>
                <c:pt idx="9610">
                  <c:v>-111.84063999999999</c:v>
                </c:pt>
                <c:pt idx="9611">
                  <c:v>-84.787750000000003</c:v>
                </c:pt>
                <c:pt idx="9612">
                  <c:v>-111.989583</c:v>
                </c:pt>
                <c:pt idx="9613">
                  <c:v>-111.984008</c:v>
                </c:pt>
                <c:pt idx="9614">
                  <c:v>-111.98688300000001</c:v>
                </c:pt>
                <c:pt idx="9615">
                  <c:v>-84.722029999999975</c:v>
                </c:pt>
                <c:pt idx="9616">
                  <c:v>-82.023309999999981</c:v>
                </c:pt>
                <c:pt idx="9617">
                  <c:v>-111.9849</c:v>
                </c:pt>
                <c:pt idx="9618">
                  <c:v>-111.98774</c:v>
                </c:pt>
                <c:pt idx="9619">
                  <c:v>-111.989769</c:v>
                </c:pt>
                <c:pt idx="9620">
                  <c:v>-111.9858</c:v>
                </c:pt>
                <c:pt idx="9621">
                  <c:v>-111.983889</c:v>
                </c:pt>
                <c:pt idx="9622">
                  <c:v>-111.95063</c:v>
                </c:pt>
                <c:pt idx="9623">
                  <c:v>-111.94387999999999</c:v>
                </c:pt>
                <c:pt idx="9624">
                  <c:v>-111.94551</c:v>
                </c:pt>
                <c:pt idx="9625">
                  <c:v>-111.98714699999999</c:v>
                </c:pt>
                <c:pt idx="9626">
                  <c:v>-111.98357300000001</c:v>
                </c:pt>
                <c:pt idx="9627">
                  <c:v>-86.885289999999998</c:v>
                </c:pt>
                <c:pt idx="9628">
                  <c:v>-111.98628100000001</c:v>
                </c:pt>
                <c:pt idx="9629">
                  <c:v>-84.16137999999998</c:v>
                </c:pt>
                <c:pt idx="9630">
                  <c:v>-84.163568999999981</c:v>
                </c:pt>
                <c:pt idx="9631">
                  <c:v>-111.98781</c:v>
                </c:pt>
                <c:pt idx="9632">
                  <c:v>-111.98671</c:v>
                </c:pt>
                <c:pt idx="9633">
                  <c:v>-112.025581</c:v>
                </c:pt>
                <c:pt idx="9634">
                  <c:v>-84.161326000000003</c:v>
                </c:pt>
                <c:pt idx="9635">
                  <c:v>-111.925318</c:v>
                </c:pt>
                <c:pt idx="9636">
                  <c:v>-110.82608999999999</c:v>
                </c:pt>
                <c:pt idx="9637">
                  <c:v>-111.55741999999999</c:v>
                </c:pt>
                <c:pt idx="9638">
                  <c:v>-111.6755</c:v>
                </c:pt>
                <c:pt idx="9639">
                  <c:v>-111.84331</c:v>
                </c:pt>
                <c:pt idx="9640">
                  <c:v>-111.81255</c:v>
                </c:pt>
                <c:pt idx="9641">
                  <c:v>-111.903644</c:v>
                </c:pt>
                <c:pt idx="9642">
                  <c:v>-111.805645</c:v>
                </c:pt>
                <c:pt idx="9643">
                  <c:v>-82.030045999999999</c:v>
                </c:pt>
                <c:pt idx="9644">
                  <c:v>-84.150559999999999</c:v>
                </c:pt>
                <c:pt idx="9645">
                  <c:v>-80.916759999999996</c:v>
                </c:pt>
                <c:pt idx="9646">
                  <c:v>-86.662719999999979</c:v>
                </c:pt>
                <c:pt idx="9647">
                  <c:v>-111.69269</c:v>
                </c:pt>
                <c:pt idx="9648">
                  <c:v>-111.69678999999999</c:v>
                </c:pt>
                <c:pt idx="9649">
                  <c:v>-84.681700000000006</c:v>
                </c:pt>
                <c:pt idx="9650">
                  <c:v>-111.904004</c:v>
                </c:pt>
                <c:pt idx="9651">
                  <c:v>-111.735343</c:v>
                </c:pt>
                <c:pt idx="9652">
                  <c:v>-112.03534999999999</c:v>
                </c:pt>
                <c:pt idx="9653">
                  <c:v>-112.013507</c:v>
                </c:pt>
                <c:pt idx="9654">
                  <c:v>-111.681059</c:v>
                </c:pt>
                <c:pt idx="9655">
                  <c:v>-112.42254</c:v>
                </c:pt>
                <c:pt idx="9656">
                  <c:v>-112.426</c:v>
                </c:pt>
                <c:pt idx="9657">
                  <c:v>-84.493939999999995</c:v>
                </c:pt>
                <c:pt idx="9658">
                  <c:v>-111.70061</c:v>
                </c:pt>
                <c:pt idx="9659">
                  <c:v>-111.92904799999999</c:v>
                </c:pt>
                <c:pt idx="9660">
                  <c:v>-86.973705999999993</c:v>
                </c:pt>
                <c:pt idx="9661">
                  <c:v>-82.677055999999979</c:v>
                </c:pt>
                <c:pt idx="9662">
                  <c:v>-111.98401</c:v>
                </c:pt>
                <c:pt idx="9663">
                  <c:v>-111.71611</c:v>
                </c:pt>
                <c:pt idx="9664">
                  <c:v>-110.8339</c:v>
                </c:pt>
                <c:pt idx="9665">
                  <c:v>-111.79281</c:v>
                </c:pt>
                <c:pt idx="9666">
                  <c:v>-82.024162000000004</c:v>
                </c:pt>
                <c:pt idx="9667">
                  <c:v>-86.664779999999979</c:v>
                </c:pt>
                <c:pt idx="9668">
                  <c:v>-111.92488</c:v>
                </c:pt>
                <c:pt idx="9669">
                  <c:v>-111.70023</c:v>
                </c:pt>
                <c:pt idx="9670">
                  <c:v>-84.560090000000002</c:v>
                </c:pt>
                <c:pt idx="9671">
                  <c:v>-111.925156</c:v>
                </c:pt>
                <c:pt idx="9672">
                  <c:v>-111.83286</c:v>
                </c:pt>
                <c:pt idx="9673">
                  <c:v>-111.92408</c:v>
                </c:pt>
                <c:pt idx="9674">
                  <c:v>-112.06636</c:v>
                </c:pt>
                <c:pt idx="9675">
                  <c:v>-111.93004000000001</c:v>
                </c:pt>
                <c:pt idx="9676">
                  <c:v>-84.307961000000006</c:v>
                </c:pt>
                <c:pt idx="9677">
                  <c:v>-80.667015000000006</c:v>
                </c:pt>
                <c:pt idx="9678">
                  <c:v>-86.690119999999993</c:v>
                </c:pt>
                <c:pt idx="9679">
                  <c:v>-111.83146000000001</c:v>
                </c:pt>
                <c:pt idx="9680">
                  <c:v>-111.83146000000001</c:v>
                </c:pt>
                <c:pt idx="9681">
                  <c:v>-111.85795</c:v>
                </c:pt>
                <c:pt idx="9682">
                  <c:v>-111.83146000000001</c:v>
                </c:pt>
                <c:pt idx="9683">
                  <c:v>-111.83146000000001</c:v>
                </c:pt>
                <c:pt idx="9684">
                  <c:v>-84.198180999999991</c:v>
                </c:pt>
                <c:pt idx="9685">
                  <c:v>-111.753863</c:v>
                </c:pt>
                <c:pt idx="9686">
                  <c:v>-111.96554</c:v>
                </c:pt>
                <c:pt idx="9687">
                  <c:v>-111.73591</c:v>
                </c:pt>
                <c:pt idx="9688">
                  <c:v>-82.688011999999986</c:v>
                </c:pt>
                <c:pt idx="9689">
                  <c:v>-111.97402599999999</c:v>
                </c:pt>
                <c:pt idx="9690">
                  <c:v>-111.90952900000001</c:v>
                </c:pt>
                <c:pt idx="9691">
                  <c:v>-86.681393999999983</c:v>
                </c:pt>
                <c:pt idx="9692">
                  <c:v>-112.04876</c:v>
                </c:pt>
                <c:pt idx="9693">
                  <c:v>-112.036731</c:v>
                </c:pt>
                <c:pt idx="9694">
                  <c:v>-112.16894600000001</c:v>
                </c:pt>
                <c:pt idx="9695">
                  <c:v>-111.84859</c:v>
                </c:pt>
                <c:pt idx="9696">
                  <c:v>-111.84858</c:v>
                </c:pt>
                <c:pt idx="9697">
                  <c:v>-112.2403</c:v>
                </c:pt>
                <c:pt idx="9698">
                  <c:v>-111.93022000000001</c:v>
                </c:pt>
                <c:pt idx="9699">
                  <c:v>-112.065968</c:v>
                </c:pt>
                <c:pt idx="9700">
                  <c:v>-104.52624</c:v>
                </c:pt>
                <c:pt idx="9701">
                  <c:v>-112.04339</c:v>
                </c:pt>
                <c:pt idx="9702">
                  <c:v>-112.405073</c:v>
                </c:pt>
                <c:pt idx="9703">
                  <c:v>-111.643398</c:v>
                </c:pt>
                <c:pt idx="9704">
                  <c:v>-112.06077000000001</c:v>
                </c:pt>
                <c:pt idx="9705">
                  <c:v>-104.52988000000001</c:v>
                </c:pt>
                <c:pt idx="9706">
                  <c:v>-112.15826199999999</c:v>
                </c:pt>
                <c:pt idx="9707">
                  <c:v>-104.54176</c:v>
                </c:pt>
                <c:pt idx="9708">
                  <c:v>-86.710310000000007</c:v>
                </c:pt>
                <c:pt idx="9709">
                  <c:v>-112.06894</c:v>
                </c:pt>
                <c:pt idx="9710">
                  <c:v>-86.706367</c:v>
                </c:pt>
                <c:pt idx="9711">
                  <c:v>-111.96840400000001</c:v>
                </c:pt>
                <c:pt idx="9712">
                  <c:v>-104.52849000000001</c:v>
                </c:pt>
                <c:pt idx="9713">
                  <c:v>-111.94275</c:v>
                </c:pt>
                <c:pt idx="9714">
                  <c:v>-86.945009999999996</c:v>
                </c:pt>
                <c:pt idx="9715">
                  <c:v>-94.048000000000002</c:v>
                </c:pt>
                <c:pt idx="9716">
                  <c:v>-112.168871</c:v>
                </c:pt>
                <c:pt idx="9717">
                  <c:v>-111.94007000000001</c:v>
                </c:pt>
                <c:pt idx="9718">
                  <c:v>-111.68675</c:v>
                </c:pt>
                <c:pt idx="9719">
                  <c:v>-112.06629700000001</c:v>
                </c:pt>
                <c:pt idx="9720">
                  <c:v>-111.90757000000001</c:v>
                </c:pt>
                <c:pt idx="9721">
                  <c:v>-86.704899999999995</c:v>
                </c:pt>
                <c:pt idx="9722">
                  <c:v>-112.06574999999999</c:v>
                </c:pt>
                <c:pt idx="9723">
                  <c:v>-86.686769999999981</c:v>
                </c:pt>
                <c:pt idx="9724">
                  <c:v>-86.710899999999995</c:v>
                </c:pt>
                <c:pt idx="9725">
                  <c:v>-111.97988100000001</c:v>
                </c:pt>
                <c:pt idx="9726">
                  <c:v>-81.891059999999996</c:v>
                </c:pt>
                <c:pt idx="9727">
                  <c:v>-104.52488</c:v>
                </c:pt>
                <c:pt idx="9728">
                  <c:v>-82.044746000000004</c:v>
                </c:pt>
                <c:pt idx="9729">
                  <c:v>-111.94037400000001</c:v>
                </c:pt>
                <c:pt idx="9730">
                  <c:v>-111.9628</c:v>
                </c:pt>
                <c:pt idx="9731">
                  <c:v>-84.557050000000004</c:v>
                </c:pt>
                <c:pt idx="9732">
                  <c:v>-104.52656</c:v>
                </c:pt>
                <c:pt idx="9733">
                  <c:v>-82.043099999999995</c:v>
                </c:pt>
                <c:pt idx="9734">
                  <c:v>-111.93969</c:v>
                </c:pt>
                <c:pt idx="9735">
                  <c:v>-111.93969</c:v>
                </c:pt>
                <c:pt idx="9736">
                  <c:v>-111.938675</c:v>
                </c:pt>
                <c:pt idx="9737">
                  <c:v>-112.14700000000001</c:v>
                </c:pt>
                <c:pt idx="9738">
                  <c:v>-111.96586000000001</c:v>
                </c:pt>
                <c:pt idx="9739">
                  <c:v>-88.837462000000002</c:v>
                </c:pt>
                <c:pt idx="9740">
                  <c:v>-112.04164299999999</c:v>
                </c:pt>
                <c:pt idx="9741">
                  <c:v>-112.13372</c:v>
                </c:pt>
                <c:pt idx="9742">
                  <c:v>-112.208157</c:v>
                </c:pt>
                <c:pt idx="9743">
                  <c:v>-112.20814</c:v>
                </c:pt>
                <c:pt idx="9744">
                  <c:v>-112.50255</c:v>
                </c:pt>
                <c:pt idx="9745">
                  <c:v>-86.810890000000001</c:v>
                </c:pt>
                <c:pt idx="9746">
                  <c:v>-111.89163499999999</c:v>
                </c:pt>
                <c:pt idx="9747">
                  <c:v>-111.865047</c:v>
                </c:pt>
                <c:pt idx="9748">
                  <c:v>-111.83596</c:v>
                </c:pt>
                <c:pt idx="9749">
                  <c:v>-112.04096</c:v>
                </c:pt>
                <c:pt idx="9750">
                  <c:v>-112.04096</c:v>
                </c:pt>
                <c:pt idx="9751">
                  <c:v>-112.041</c:v>
                </c:pt>
                <c:pt idx="9752">
                  <c:v>-112.041</c:v>
                </c:pt>
                <c:pt idx="9753">
                  <c:v>-112.041</c:v>
                </c:pt>
                <c:pt idx="9754">
                  <c:v>-84.305709999999991</c:v>
                </c:pt>
                <c:pt idx="9755">
                  <c:v>-111.83713</c:v>
                </c:pt>
                <c:pt idx="9756">
                  <c:v>-86.105019999999982</c:v>
                </c:pt>
                <c:pt idx="9757">
                  <c:v>-81.946535999999995</c:v>
                </c:pt>
                <c:pt idx="9758">
                  <c:v>-81.946535999999995</c:v>
                </c:pt>
                <c:pt idx="9759">
                  <c:v>-81.946535999999995</c:v>
                </c:pt>
                <c:pt idx="9760">
                  <c:v>-81.946535999999995</c:v>
                </c:pt>
                <c:pt idx="9761">
                  <c:v>-81.946535999999995</c:v>
                </c:pt>
                <c:pt idx="9762">
                  <c:v>-81.946535999999995</c:v>
                </c:pt>
                <c:pt idx="9763">
                  <c:v>-81.946535999999995</c:v>
                </c:pt>
                <c:pt idx="9764">
                  <c:v>-81.946535999999995</c:v>
                </c:pt>
                <c:pt idx="9765">
                  <c:v>-81.946535999999995</c:v>
                </c:pt>
                <c:pt idx="9766">
                  <c:v>-81.946535999999995</c:v>
                </c:pt>
                <c:pt idx="9767">
                  <c:v>-81.946535999999995</c:v>
                </c:pt>
                <c:pt idx="9768">
                  <c:v>-81.946535999999995</c:v>
                </c:pt>
                <c:pt idx="9769">
                  <c:v>-81.946535999999995</c:v>
                </c:pt>
                <c:pt idx="9770">
                  <c:v>-81.946535999999995</c:v>
                </c:pt>
                <c:pt idx="9771">
                  <c:v>-81.946535999999995</c:v>
                </c:pt>
                <c:pt idx="9772">
                  <c:v>-94.208144000000004</c:v>
                </c:pt>
                <c:pt idx="9773">
                  <c:v>-111.82516</c:v>
                </c:pt>
                <c:pt idx="9774">
                  <c:v>-80.802913000000004</c:v>
                </c:pt>
                <c:pt idx="9775">
                  <c:v>-86.735699999999994</c:v>
                </c:pt>
                <c:pt idx="9776">
                  <c:v>-86.091701</c:v>
                </c:pt>
                <c:pt idx="9777">
                  <c:v>-112.2037</c:v>
                </c:pt>
                <c:pt idx="9778">
                  <c:v>-112.26854</c:v>
                </c:pt>
                <c:pt idx="9779">
                  <c:v>-112.25629000000001</c:v>
                </c:pt>
                <c:pt idx="9780">
                  <c:v>-84.120699999999999</c:v>
                </c:pt>
                <c:pt idx="9781">
                  <c:v>-112.15429</c:v>
                </c:pt>
                <c:pt idx="9782">
                  <c:v>-112.19629999999999</c:v>
                </c:pt>
                <c:pt idx="9783">
                  <c:v>-112.340301</c:v>
                </c:pt>
                <c:pt idx="9784">
                  <c:v>-86.8339</c:v>
                </c:pt>
                <c:pt idx="9785">
                  <c:v>-112.05398</c:v>
                </c:pt>
                <c:pt idx="9786">
                  <c:v>-112.17878</c:v>
                </c:pt>
                <c:pt idx="9787">
                  <c:v>-112.55451100000001</c:v>
                </c:pt>
                <c:pt idx="9788">
                  <c:v>-112.195272</c:v>
                </c:pt>
                <c:pt idx="9789">
                  <c:v>-112.39869</c:v>
                </c:pt>
                <c:pt idx="9790">
                  <c:v>-111.92941</c:v>
                </c:pt>
                <c:pt idx="9791">
                  <c:v>-112.06525999999999</c:v>
                </c:pt>
                <c:pt idx="9792">
                  <c:v>-112.252872</c:v>
                </c:pt>
                <c:pt idx="9793">
                  <c:v>-112.2405</c:v>
                </c:pt>
                <c:pt idx="9794">
                  <c:v>-112.2435</c:v>
                </c:pt>
                <c:pt idx="9795">
                  <c:v>-112.24511</c:v>
                </c:pt>
                <c:pt idx="9796">
                  <c:v>-112.071201</c:v>
                </c:pt>
                <c:pt idx="9797">
                  <c:v>-94.422373999999991</c:v>
                </c:pt>
                <c:pt idx="9798">
                  <c:v>-94.422373999999991</c:v>
                </c:pt>
                <c:pt idx="9799">
                  <c:v>-112.16068</c:v>
                </c:pt>
                <c:pt idx="9800">
                  <c:v>-112.24234</c:v>
                </c:pt>
                <c:pt idx="9801">
                  <c:v>-86.791713999999999</c:v>
                </c:pt>
                <c:pt idx="9802">
                  <c:v>-84.325069999999982</c:v>
                </c:pt>
                <c:pt idx="9803">
                  <c:v>-86.829254000000006</c:v>
                </c:pt>
                <c:pt idx="9804">
                  <c:v>-112.34598</c:v>
                </c:pt>
                <c:pt idx="9805">
                  <c:v>-84.147239999999996</c:v>
                </c:pt>
                <c:pt idx="9806">
                  <c:v>-86.825939999999989</c:v>
                </c:pt>
                <c:pt idx="9807">
                  <c:v>-112.14148</c:v>
                </c:pt>
                <c:pt idx="9808">
                  <c:v>-84.147260000000003</c:v>
                </c:pt>
                <c:pt idx="9809">
                  <c:v>-84.147260000000003</c:v>
                </c:pt>
                <c:pt idx="9810">
                  <c:v>-84.138782999999989</c:v>
                </c:pt>
                <c:pt idx="9811">
                  <c:v>-112.07513</c:v>
                </c:pt>
                <c:pt idx="9812">
                  <c:v>-112.07393</c:v>
                </c:pt>
                <c:pt idx="9813">
                  <c:v>-112.07514</c:v>
                </c:pt>
                <c:pt idx="9814">
                  <c:v>-112.07393</c:v>
                </c:pt>
                <c:pt idx="9815">
                  <c:v>-112.07393</c:v>
                </c:pt>
                <c:pt idx="9816">
                  <c:v>-112.07388</c:v>
                </c:pt>
                <c:pt idx="9817">
                  <c:v>-112.07512</c:v>
                </c:pt>
                <c:pt idx="9818">
                  <c:v>-112.07512</c:v>
                </c:pt>
                <c:pt idx="9819">
                  <c:v>-112.07512</c:v>
                </c:pt>
                <c:pt idx="9820">
                  <c:v>-112.07512</c:v>
                </c:pt>
                <c:pt idx="9821">
                  <c:v>-112.07512</c:v>
                </c:pt>
                <c:pt idx="9822">
                  <c:v>-112.07512</c:v>
                </c:pt>
                <c:pt idx="9823">
                  <c:v>-112.07512</c:v>
                </c:pt>
                <c:pt idx="9824">
                  <c:v>-112.01434</c:v>
                </c:pt>
                <c:pt idx="9825">
                  <c:v>-86.788869999999974</c:v>
                </c:pt>
                <c:pt idx="9826">
                  <c:v>-84.455070000000006</c:v>
                </c:pt>
                <c:pt idx="9827">
                  <c:v>-91.042361999999983</c:v>
                </c:pt>
                <c:pt idx="9828">
                  <c:v>-86.784599999999998</c:v>
                </c:pt>
                <c:pt idx="9829">
                  <c:v>-112.14928999999999</c:v>
                </c:pt>
                <c:pt idx="9830">
                  <c:v>-86.823130000000006</c:v>
                </c:pt>
                <c:pt idx="9831">
                  <c:v>-111.845996</c:v>
                </c:pt>
                <c:pt idx="9832">
                  <c:v>-86.982146999999998</c:v>
                </c:pt>
                <c:pt idx="9833">
                  <c:v>-88.818240000000003</c:v>
                </c:pt>
                <c:pt idx="9834">
                  <c:v>-111.911321</c:v>
                </c:pt>
                <c:pt idx="9835">
                  <c:v>-112.074777</c:v>
                </c:pt>
                <c:pt idx="9836">
                  <c:v>-86.982020000000006</c:v>
                </c:pt>
                <c:pt idx="9837">
                  <c:v>-111.91084499999999</c:v>
                </c:pt>
                <c:pt idx="9838">
                  <c:v>-112.061385</c:v>
                </c:pt>
                <c:pt idx="9839">
                  <c:v>-84.509</c:v>
                </c:pt>
                <c:pt idx="9840">
                  <c:v>-79.287394000000006</c:v>
                </c:pt>
                <c:pt idx="9841">
                  <c:v>-112.068606</c:v>
                </c:pt>
                <c:pt idx="9842">
                  <c:v>-112.16409299999999</c:v>
                </c:pt>
                <c:pt idx="9843">
                  <c:v>-84.510080000000002</c:v>
                </c:pt>
                <c:pt idx="9844">
                  <c:v>-112.07198699999999</c:v>
                </c:pt>
                <c:pt idx="9845">
                  <c:v>-88.782256000000004</c:v>
                </c:pt>
                <c:pt idx="9846">
                  <c:v>-84.481830000000002</c:v>
                </c:pt>
                <c:pt idx="9847">
                  <c:v>-84.15443999999998</c:v>
                </c:pt>
                <c:pt idx="9848">
                  <c:v>-111.68271799999999</c:v>
                </c:pt>
                <c:pt idx="9849">
                  <c:v>-111.98627</c:v>
                </c:pt>
                <c:pt idx="9850">
                  <c:v>-112.16264</c:v>
                </c:pt>
                <c:pt idx="9851">
                  <c:v>-80.731200000000001</c:v>
                </c:pt>
                <c:pt idx="9852">
                  <c:v>-112.24075000000001</c:v>
                </c:pt>
                <c:pt idx="9853">
                  <c:v>-86.92192</c:v>
                </c:pt>
                <c:pt idx="9854">
                  <c:v>-82.071290000000005</c:v>
                </c:pt>
                <c:pt idx="9855">
                  <c:v>-86.820959999999999</c:v>
                </c:pt>
                <c:pt idx="9856">
                  <c:v>-111.98641000000001</c:v>
                </c:pt>
                <c:pt idx="9857">
                  <c:v>-84.454374000000001</c:v>
                </c:pt>
                <c:pt idx="9858">
                  <c:v>-112.068788</c:v>
                </c:pt>
                <c:pt idx="9859">
                  <c:v>-112.78205</c:v>
                </c:pt>
                <c:pt idx="9860">
                  <c:v>-117.652289</c:v>
                </c:pt>
                <c:pt idx="9861">
                  <c:v>-117.574183</c:v>
                </c:pt>
                <c:pt idx="9862">
                  <c:v>-112.336296</c:v>
                </c:pt>
                <c:pt idx="9863">
                  <c:v>-112.282764</c:v>
                </c:pt>
                <c:pt idx="9864">
                  <c:v>-112.18329</c:v>
                </c:pt>
                <c:pt idx="9865">
                  <c:v>-112.18098999999999</c:v>
                </c:pt>
                <c:pt idx="9866">
                  <c:v>-86.840549999999993</c:v>
                </c:pt>
                <c:pt idx="9867">
                  <c:v>-104.52341</c:v>
                </c:pt>
                <c:pt idx="9868">
                  <c:v>-112.21265</c:v>
                </c:pt>
                <c:pt idx="9869">
                  <c:v>-82.192477999999966</c:v>
                </c:pt>
                <c:pt idx="9870">
                  <c:v>-112.18203</c:v>
                </c:pt>
                <c:pt idx="9871">
                  <c:v>-90.507369999999995</c:v>
                </c:pt>
                <c:pt idx="9872">
                  <c:v>-112.34049</c:v>
                </c:pt>
                <c:pt idx="9873">
                  <c:v>-112.07561</c:v>
                </c:pt>
                <c:pt idx="9874">
                  <c:v>-86.829620000000006</c:v>
                </c:pt>
                <c:pt idx="9875">
                  <c:v>-84.213009999999997</c:v>
                </c:pt>
                <c:pt idx="9876">
                  <c:v>-117.59787900000001</c:v>
                </c:pt>
                <c:pt idx="9877">
                  <c:v>-112.339485</c:v>
                </c:pt>
                <c:pt idx="9878">
                  <c:v>-112.05731</c:v>
                </c:pt>
                <c:pt idx="9879">
                  <c:v>-82.086410000000001</c:v>
                </c:pt>
                <c:pt idx="9880">
                  <c:v>-112.06459</c:v>
                </c:pt>
                <c:pt idx="9881">
                  <c:v>-82.014700000000005</c:v>
                </c:pt>
                <c:pt idx="9882">
                  <c:v>-86.813867999999999</c:v>
                </c:pt>
                <c:pt idx="9883">
                  <c:v>-86.813867999999999</c:v>
                </c:pt>
                <c:pt idx="9884">
                  <c:v>-86.813867999999999</c:v>
                </c:pt>
                <c:pt idx="9885">
                  <c:v>-86.813867999999999</c:v>
                </c:pt>
                <c:pt idx="9886">
                  <c:v>-86.813867999999999</c:v>
                </c:pt>
                <c:pt idx="9887">
                  <c:v>-86.813867999999999</c:v>
                </c:pt>
                <c:pt idx="9888">
                  <c:v>-86.813867999999999</c:v>
                </c:pt>
                <c:pt idx="9889">
                  <c:v>-86.813867999999999</c:v>
                </c:pt>
                <c:pt idx="9890">
                  <c:v>-86.813867999999999</c:v>
                </c:pt>
                <c:pt idx="9891">
                  <c:v>-86.813867999999999</c:v>
                </c:pt>
                <c:pt idx="9892">
                  <c:v>-86.813867999999999</c:v>
                </c:pt>
                <c:pt idx="9893">
                  <c:v>-86.813867999999999</c:v>
                </c:pt>
                <c:pt idx="9894">
                  <c:v>-86.813867999999999</c:v>
                </c:pt>
                <c:pt idx="9895">
                  <c:v>-86.813867999999999</c:v>
                </c:pt>
                <c:pt idx="9896">
                  <c:v>-86.813867999999999</c:v>
                </c:pt>
                <c:pt idx="9897">
                  <c:v>-86.813867999999999</c:v>
                </c:pt>
                <c:pt idx="9898">
                  <c:v>-86.813867999999999</c:v>
                </c:pt>
                <c:pt idx="9899">
                  <c:v>-86.813867999999999</c:v>
                </c:pt>
                <c:pt idx="9900">
                  <c:v>-86.813867999999999</c:v>
                </c:pt>
                <c:pt idx="9901">
                  <c:v>-86.813867999999999</c:v>
                </c:pt>
                <c:pt idx="9902">
                  <c:v>-86.813867999999999</c:v>
                </c:pt>
                <c:pt idx="9903">
                  <c:v>-86.813867999999999</c:v>
                </c:pt>
                <c:pt idx="9904">
                  <c:v>-86.813867999999999</c:v>
                </c:pt>
                <c:pt idx="9905">
                  <c:v>-86.813867999999999</c:v>
                </c:pt>
                <c:pt idx="9906">
                  <c:v>-86.813867999999999</c:v>
                </c:pt>
                <c:pt idx="9907">
                  <c:v>-86.813867999999999</c:v>
                </c:pt>
                <c:pt idx="9908">
                  <c:v>-86.813867999999999</c:v>
                </c:pt>
                <c:pt idx="9909">
                  <c:v>-84.208209999999994</c:v>
                </c:pt>
                <c:pt idx="9910">
                  <c:v>-82.077754999999982</c:v>
                </c:pt>
                <c:pt idx="9911">
                  <c:v>-86.819820000000007</c:v>
                </c:pt>
                <c:pt idx="9912">
                  <c:v>-86.821894</c:v>
                </c:pt>
                <c:pt idx="9913">
                  <c:v>-86.840165999999996</c:v>
                </c:pt>
                <c:pt idx="9914">
                  <c:v>-81.941263000000006</c:v>
                </c:pt>
                <c:pt idx="9915">
                  <c:v>-111.89588000000001</c:v>
                </c:pt>
                <c:pt idx="9916">
                  <c:v>-112.042072</c:v>
                </c:pt>
                <c:pt idx="9917">
                  <c:v>-86.914500000000004</c:v>
                </c:pt>
                <c:pt idx="9918">
                  <c:v>-86.732713000000004</c:v>
                </c:pt>
                <c:pt idx="9919">
                  <c:v>-111.986655</c:v>
                </c:pt>
                <c:pt idx="9920">
                  <c:v>-111.91296199999999</c:v>
                </c:pt>
                <c:pt idx="9921">
                  <c:v>-112.21956</c:v>
                </c:pt>
                <c:pt idx="9922">
                  <c:v>-111.99433000000001</c:v>
                </c:pt>
                <c:pt idx="9923">
                  <c:v>-84.216949999999997</c:v>
                </c:pt>
                <c:pt idx="9924">
                  <c:v>-84.445303999999993</c:v>
                </c:pt>
                <c:pt idx="9925">
                  <c:v>-82.075984999999989</c:v>
                </c:pt>
                <c:pt idx="9926">
                  <c:v>-112.205175</c:v>
                </c:pt>
                <c:pt idx="9927">
                  <c:v>-112.27824</c:v>
                </c:pt>
                <c:pt idx="9928">
                  <c:v>-82.085234</c:v>
                </c:pt>
                <c:pt idx="9929">
                  <c:v>-112.15205</c:v>
                </c:pt>
                <c:pt idx="9930">
                  <c:v>-112.390486</c:v>
                </c:pt>
                <c:pt idx="9931">
                  <c:v>-81.988726</c:v>
                </c:pt>
                <c:pt idx="9932">
                  <c:v>-82.086814000000004</c:v>
                </c:pt>
                <c:pt idx="9933">
                  <c:v>-86.691749999999999</c:v>
                </c:pt>
                <c:pt idx="9934">
                  <c:v>-80.798283999999995</c:v>
                </c:pt>
                <c:pt idx="9935">
                  <c:v>-82.077839999999981</c:v>
                </c:pt>
                <c:pt idx="9936">
                  <c:v>-86.816649999999996</c:v>
                </c:pt>
                <c:pt idx="9937">
                  <c:v>-94.06765</c:v>
                </c:pt>
                <c:pt idx="9938">
                  <c:v>-86.802520000000001</c:v>
                </c:pt>
                <c:pt idx="9939">
                  <c:v>-88.439722000000003</c:v>
                </c:pt>
                <c:pt idx="9940">
                  <c:v>-88.439722000000003</c:v>
                </c:pt>
                <c:pt idx="9941">
                  <c:v>-82.008520000000004</c:v>
                </c:pt>
                <c:pt idx="9942">
                  <c:v>-86.816180000000003</c:v>
                </c:pt>
                <c:pt idx="9943">
                  <c:v>-94.095209999999994</c:v>
                </c:pt>
                <c:pt idx="9944">
                  <c:v>-81.979510000000005</c:v>
                </c:pt>
                <c:pt idx="9945">
                  <c:v>-81.980500000000006</c:v>
                </c:pt>
                <c:pt idx="9946">
                  <c:v>-81.983059999999995</c:v>
                </c:pt>
                <c:pt idx="9947">
                  <c:v>-81.982169999999996</c:v>
                </c:pt>
                <c:pt idx="9948">
                  <c:v>-88.443313000000003</c:v>
                </c:pt>
                <c:pt idx="9949">
                  <c:v>-94.414395999999996</c:v>
                </c:pt>
                <c:pt idx="9950">
                  <c:v>-79.106629999999996</c:v>
                </c:pt>
                <c:pt idx="9951">
                  <c:v>-112.11221999999999</c:v>
                </c:pt>
                <c:pt idx="9952">
                  <c:v>-117.719526</c:v>
                </c:pt>
                <c:pt idx="9953">
                  <c:v>-82.009540000000001</c:v>
                </c:pt>
                <c:pt idx="9954">
                  <c:v>-112.02957000000001</c:v>
                </c:pt>
                <c:pt idx="9955">
                  <c:v>-84.441834999999998</c:v>
                </c:pt>
                <c:pt idx="9956">
                  <c:v>-81.997055000000003</c:v>
                </c:pt>
                <c:pt idx="9957">
                  <c:v>-112.223297</c:v>
                </c:pt>
                <c:pt idx="9958">
                  <c:v>-112.04031000000001</c:v>
                </c:pt>
                <c:pt idx="9959">
                  <c:v>-117.10231</c:v>
                </c:pt>
                <c:pt idx="9960">
                  <c:v>-112.260384</c:v>
                </c:pt>
                <c:pt idx="9961">
                  <c:v>-111.72786000000001</c:v>
                </c:pt>
                <c:pt idx="9962">
                  <c:v>-111.925324</c:v>
                </c:pt>
                <c:pt idx="9963">
                  <c:v>-111.95116</c:v>
                </c:pt>
                <c:pt idx="9964">
                  <c:v>-111.98526</c:v>
                </c:pt>
                <c:pt idx="9965">
                  <c:v>-111.966442</c:v>
                </c:pt>
                <c:pt idx="9966">
                  <c:v>-84.440299999999993</c:v>
                </c:pt>
                <c:pt idx="9967">
                  <c:v>-117.097176</c:v>
                </c:pt>
                <c:pt idx="9968">
                  <c:v>-112.029596</c:v>
                </c:pt>
                <c:pt idx="9969">
                  <c:v>-112.15411899999999</c:v>
                </c:pt>
                <c:pt idx="9970">
                  <c:v>-112.23845</c:v>
                </c:pt>
                <c:pt idx="9971">
                  <c:v>-117.091795</c:v>
                </c:pt>
                <c:pt idx="9972">
                  <c:v>-112.04178</c:v>
                </c:pt>
                <c:pt idx="9973">
                  <c:v>-111.941784</c:v>
                </c:pt>
                <c:pt idx="9974">
                  <c:v>-111.92926300000001</c:v>
                </c:pt>
                <c:pt idx="9975">
                  <c:v>-111.92923999999999</c:v>
                </c:pt>
                <c:pt idx="9976">
                  <c:v>-112.070052</c:v>
                </c:pt>
                <c:pt idx="9977">
                  <c:v>-89.736103</c:v>
                </c:pt>
                <c:pt idx="9978">
                  <c:v>-86.706379999999982</c:v>
                </c:pt>
                <c:pt idx="9979">
                  <c:v>-82.099689999999995</c:v>
                </c:pt>
                <c:pt idx="9980">
                  <c:v>-112.36419600000001</c:v>
                </c:pt>
                <c:pt idx="9981">
                  <c:v>-82.088729999999998</c:v>
                </c:pt>
                <c:pt idx="9982">
                  <c:v>-111.929512</c:v>
                </c:pt>
                <c:pt idx="9983">
                  <c:v>-86.785013000000006</c:v>
                </c:pt>
                <c:pt idx="9984">
                  <c:v>-111.92528</c:v>
                </c:pt>
                <c:pt idx="9985">
                  <c:v>-82.095590000000001</c:v>
                </c:pt>
                <c:pt idx="9986">
                  <c:v>-82.097319999999996</c:v>
                </c:pt>
                <c:pt idx="9987">
                  <c:v>-111.92131999999999</c:v>
                </c:pt>
                <c:pt idx="9988">
                  <c:v>-86.788449999999983</c:v>
                </c:pt>
                <c:pt idx="9989">
                  <c:v>-82.080579</c:v>
                </c:pt>
                <c:pt idx="9990">
                  <c:v>-82.086145999999999</c:v>
                </c:pt>
                <c:pt idx="9991">
                  <c:v>-82.086119999999994</c:v>
                </c:pt>
                <c:pt idx="9992">
                  <c:v>-81.972597999999991</c:v>
                </c:pt>
                <c:pt idx="9993">
                  <c:v>-84.183315999999991</c:v>
                </c:pt>
                <c:pt idx="9994">
                  <c:v>-112.075586</c:v>
                </c:pt>
                <c:pt idx="9995">
                  <c:v>-112.128247</c:v>
                </c:pt>
                <c:pt idx="9996">
                  <c:v>-80.853839999999991</c:v>
                </c:pt>
                <c:pt idx="9997">
                  <c:v>-112.07194</c:v>
                </c:pt>
                <c:pt idx="9998">
                  <c:v>-117.659319</c:v>
                </c:pt>
                <c:pt idx="9999">
                  <c:v>-117.65875</c:v>
                </c:pt>
                <c:pt idx="10000">
                  <c:v>-81.951620000000005</c:v>
                </c:pt>
                <c:pt idx="10001">
                  <c:v>-112.06564</c:v>
                </c:pt>
                <c:pt idx="10002">
                  <c:v>-111.92068999999999</c:v>
                </c:pt>
                <c:pt idx="10003">
                  <c:v>-111.92615000000001</c:v>
                </c:pt>
                <c:pt idx="10004">
                  <c:v>-117.67518</c:v>
                </c:pt>
                <c:pt idx="10005">
                  <c:v>-112.02230900000001</c:v>
                </c:pt>
                <c:pt idx="10006">
                  <c:v>-112.02230900000001</c:v>
                </c:pt>
                <c:pt idx="10007">
                  <c:v>-112.02230900000001</c:v>
                </c:pt>
                <c:pt idx="10008">
                  <c:v>-112.02230900000001</c:v>
                </c:pt>
                <c:pt idx="10009">
                  <c:v>-112.02230900000001</c:v>
                </c:pt>
                <c:pt idx="10010">
                  <c:v>-112.02230900000001</c:v>
                </c:pt>
                <c:pt idx="10011">
                  <c:v>-112.02230900000001</c:v>
                </c:pt>
                <c:pt idx="10012">
                  <c:v>-112.02230900000001</c:v>
                </c:pt>
                <c:pt idx="10013">
                  <c:v>-112.02230900000001</c:v>
                </c:pt>
                <c:pt idx="10014">
                  <c:v>-112.02230900000001</c:v>
                </c:pt>
                <c:pt idx="10015">
                  <c:v>-112.02230900000001</c:v>
                </c:pt>
                <c:pt idx="10016">
                  <c:v>-112.02230900000001</c:v>
                </c:pt>
                <c:pt idx="10017">
                  <c:v>-112.02230900000001</c:v>
                </c:pt>
                <c:pt idx="10018">
                  <c:v>-112.02230900000001</c:v>
                </c:pt>
                <c:pt idx="10019">
                  <c:v>-112.02230900000001</c:v>
                </c:pt>
                <c:pt idx="10020">
                  <c:v>-112.02230900000001</c:v>
                </c:pt>
                <c:pt idx="10021">
                  <c:v>-112.02230900000001</c:v>
                </c:pt>
                <c:pt idx="10022">
                  <c:v>-112.02230900000001</c:v>
                </c:pt>
                <c:pt idx="10023">
                  <c:v>-112.02230900000001</c:v>
                </c:pt>
                <c:pt idx="10024">
                  <c:v>-112.02230900000001</c:v>
                </c:pt>
                <c:pt idx="10025">
                  <c:v>-112.02230900000001</c:v>
                </c:pt>
                <c:pt idx="10026">
                  <c:v>-112.02230900000001</c:v>
                </c:pt>
                <c:pt idx="10027">
                  <c:v>-112.02230900000001</c:v>
                </c:pt>
                <c:pt idx="10028">
                  <c:v>-112.02230900000001</c:v>
                </c:pt>
                <c:pt idx="10029">
                  <c:v>-112.02230900000001</c:v>
                </c:pt>
                <c:pt idx="10030">
                  <c:v>-112.02230900000001</c:v>
                </c:pt>
                <c:pt idx="10031">
                  <c:v>-112.02230900000001</c:v>
                </c:pt>
                <c:pt idx="10032">
                  <c:v>-112.02230900000001</c:v>
                </c:pt>
                <c:pt idx="10033">
                  <c:v>-112.02230900000001</c:v>
                </c:pt>
                <c:pt idx="10034">
                  <c:v>-112.02230900000001</c:v>
                </c:pt>
                <c:pt idx="10035">
                  <c:v>-112.02230900000001</c:v>
                </c:pt>
                <c:pt idx="10036">
                  <c:v>-112.02230900000001</c:v>
                </c:pt>
                <c:pt idx="10037">
                  <c:v>-112.02230900000001</c:v>
                </c:pt>
                <c:pt idx="10038">
                  <c:v>-112.02230900000001</c:v>
                </c:pt>
                <c:pt idx="10039">
                  <c:v>-112.02230900000001</c:v>
                </c:pt>
                <c:pt idx="10040">
                  <c:v>-112.02230900000001</c:v>
                </c:pt>
                <c:pt idx="10041">
                  <c:v>-112.02230900000001</c:v>
                </c:pt>
                <c:pt idx="10042">
                  <c:v>-112.02230900000001</c:v>
                </c:pt>
                <c:pt idx="10043">
                  <c:v>-112.02230900000001</c:v>
                </c:pt>
                <c:pt idx="10044">
                  <c:v>-112.02230900000001</c:v>
                </c:pt>
                <c:pt idx="10045">
                  <c:v>-112.02230900000001</c:v>
                </c:pt>
                <c:pt idx="10046">
                  <c:v>-112.02230900000001</c:v>
                </c:pt>
                <c:pt idx="10047">
                  <c:v>-112.02230900000001</c:v>
                </c:pt>
                <c:pt idx="10048">
                  <c:v>-112.02230900000001</c:v>
                </c:pt>
                <c:pt idx="10049">
                  <c:v>-112.02230900000001</c:v>
                </c:pt>
                <c:pt idx="10050">
                  <c:v>-112.02230900000001</c:v>
                </c:pt>
                <c:pt idx="10051">
                  <c:v>-112.02230900000001</c:v>
                </c:pt>
                <c:pt idx="10052">
                  <c:v>-112.02230900000001</c:v>
                </c:pt>
                <c:pt idx="10053">
                  <c:v>-112.02230900000001</c:v>
                </c:pt>
                <c:pt idx="10054">
                  <c:v>-111.92462999999999</c:v>
                </c:pt>
                <c:pt idx="10055">
                  <c:v>-111.92356700000001</c:v>
                </c:pt>
                <c:pt idx="10056">
                  <c:v>-111.92138</c:v>
                </c:pt>
                <c:pt idx="10057">
                  <c:v>-86.846080000000001</c:v>
                </c:pt>
                <c:pt idx="10058">
                  <c:v>-86.84769</c:v>
                </c:pt>
                <c:pt idx="10059">
                  <c:v>-86.845169999999996</c:v>
                </c:pt>
                <c:pt idx="10060">
                  <c:v>-84.220045999999982</c:v>
                </c:pt>
                <c:pt idx="10061">
                  <c:v>-112.00463499999999</c:v>
                </c:pt>
                <c:pt idx="10062">
                  <c:v>-111.929056</c:v>
                </c:pt>
                <c:pt idx="10063">
                  <c:v>-111.926501</c:v>
                </c:pt>
                <c:pt idx="10064">
                  <c:v>-86.784080000000003</c:v>
                </c:pt>
                <c:pt idx="10065">
                  <c:v>-101.92491</c:v>
                </c:pt>
                <c:pt idx="10066">
                  <c:v>-112.046447</c:v>
                </c:pt>
                <c:pt idx="10067">
                  <c:v>-112.05157800000001</c:v>
                </c:pt>
                <c:pt idx="10068">
                  <c:v>-112.15694000000001</c:v>
                </c:pt>
                <c:pt idx="10069">
                  <c:v>-82.503399999999999</c:v>
                </c:pt>
                <c:pt idx="10070">
                  <c:v>-112.03328999999999</c:v>
                </c:pt>
                <c:pt idx="10071">
                  <c:v>-112.040508</c:v>
                </c:pt>
                <c:pt idx="10072">
                  <c:v>-112.151</c:v>
                </c:pt>
                <c:pt idx="10073">
                  <c:v>-86.794850999999994</c:v>
                </c:pt>
                <c:pt idx="10074">
                  <c:v>-82.041600000000003</c:v>
                </c:pt>
                <c:pt idx="10075">
                  <c:v>-84.229687999999982</c:v>
                </c:pt>
                <c:pt idx="10076">
                  <c:v>-112.03634</c:v>
                </c:pt>
                <c:pt idx="10077">
                  <c:v>-112.040555</c:v>
                </c:pt>
                <c:pt idx="10078">
                  <c:v>-82.141419999999997</c:v>
                </c:pt>
                <c:pt idx="10079">
                  <c:v>-112.02930000000001</c:v>
                </c:pt>
                <c:pt idx="10080">
                  <c:v>-84.221190000000007</c:v>
                </c:pt>
                <c:pt idx="10081">
                  <c:v>-112.13776</c:v>
                </c:pt>
                <c:pt idx="10082">
                  <c:v>-112.117339</c:v>
                </c:pt>
                <c:pt idx="10083">
                  <c:v>-84.138379999999984</c:v>
                </c:pt>
                <c:pt idx="10084">
                  <c:v>-84.138479999999987</c:v>
                </c:pt>
                <c:pt idx="10085">
                  <c:v>-112.02786999999999</c:v>
                </c:pt>
                <c:pt idx="10086">
                  <c:v>-81.970550000000003</c:v>
                </c:pt>
                <c:pt idx="10087">
                  <c:v>-112.085336</c:v>
                </c:pt>
                <c:pt idx="10088">
                  <c:v>-112.09841</c:v>
                </c:pt>
                <c:pt idx="10089">
                  <c:v>-112.024916</c:v>
                </c:pt>
                <c:pt idx="10090">
                  <c:v>-80.895820000000001</c:v>
                </c:pt>
                <c:pt idx="10091">
                  <c:v>-112.18295999999999</c:v>
                </c:pt>
                <c:pt idx="10092">
                  <c:v>-82.032520000000005</c:v>
                </c:pt>
                <c:pt idx="10093">
                  <c:v>-84.235590000000002</c:v>
                </c:pt>
                <c:pt idx="10094">
                  <c:v>-117.08878900000001</c:v>
                </c:pt>
                <c:pt idx="10095">
                  <c:v>-84.233327000000003</c:v>
                </c:pt>
                <c:pt idx="10096">
                  <c:v>-88.427130000000005</c:v>
                </c:pt>
                <c:pt idx="10097">
                  <c:v>-82.159247999999991</c:v>
                </c:pt>
                <c:pt idx="10098">
                  <c:v>-88.434096999999994</c:v>
                </c:pt>
                <c:pt idx="10099">
                  <c:v>-82.075869999999981</c:v>
                </c:pt>
                <c:pt idx="10100">
                  <c:v>-82.073920000000001</c:v>
                </c:pt>
                <c:pt idx="10101">
                  <c:v>-86.808390999999986</c:v>
                </c:pt>
                <c:pt idx="10102">
                  <c:v>-84.203811999999999</c:v>
                </c:pt>
                <c:pt idx="10103">
                  <c:v>-86.56958299999998</c:v>
                </c:pt>
                <c:pt idx="10104">
                  <c:v>-101.887035</c:v>
                </c:pt>
                <c:pt idx="10105">
                  <c:v>-101.945014</c:v>
                </c:pt>
                <c:pt idx="10106">
                  <c:v>-86.809367999999992</c:v>
                </c:pt>
                <c:pt idx="10107">
                  <c:v>-81.723329999999976</c:v>
                </c:pt>
                <c:pt idx="10108">
                  <c:v>-117.67063</c:v>
                </c:pt>
                <c:pt idx="10109">
                  <c:v>-86.802670000000006</c:v>
                </c:pt>
                <c:pt idx="10110">
                  <c:v>-86.817616000000001</c:v>
                </c:pt>
                <c:pt idx="10111">
                  <c:v>-86.817616000000001</c:v>
                </c:pt>
                <c:pt idx="10112">
                  <c:v>-86.817616000000001</c:v>
                </c:pt>
                <c:pt idx="10113">
                  <c:v>-86.817616000000001</c:v>
                </c:pt>
                <c:pt idx="10114">
                  <c:v>-86.817616000000001</c:v>
                </c:pt>
                <c:pt idx="10115">
                  <c:v>-86.817616000000001</c:v>
                </c:pt>
                <c:pt idx="10116">
                  <c:v>-86.817616000000001</c:v>
                </c:pt>
                <c:pt idx="10117">
                  <c:v>-86.817616000000001</c:v>
                </c:pt>
                <c:pt idx="10118">
                  <c:v>-86.817616000000001</c:v>
                </c:pt>
                <c:pt idx="10119">
                  <c:v>-84.206869999999995</c:v>
                </c:pt>
                <c:pt idx="10120">
                  <c:v>-84.354050000000001</c:v>
                </c:pt>
                <c:pt idx="10121">
                  <c:v>-86.728200000000001</c:v>
                </c:pt>
                <c:pt idx="10122">
                  <c:v>-82.087350000000001</c:v>
                </c:pt>
                <c:pt idx="10123">
                  <c:v>-117.159767</c:v>
                </c:pt>
                <c:pt idx="10124">
                  <c:v>-81.718266</c:v>
                </c:pt>
                <c:pt idx="10125">
                  <c:v>-86.812809999999999</c:v>
                </c:pt>
                <c:pt idx="10126">
                  <c:v>-86.816680000000005</c:v>
                </c:pt>
                <c:pt idx="10127">
                  <c:v>-112.096568</c:v>
                </c:pt>
                <c:pt idx="10128">
                  <c:v>-86.816355999999999</c:v>
                </c:pt>
                <c:pt idx="10129">
                  <c:v>-117.695256</c:v>
                </c:pt>
                <c:pt idx="10130">
                  <c:v>-82.136479999999992</c:v>
                </c:pt>
                <c:pt idx="10131">
                  <c:v>-111.926664</c:v>
                </c:pt>
                <c:pt idx="10132">
                  <c:v>-82.030889999999999</c:v>
                </c:pt>
                <c:pt idx="10133">
                  <c:v>-81.732209999999995</c:v>
                </c:pt>
                <c:pt idx="10134">
                  <c:v>-80.888485999999986</c:v>
                </c:pt>
                <c:pt idx="10135">
                  <c:v>-86.76155</c:v>
                </c:pt>
                <c:pt idx="10136">
                  <c:v>-117.717348</c:v>
                </c:pt>
                <c:pt idx="10137">
                  <c:v>-82.118813000000003</c:v>
                </c:pt>
                <c:pt idx="10138">
                  <c:v>-117.15115</c:v>
                </c:pt>
                <c:pt idx="10139">
                  <c:v>-80.892069999999975</c:v>
                </c:pt>
                <c:pt idx="10140">
                  <c:v>-101.921841</c:v>
                </c:pt>
                <c:pt idx="10141">
                  <c:v>-101.925155</c:v>
                </c:pt>
                <c:pt idx="10142">
                  <c:v>-101.921491</c:v>
                </c:pt>
                <c:pt idx="10143">
                  <c:v>-79.061170000000004</c:v>
                </c:pt>
                <c:pt idx="10144">
                  <c:v>-84.363313000000005</c:v>
                </c:pt>
                <c:pt idx="10145">
                  <c:v>-85.259744999999981</c:v>
                </c:pt>
                <c:pt idx="10146">
                  <c:v>-101.92192799999999</c:v>
                </c:pt>
                <c:pt idx="10147">
                  <c:v>-82.126944999999992</c:v>
                </c:pt>
                <c:pt idx="10148">
                  <c:v>-84.30453</c:v>
                </c:pt>
                <c:pt idx="10149">
                  <c:v>-81.720179999999999</c:v>
                </c:pt>
                <c:pt idx="10150">
                  <c:v>-81.768934000000002</c:v>
                </c:pt>
                <c:pt idx="10151">
                  <c:v>-81.768934000000002</c:v>
                </c:pt>
                <c:pt idx="10152">
                  <c:v>-81.768934000000002</c:v>
                </c:pt>
                <c:pt idx="10153">
                  <c:v>-81.768934000000002</c:v>
                </c:pt>
                <c:pt idx="10154">
                  <c:v>-81.768934000000002</c:v>
                </c:pt>
                <c:pt idx="10155">
                  <c:v>-81.768934000000002</c:v>
                </c:pt>
                <c:pt idx="10156">
                  <c:v>-81.768934000000002</c:v>
                </c:pt>
                <c:pt idx="10157">
                  <c:v>-81.768934000000002</c:v>
                </c:pt>
                <c:pt idx="10158">
                  <c:v>-81.768934000000002</c:v>
                </c:pt>
                <c:pt idx="10159">
                  <c:v>-81.768934000000002</c:v>
                </c:pt>
                <c:pt idx="10160">
                  <c:v>-81.768934000000002</c:v>
                </c:pt>
                <c:pt idx="10161">
                  <c:v>-112.26682</c:v>
                </c:pt>
                <c:pt idx="10162">
                  <c:v>-82.079069999999973</c:v>
                </c:pt>
                <c:pt idx="10163">
                  <c:v>-112.34104000000001</c:v>
                </c:pt>
                <c:pt idx="10164">
                  <c:v>-82.13215799999999</c:v>
                </c:pt>
                <c:pt idx="10165">
                  <c:v>-84.364311999999998</c:v>
                </c:pt>
                <c:pt idx="10166">
                  <c:v>-82.130700000000004</c:v>
                </c:pt>
                <c:pt idx="10167">
                  <c:v>-112.046673</c:v>
                </c:pt>
                <c:pt idx="10168">
                  <c:v>-112.34199</c:v>
                </c:pt>
                <c:pt idx="10169">
                  <c:v>-101.92429300000001</c:v>
                </c:pt>
                <c:pt idx="10170">
                  <c:v>-84.585820999999981</c:v>
                </c:pt>
                <c:pt idx="10171">
                  <c:v>-80.829059999999998</c:v>
                </c:pt>
                <c:pt idx="10172">
                  <c:v>-84.284069000000002</c:v>
                </c:pt>
                <c:pt idx="10173">
                  <c:v>-112.06465</c:v>
                </c:pt>
                <c:pt idx="10174">
                  <c:v>-82.132339999999985</c:v>
                </c:pt>
                <c:pt idx="10175">
                  <c:v>-84.400176000000002</c:v>
                </c:pt>
                <c:pt idx="10176">
                  <c:v>-83.855188999999967</c:v>
                </c:pt>
                <c:pt idx="10177">
                  <c:v>-112.168724</c:v>
                </c:pt>
                <c:pt idx="10178">
                  <c:v>-84.275069999999999</c:v>
                </c:pt>
                <c:pt idx="10179">
                  <c:v>-84.233700000000013</c:v>
                </c:pt>
                <c:pt idx="10180">
                  <c:v>-84.233700000000013</c:v>
                </c:pt>
                <c:pt idx="10181">
                  <c:v>-82.12999099999999</c:v>
                </c:pt>
                <c:pt idx="10182">
                  <c:v>-101.938389</c:v>
                </c:pt>
                <c:pt idx="10183">
                  <c:v>-86.720439999999982</c:v>
                </c:pt>
                <c:pt idx="10184">
                  <c:v>-84.282560000000004</c:v>
                </c:pt>
                <c:pt idx="10185">
                  <c:v>-84.414319000000006</c:v>
                </c:pt>
                <c:pt idx="10186">
                  <c:v>-84.271428999999998</c:v>
                </c:pt>
                <c:pt idx="10187">
                  <c:v>-84.414810000000003</c:v>
                </c:pt>
                <c:pt idx="10188">
                  <c:v>-101.85064</c:v>
                </c:pt>
                <c:pt idx="10189">
                  <c:v>-84.016092</c:v>
                </c:pt>
                <c:pt idx="10190">
                  <c:v>-81.633869999999973</c:v>
                </c:pt>
                <c:pt idx="10191">
                  <c:v>-81.633869999999973</c:v>
                </c:pt>
                <c:pt idx="10192">
                  <c:v>-81.633869999999973</c:v>
                </c:pt>
                <c:pt idx="10193">
                  <c:v>-81.633869999999973</c:v>
                </c:pt>
                <c:pt idx="10194">
                  <c:v>-101.895988</c:v>
                </c:pt>
                <c:pt idx="10195">
                  <c:v>-86.793267999999998</c:v>
                </c:pt>
                <c:pt idx="10196">
                  <c:v>-84.348920000000007</c:v>
                </c:pt>
                <c:pt idx="10197">
                  <c:v>-84.335789999999989</c:v>
                </c:pt>
                <c:pt idx="10198">
                  <c:v>-84.272186999999988</c:v>
                </c:pt>
                <c:pt idx="10199">
                  <c:v>-112.049031</c:v>
                </c:pt>
                <c:pt idx="10200">
                  <c:v>-84.218307999999979</c:v>
                </c:pt>
                <c:pt idx="10201">
                  <c:v>-84.218307999999979</c:v>
                </c:pt>
                <c:pt idx="10202">
                  <c:v>-84.218307999999979</c:v>
                </c:pt>
                <c:pt idx="10203">
                  <c:v>-84.412976999999998</c:v>
                </c:pt>
                <c:pt idx="10204">
                  <c:v>-84.412976999999998</c:v>
                </c:pt>
                <c:pt idx="10205">
                  <c:v>-84.412976999999998</c:v>
                </c:pt>
                <c:pt idx="10206">
                  <c:v>-84.412976999999998</c:v>
                </c:pt>
                <c:pt idx="10207">
                  <c:v>-84.412976999999998</c:v>
                </c:pt>
                <c:pt idx="10208">
                  <c:v>-84.412976999999998</c:v>
                </c:pt>
                <c:pt idx="10209">
                  <c:v>-84.412976999999998</c:v>
                </c:pt>
                <c:pt idx="10210">
                  <c:v>-84.412976999999998</c:v>
                </c:pt>
                <c:pt idx="10211">
                  <c:v>-84.412976999999998</c:v>
                </c:pt>
                <c:pt idx="10212">
                  <c:v>-84.412976999999998</c:v>
                </c:pt>
                <c:pt idx="10213">
                  <c:v>-83.474800000000002</c:v>
                </c:pt>
                <c:pt idx="10214">
                  <c:v>-86.883651999999998</c:v>
                </c:pt>
                <c:pt idx="10215">
                  <c:v>-84.271069999999995</c:v>
                </c:pt>
                <c:pt idx="10216">
                  <c:v>-86.896535</c:v>
                </c:pt>
                <c:pt idx="10217">
                  <c:v>-86.896535</c:v>
                </c:pt>
                <c:pt idx="10218">
                  <c:v>-86.896535</c:v>
                </c:pt>
                <c:pt idx="10219">
                  <c:v>-86.896535</c:v>
                </c:pt>
                <c:pt idx="10220">
                  <c:v>-86.896535</c:v>
                </c:pt>
                <c:pt idx="10221">
                  <c:v>-86.896535</c:v>
                </c:pt>
                <c:pt idx="10222">
                  <c:v>-86.896535</c:v>
                </c:pt>
                <c:pt idx="10223">
                  <c:v>-112.25896</c:v>
                </c:pt>
                <c:pt idx="10224">
                  <c:v>-117.696168</c:v>
                </c:pt>
                <c:pt idx="10225">
                  <c:v>-83.199020000000004</c:v>
                </c:pt>
                <c:pt idx="10226">
                  <c:v>-84.265010000000004</c:v>
                </c:pt>
                <c:pt idx="10227">
                  <c:v>-112.11095</c:v>
                </c:pt>
                <c:pt idx="10228">
                  <c:v>-117.66777399999999</c:v>
                </c:pt>
                <c:pt idx="10229">
                  <c:v>-101.882032</c:v>
                </c:pt>
                <c:pt idx="10230">
                  <c:v>-92.513879000000003</c:v>
                </c:pt>
                <c:pt idx="10231">
                  <c:v>-81.719489999999993</c:v>
                </c:pt>
                <c:pt idx="10232">
                  <c:v>-85.073858999999985</c:v>
                </c:pt>
                <c:pt idx="10233">
                  <c:v>-81.722139999999982</c:v>
                </c:pt>
                <c:pt idx="10234">
                  <c:v>-81.722139999999982</c:v>
                </c:pt>
                <c:pt idx="10235">
                  <c:v>-117.66719999999999</c:v>
                </c:pt>
                <c:pt idx="10236">
                  <c:v>-84.411863999999994</c:v>
                </c:pt>
                <c:pt idx="10237">
                  <c:v>-84.326434999999989</c:v>
                </c:pt>
                <c:pt idx="10238">
                  <c:v>-84.327023999999994</c:v>
                </c:pt>
                <c:pt idx="10239">
                  <c:v>-117.66861</c:v>
                </c:pt>
                <c:pt idx="10240">
                  <c:v>-84.369889999999998</c:v>
                </c:pt>
                <c:pt idx="10241">
                  <c:v>-84.345470000000006</c:v>
                </c:pt>
                <c:pt idx="10242">
                  <c:v>-112.07207099999999</c:v>
                </c:pt>
                <c:pt idx="10243">
                  <c:v>-117.67598</c:v>
                </c:pt>
                <c:pt idx="10244">
                  <c:v>-86.897423000000003</c:v>
                </c:pt>
                <c:pt idx="10245">
                  <c:v>-84.539774999999992</c:v>
                </c:pt>
                <c:pt idx="10246">
                  <c:v>-112.06878</c:v>
                </c:pt>
                <c:pt idx="10247">
                  <c:v>-90.180193000000003</c:v>
                </c:pt>
                <c:pt idx="10248">
                  <c:v>-84.411986999999996</c:v>
                </c:pt>
                <c:pt idx="10249">
                  <c:v>-84.412530000000004</c:v>
                </c:pt>
                <c:pt idx="10250">
                  <c:v>-86.485729999999975</c:v>
                </c:pt>
                <c:pt idx="10251">
                  <c:v>-83.83824199999998</c:v>
                </c:pt>
                <c:pt idx="10252">
                  <c:v>-111.86297</c:v>
                </c:pt>
                <c:pt idx="10253">
                  <c:v>-84.35572999999998</c:v>
                </c:pt>
                <c:pt idx="10254">
                  <c:v>-117.20796</c:v>
                </c:pt>
                <c:pt idx="10255">
                  <c:v>-85.092110000000005</c:v>
                </c:pt>
                <c:pt idx="10256">
                  <c:v>-84.341037999999998</c:v>
                </c:pt>
                <c:pt idx="10257">
                  <c:v>-117.203609</c:v>
                </c:pt>
                <c:pt idx="10258">
                  <c:v>-111.88576</c:v>
                </c:pt>
                <c:pt idx="10259">
                  <c:v>-84.412707999999981</c:v>
                </c:pt>
                <c:pt idx="10260">
                  <c:v>-111.92426</c:v>
                </c:pt>
                <c:pt idx="10261">
                  <c:v>-84.281052000000003</c:v>
                </c:pt>
                <c:pt idx="10262">
                  <c:v>-117.72702</c:v>
                </c:pt>
                <c:pt idx="10263">
                  <c:v>-117.20001999999999</c:v>
                </c:pt>
                <c:pt idx="10264">
                  <c:v>-117.178803</c:v>
                </c:pt>
                <c:pt idx="10265">
                  <c:v>-83.964850999999996</c:v>
                </c:pt>
                <c:pt idx="10266">
                  <c:v>-112.2409</c:v>
                </c:pt>
                <c:pt idx="10267">
                  <c:v>-112.2409</c:v>
                </c:pt>
                <c:pt idx="10268">
                  <c:v>-84.392169999999993</c:v>
                </c:pt>
                <c:pt idx="10269">
                  <c:v>-101.8553</c:v>
                </c:pt>
                <c:pt idx="10270">
                  <c:v>-101.8553</c:v>
                </c:pt>
                <c:pt idx="10271">
                  <c:v>-101.8553</c:v>
                </c:pt>
                <c:pt idx="10272">
                  <c:v>-101.8553</c:v>
                </c:pt>
                <c:pt idx="10273">
                  <c:v>-111.88656</c:v>
                </c:pt>
                <c:pt idx="10274">
                  <c:v>-101.85531</c:v>
                </c:pt>
                <c:pt idx="10275">
                  <c:v>-101.85525</c:v>
                </c:pt>
                <c:pt idx="10276">
                  <c:v>-84.387720000000002</c:v>
                </c:pt>
                <c:pt idx="10277">
                  <c:v>-111.92686500000001</c:v>
                </c:pt>
                <c:pt idx="10278">
                  <c:v>-96.186339999999987</c:v>
                </c:pt>
                <c:pt idx="10279">
                  <c:v>-84.392230000000012</c:v>
                </c:pt>
                <c:pt idx="10280">
                  <c:v>-117.72439</c:v>
                </c:pt>
                <c:pt idx="10281">
                  <c:v>-111.92263</c:v>
                </c:pt>
                <c:pt idx="10282">
                  <c:v>-112.109768</c:v>
                </c:pt>
                <c:pt idx="10283">
                  <c:v>-85.103429999999975</c:v>
                </c:pt>
                <c:pt idx="10284">
                  <c:v>-85.078529999999986</c:v>
                </c:pt>
                <c:pt idx="10285">
                  <c:v>-111.876144</c:v>
                </c:pt>
                <c:pt idx="10286">
                  <c:v>-112.255437</c:v>
                </c:pt>
                <c:pt idx="10287">
                  <c:v>-86.776939999999982</c:v>
                </c:pt>
                <c:pt idx="10288">
                  <c:v>-85.103993000000003</c:v>
                </c:pt>
                <c:pt idx="10289">
                  <c:v>-112.1036</c:v>
                </c:pt>
                <c:pt idx="10290">
                  <c:v>-102.347667</c:v>
                </c:pt>
                <c:pt idx="10291">
                  <c:v>-117.66391</c:v>
                </c:pt>
                <c:pt idx="10292">
                  <c:v>-85.080527000000004</c:v>
                </c:pt>
                <c:pt idx="10293">
                  <c:v>-85.080527000000004</c:v>
                </c:pt>
                <c:pt idx="10294">
                  <c:v>-85.080527000000004</c:v>
                </c:pt>
                <c:pt idx="10295">
                  <c:v>-85.080527000000004</c:v>
                </c:pt>
                <c:pt idx="10296">
                  <c:v>-85.080527000000004</c:v>
                </c:pt>
                <c:pt idx="10297">
                  <c:v>-111.933751</c:v>
                </c:pt>
                <c:pt idx="10298">
                  <c:v>-112.183892</c:v>
                </c:pt>
                <c:pt idx="10299">
                  <c:v>-112.119507</c:v>
                </c:pt>
                <c:pt idx="10300">
                  <c:v>-84.339600000000004</c:v>
                </c:pt>
                <c:pt idx="10301">
                  <c:v>-112.26954000000001</c:v>
                </c:pt>
                <c:pt idx="10302">
                  <c:v>-79.027910000000006</c:v>
                </c:pt>
                <c:pt idx="10303">
                  <c:v>-111.78959</c:v>
                </c:pt>
                <c:pt idx="10304">
                  <c:v>-111.886878</c:v>
                </c:pt>
                <c:pt idx="10305">
                  <c:v>-111.89355399999999</c:v>
                </c:pt>
                <c:pt idx="10306">
                  <c:v>-111.978953</c:v>
                </c:pt>
                <c:pt idx="10307">
                  <c:v>-111.975667</c:v>
                </c:pt>
                <c:pt idx="10308">
                  <c:v>-84.412610000000001</c:v>
                </c:pt>
                <c:pt idx="10309">
                  <c:v>-117.70917</c:v>
                </c:pt>
                <c:pt idx="10310">
                  <c:v>-111.834664</c:v>
                </c:pt>
                <c:pt idx="10311">
                  <c:v>-101.84501</c:v>
                </c:pt>
                <c:pt idx="10312">
                  <c:v>-101.84501</c:v>
                </c:pt>
                <c:pt idx="10313">
                  <c:v>-111.88992</c:v>
                </c:pt>
                <c:pt idx="10314">
                  <c:v>-112.20289</c:v>
                </c:pt>
                <c:pt idx="10315">
                  <c:v>-112.20289</c:v>
                </c:pt>
                <c:pt idx="10316">
                  <c:v>-111.93185200000001</c:v>
                </c:pt>
                <c:pt idx="10317">
                  <c:v>-112.116069</c:v>
                </c:pt>
                <c:pt idx="10318">
                  <c:v>-112.01237999999999</c:v>
                </c:pt>
                <c:pt idx="10319">
                  <c:v>-112.329843</c:v>
                </c:pt>
                <c:pt idx="10320">
                  <c:v>-101.8652</c:v>
                </c:pt>
                <c:pt idx="10321">
                  <c:v>-111.83268</c:v>
                </c:pt>
                <c:pt idx="10322">
                  <c:v>-84.543310000000005</c:v>
                </c:pt>
                <c:pt idx="10323">
                  <c:v>-111.93051</c:v>
                </c:pt>
                <c:pt idx="10324">
                  <c:v>-84.469188000000003</c:v>
                </c:pt>
                <c:pt idx="10325">
                  <c:v>-112.253978</c:v>
                </c:pt>
                <c:pt idx="10326">
                  <c:v>-101.86734</c:v>
                </c:pt>
                <c:pt idx="10327">
                  <c:v>-111.88342</c:v>
                </c:pt>
                <c:pt idx="10328">
                  <c:v>-112.10903</c:v>
                </c:pt>
                <c:pt idx="10329">
                  <c:v>-96.168569999999974</c:v>
                </c:pt>
                <c:pt idx="10330">
                  <c:v>-101.86433700000001</c:v>
                </c:pt>
                <c:pt idx="10331">
                  <c:v>-111.97687000000001</c:v>
                </c:pt>
                <c:pt idx="10332">
                  <c:v>-112.1015</c:v>
                </c:pt>
                <c:pt idx="10333">
                  <c:v>-101.869412</c:v>
                </c:pt>
                <c:pt idx="10334">
                  <c:v>-101.86738</c:v>
                </c:pt>
                <c:pt idx="10335">
                  <c:v>-86.653849999999991</c:v>
                </c:pt>
                <c:pt idx="10336">
                  <c:v>-117.73107</c:v>
                </c:pt>
                <c:pt idx="10337">
                  <c:v>-112.11553000000001</c:v>
                </c:pt>
                <c:pt idx="10338">
                  <c:v>-86.490920000000003</c:v>
                </c:pt>
                <c:pt idx="10339">
                  <c:v>-101.869057</c:v>
                </c:pt>
                <c:pt idx="10340">
                  <c:v>-96.104987999999992</c:v>
                </c:pt>
                <c:pt idx="10341">
                  <c:v>-86.765280000000004</c:v>
                </c:pt>
                <c:pt idx="10342">
                  <c:v>-101.93286000000001</c:v>
                </c:pt>
                <c:pt idx="10343">
                  <c:v>-117.23765</c:v>
                </c:pt>
                <c:pt idx="10344">
                  <c:v>-84.378059999999991</c:v>
                </c:pt>
                <c:pt idx="10345">
                  <c:v>-84.013720000000006</c:v>
                </c:pt>
                <c:pt idx="10346">
                  <c:v>-117.122703</c:v>
                </c:pt>
                <c:pt idx="10347">
                  <c:v>-101.88404</c:v>
                </c:pt>
                <c:pt idx="10348">
                  <c:v>-112.37785</c:v>
                </c:pt>
                <c:pt idx="10349">
                  <c:v>-101.873031</c:v>
                </c:pt>
                <c:pt idx="10350">
                  <c:v>-83.492323999999996</c:v>
                </c:pt>
                <c:pt idx="10351">
                  <c:v>-111.97837699999999</c:v>
                </c:pt>
                <c:pt idx="10352">
                  <c:v>-112.22077</c:v>
                </c:pt>
                <c:pt idx="10353">
                  <c:v>-112.3009</c:v>
                </c:pt>
                <c:pt idx="10354">
                  <c:v>-86.66816</c:v>
                </c:pt>
                <c:pt idx="10355">
                  <c:v>-86.667490000000001</c:v>
                </c:pt>
                <c:pt idx="10356">
                  <c:v>-83.467730000000003</c:v>
                </c:pt>
                <c:pt idx="10357">
                  <c:v>-85.038129999999995</c:v>
                </c:pt>
                <c:pt idx="10358">
                  <c:v>-84.015557000000001</c:v>
                </c:pt>
                <c:pt idx="10359">
                  <c:v>-96.617419999999996</c:v>
                </c:pt>
                <c:pt idx="10360">
                  <c:v>-86.666679999999999</c:v>
                </c:pt>
                <c:pt idx="10361">
                  <c:v>-111.978302</c:v>
                </c:pt>
                <c:pt idx="10362">
                  <c:v>-101.940591</c:v>
                </c:pt>
                <c:pt idx="10363">
                  <c:v>-90.587057000000001</c:v>
                </c:pt>
                <c:pt idx="10364">
                  <c:v>-112.038702</c:v>
                </c:pt>
                <c:pt idx="10365">
                  <c:v>-84.472579999999979</c:v>
                </c:pt>
                <c:pt idx="10366">
                  <c:v>-117.65585799999999</c:v>
                </c:pt>
                <c:pt idx="10367">
                  <c:v>-117.69122</c:v>
                </c:pt>
                <c:pt idx="10368">
                  <c:v>-101.91347</c:v>
                </c:pt>
                <c:pt idx="10369">
                  <c:v>-86.645589000000001</c:v>
                </c:pt>
                <c:pt idx="10370">
                  <c:v>-111.97957</c:v>
                </c:pt>
                <c:pt idx="10371">
                  <c:v>-85.830667000000005</c:v>
                </c:pt>
                <c:pt idx="10372">
                  <c:v>-85.836014000000006</c:v>
                </c:pt>
                <c:pt idx="10373">
                  <c:v>-111.984718</c:v>
                </c:pt>
                <c:pt idx="10374">
                  <c:v>-111.986643</c:v>
                </c:pt>
                <c:pt idx="10375">
                  <c:v>-84.382639999999981</c:v>
                </c:pt>
                <c:pt idx="10376">
                  <c:v>-112.26329</c:v>
                </c:pt>
                <c:pt idx="10377">
                  <c:v>-83.877655000000004</c:v>
                </c:pt>
                <c:pt idx="10378">
                  <c:v>-83.839208999999983</c:v>
                </c:pt>
                <c:pt idx="10379">
                  <c:v>-112.28596</c:v>
                </c:pt>
                <c:pt idx="10380">
                  <c:v>-86.644270000000006</c:v>
                </c:pt>
                <c:pt idx="10381">
                  <c:v>-86.644204000000002</c:v>
                </c:pt>
                <c:pt idx="10382">
                  <c:v>-112.11845700000001</c:v>
                </c:pt>
                <c:pt idx="10383">
                  <c:v>-102.343397</c:v>
                </c:pt>
                <c:pt idx="10384">
                  <c:v>-86.021199999999993</c:v>
                </c:pt>
                <c:pt idx="10385">
                  <c:v>-101.940623</c:v>
                </c:pt>
                <c:pt idx="10386">
                  <c:v>-85.828542999999968</c:v>
                </c:pt>
                <c:pt idx="10387">
                  <c:v>-84.386854999999983</c:v>
                </c:pt>
                <c:pt idx="10388">
                  <c:v>-112.18106400000001</c:v>
                </c:pt>
                <c:pt idx="10389">
                  <c:v>-117.7043</c:v>
                </c:pt>
                <c:pt idx="10390">
                  <c:v>-112.181697</c:v>
                </c:pt>
                <c:pt idx="10391">
                  <c:v>-86.661940000000001</c:v>
                </c:pt>
                <c:pt idx="10392">
                  <c:v>-86.661940000000001</c:v>
                </c:pt>
                <c:pt idx="10393">
                  <c:v>-86.661940000000001</c:v>
                </c:pt>
                <c:pt idx="10394">
                  <c:v>-86.661940000000001</c:v>
                </c:pt>
                <c:pt idx="10395">
                  <c:v>-85.783897999999979</c:v>
                </c:pt>
                <c:pt idx="10396">
                  <c:v>-111.72201</c:v>
                </c:pt>
                <c:pt idx="10397">
                  <c:v>-112.347599</c:v>
                </c:pt>
                <c:pt idx="10398">
                  <c:v>-80.351159999999993</c:v>
                </c:pt>
                <c:pt idx="10399">
                  <c:v>-91.205250000000007</c:v>
                </c:pt>
                <c:pt idx="10400">
                  <c:v>-86.690789999999993</c:v>
                </c:pt>
                <c:pt idx="10401">
                  <c:v>-102.830449</c:v>
                </c:pt>
                <c:pt idx="10402">
                  <c:v>-112.298428</c:v>
                </c:pt>
                <c:pt idx="10403">
                  <c:v>-117.71362999999999</c:v>
                </c:pt>
                <c:pt idx="10404">
                  <c:v>-112.13224</c:v>
                </c:pt>
                <c:pt idx="10405">
                  <c:v>-111.87626</c:v>
                </c:pt>
                <c:pt idx="10406">
                  <c:v>-84.342985999999982</c:v>
                </c:pt>
                <c:pt idx="10407">
                  <c:v>-112.11373</c:v>
                </c:pt>
                <c:pt idx="10408">
                  <c:v>-101.81994299999999</c:v>
                </c:pt>
                <c:pt idx="10409">
                  <c:v>-101.81994299999999</c:v>
                </c:pt>
                <c:pt idx="10410">
                  <c:v>-101.81994299999999</c:v>
                </c:pt>
                <c:pt idx="10411">
                  <c:v>-101.81994299999999</c:v>
                </c:pt>
                <c:pt idx="10412">
                  <c:v>-101.81994299999999</c:v>
                </c:pt>
                <c:pt idx="10413">
                  <c:v>-101.81994299999999</c:v>
                </c:pt>
                <c:pt idx="10414">
                  <c:v>-112.17507000000001</c:v>
                </c:pt>
                <c:pt idx="10415">
                  <c:v>-112.18639</c:v>
                </c:pt>
                <c:pt idx="10416">
                  <c:v>-111.98023999999999</c:v>
                </c:pt>
                <c:pt idx="10417">
                  <c:v>-112.205648</c:v>
                </c:pt>
                <c:pt idx="10418">
                  <c:v>-117.709187</c:v>
                </c:pt>
                <c:pt idx="10419">
                  <c:v>-111.87752</c:v>
                </c:pt>
                <c:pt idx="10420">
                  <c:v>-101.560102</c:v>
                </c:pt>
                <c:pt idx="10421">
                  <c:v>-112.24785</c:v>
                </c:pt>
                <c:pt idx="10422">
                  <c:v>-112.24694100000001</c:v>
                </c:pt>
                <c:pt idx="10423">
                  <c:v>-95.085277999999988</c:v>
                </c:pt>
                <c:pt idx="10424">
                  <c:v>-84.614790999999983</c:v>
                </c:pt>
                <c:pt idx="10425">
                  <c:v>-86.688593999999981</c:v>
                </c:pt>
                <c:pt idx="10426">
                  <c:v>-84.391779999999983</c:v>
                </c:pt>
                <c:pt idx="10427">
                  <c:v>-91.813540000000003</c:v>
                </c:pt>
                <c:pt idx="10428">
                  <c:v>-84.411699999999996</c:v>
                </c:pt>
                <c:pt idx="10429">
                  <c:v>-117.16933</c:v>
                </c:pt>
                <c:pt idx="10430">
                  <c:v>-112.25017</c:v>
                </c:pt>
                <c:pt idx="10431">
                  <c:v>-117.16737000000001</c:v>
                </c:pt>
                <c:pt idx="10432">
                  <c:v>-117.87967</c:v>
                </c:pt>
                <c:pt idx="10433">
                  <c:v>-117.889115</c:v>
                </c:pt>
                <c:pt idx="10434">
                  <c:v>-86.655601999999988</c:v>
                </c:pt>
                <c:pt idx="10435">
                  <c:v>-117.86857999999999</c:v>
                </c:pt>
                <c:pt idx="10436">
                  <c:v>-117.65063000000001</c:v>
                </c:pt>
                <c:pt idx="10437">
                  <c:v>-111.897104</c:v>
                </c:pt>
                <c:pt idx="10438">
                  <c:v>-92.076459999999983</c:v>
                </c:pt>
                <c:pt idx="10439">
                  <c:v>-111.90792999999999</c:v>
                </c:pt>
                <c:pt idx="10440">
                  <c:v>-84.24391</c:v>
                </c:pt>
                <c:pt idx="10441">
                  <c:v>-84.245410000000007</c:v>
                </c:pt>
                <c:pt idx="10442">
                  <c:v>-117.92882</c:v>
                </c:pt>
                <c:pt idx="10443">
                  <c:v>-84.355115999999981</c:v>
                </c:pt>
                <c:pt idx="10444">
                  <c:v>-86.607866000000001</c:v>
                </c:pt>
                <c:pt idx="10445">
                  <c:v>-86.608469999999983</c:v>
                </c:pt>
                <c:pt idx="10446">
                  <c:v>-111.87569499999999</c:v>
                </c:pt>
                <c:pt idx="10447">
                  <c:v>-101.856033</c:v>
                </c:pt>
                <c:pt idx="10448">
                  <c:v>-117.730276</c:v>
                </c:pt>
                <c:pt idx="10449">
                  <c:v>-83.836846999999992</c:v>
                </c:pt>
                <c:pt idx="10450">
                  <c:v>-84.289789999999982</c:v>
                </c:pt>
                <c:pt idx="10451">
                  <c:v>-86.602789999999985</c:v>
                </c:pt>
                <c:pt idx="10452">
                  <c:v>-84.384990000000002</c:v>
                </c:pt>
                <c:pt idx="10453">
                  <c:v>-86.736609999999999</c:v>
                </c:pt>
                <c:pt idx="10454">
                  <c:v>-117.678235</c:v>
                </c:pt>
                <c:pt idx="10455">
                  <c:v>-117.71818500000001</c:v>
                </c:pt>
                <c:pt idx="10456">
                  <c:v>-111.927053</c:v>
                </c:pt>
                <c:pt idx="10457">
                  <c:v>-111.92485000000001</c:v>
                </c:pt>
                <c:pt idx="10458">
                  <c:v>-81.847549999999998</c:v>
                </c:pt>
                <c:pt idx="10459">
                  <c:v>-83.982037999999989</c:v>
                </c:pt>
                <c:pt idx="10460">
                  <c:v>-96.675697999999969</c:v>
                </c:pt>
                <c:pt idx="10461">
                  <c:v>-96.675697999999969</c:v>
                </c:pt>
                <c:pt idx="10462">
                  <c:v>-96.675697999999969</c:v>
                </c:pt>
                <c:pt idx="10463">
                  <c:v>-97.121219999999994</c:v>
                </c:pt>
                <c:pt idx="10464">
                  <c:v>-117.9061</c:v>
                </c:pt>
                <c:pt idx="10465">
                  <c:v>-117.72824300000001</c:v>
                </c:pt>
                <c:pt idx="10466">
                  <c:v>-117.719391</c:v>
                </c:pt>
                <c:pt idx="10467">
                  <c:v>-117.91094</c:v>
                </c:pt>
                <c:pt idx="10468">
                  <c:v>-111.93255000000001</c:v>
                </c:pt>
                <c:pt idx="10469">
                  <c:v>-112.02379000000001</c:v>
                </c:pt>
                <c:pt idx="10470">
                  <c:v>-83.076459999999983</c:v>
                </c:pt>
                <c:pt idx="10471">
                  <c:v>-117.683176</c:v>
                </c:pt>
                <c:pt idx="10472">
                  <c:v>-112.13261900000001</c:v>
                </c:pt>
                <c:pt idx="10473">
                  <c:v>-84.288899999999998</c:v>
                </c:pt>
                <c:pt idx="10474">
                  <c:v>-112.11815</c:v>
                </c:pt>
                <c:pt idx="10475">
                  <c:v>-79.716475000000003</c:v>
                </c:pt>
                <c:pt idx="10476">
                  <c:v>-79.716475000000003</c:v>
                </c:pt>
                <c:pt idx="10477">
                  <c:v>-111.975511</c:v>
                </c:pt>
                <c:pt idx="10478">
                  <c:v>-84.452529999999996</c:v>
                </c:pt>
                <c:pt idx="10479">
                  <c:v>-111.85578</c:v>
                </c:pt>
                <c:pt idx="10480">
                  <c:v>-112.03126</c:v>
                </c:pt>
                <c:pt idx="10481">
                  <c:v>-84.452729999999974</c:v>
                </c:pt>
                <c:pt idx="10482">
                  <c:v>-117.728292</c:v>
                </c:pt>
                <c:pt idx="10483">
                  <c:v>-111.883297</c:v>
                </c:pt>
                <c:pt idx="10484">
                  <c:v>-96.616749999999982</c:v>
                </c:pt>
                <c:pt idx="10485">
                  <c:v>-91.403310000000005</c:v>
                </c:pt>
                <c:pt idx="10486">
                  <c:v>-84.35559499999998</c:v>
                </c:pt>
                <c:pt idx="10487">
                  <c:v>-84.39931</c:v>
                </c:pt>
                <c:pt idx="10488">
                  <c:v>-85.80589999999998</c:v>
                </c:pt>
                <c:pt idx="10489">
                  <c:v>-84.355855999999989</c:v>
                </c:pt>
                <c:pt idx="10490">
                  <c:v>-117.710617</c:v>
                </c:pt>
                <c:pt idx="10491">
                  <c:v>-117.712613</c:v>
                </c:pt>
                <c:pt idx="10492">
                  <c:v>-111.90449</c:v>
                </c:pt>
                <c:pt idx="10493">
                  <c:v>-84.381631999999982</c:v>
                </c:pt>
                <c:pt idx="10494">
                  <c:v>-117.92207999999999</c:v>
                </c:pt>
                <c:pt idx="10495">
                  <c:v>-84.396827000000002</c:v>
                </c:pt>
                <c:pt idx="10496">
                  <c:v>-111.92225999999999</c:v>
                </c:pt>
                <c:pt idx="10497">
                  <c:v>-84.396820000000005</c:v>
                </c:pt>
                <c:pt idx="10498">
                  <c:v>-117.91417</c:v>
                </c:pt>
                <c:pt idx="10499">
                  <c:v>-111.923762</c:v>
                </c:pt>
                <c:pt idx="10500">
                  <c:v>-112.22394</c:v>
                </c:pt>
                <c:pt idx="10501">
                  <c:v>-112.22917200000001</c:v>
                </c:pt>
                <c:pt idx="10502">
                  <c:v>-111.959751</c:v>
                </c:pt>
                <c:pt idx="10503">
                  <c:v>-112.183643</c:v>
                </c:pt>
                <c:pt idx="10504">
                  <c:v>-96.62393999999999</c:v>
                </c:pt>
                <c:pt idx="10505">
                  <c:v>-117.92832</c:v>
                </c:pt>
                <c:pt idx="10506">
                  <c:v>-84.498430000000013</c:v>
                </c:pt>
                <c:pt idx="10507">
                  <c:v>-112.226855</c:v>
                </c:pt>
                <c:pt idx="10508">
                  <c:v>-111.89704</c:v>
                </c:pt>
                <c:pt idx="10509">
                  <c:v>-112.19762</c:v>
                </c:pt>
                <c:pt idx="10510">
                  <c:v>-112.07626399999999</c:v>
                </c:pt>
                <c:pt idx="10511">
                  <c:v>-112.221053</c:v>
                </c:pt>
                <c:pt idx="10512">
                  <c:v>-84.397360000000006</c:v>
                </c:pt>
                <c:pt idx="10513">
                  <c:v>-117.170033</c:v>
                </c:pt>
                <c:pt idx="10514">
                  <c:v>-112.23165899999999</c:v>
                </c:pt>
                <c:pt idx="10515">
                  <c:v>-112.209778</c:v>
                </c:pt>
                <c:pt idx="10516">
                  <c:v>-111.924344</c:v>
                </c:pt>
                <c:pt idx="10517">
                  <c:v>-84.015100000000004</c:v>
                </c:pt>
                <c:pt idx="10518">
                  <c:v>-112.290852</c:v>
                </c:pt>
                <c:pt idx="10519">
                  <c:v>-112.19155000000001</c:v>
                </c:pt>
                <c:pt idx="10520">
                  <c:v>-112.21727300000001</c:v>
                </c:pt>
                <c:pt idx="10521">
                  <c:v>-111.92643200000001</c:v>
                </c:pt>
                <c:pt idx="10522">
                  <c:v>-112.216703</c:v>
                </c:pt>
                <c:pt idx="10523">
                  <c:v>-84.394722000000002</c:v>
                </c:pt>
                <c:pt idx="10524">
                  <c:v>-112.217206</c:v>
                </c:pt>
                <c:pt idx="10525">
                  <c:v>-111.99889</c:v>
                </c:pt>
                <c:pt idx="10526">
                  <c:v>-111.99473999999999</c:v>
                </c:pt>
                <c:pt idx="10527">
                  <c:v>-84.637320000000003</c:v>
                </c:pt>
                <c:pt idx="10528">
                  <c:v>-112.18391699999999</c:v>
                </c:pt>
                <c:pt idx="10529">
                  <c:v>-86.628700999999978</c:v>
                </c:pt>
                <c:pt idx="10530">
                  <c:v>-84.462925999999996</c:v>
                </c:pt>
                <c:pt idx="10531">
                  <c:v>-84.014439999999993</c:v>
                </c:pt>
                <c:pt idx="10532">
                  <c:v>-111.92671</c:v>
                </c:pt>
                <c:pt idx="10533">
                  <c:v>-112.27802</c:v>
                </c:pt>
                <c:pt idx="10534">
                  <c:v>-112.22574899999999</c:v>
                </c:pt>
                <c:pt idx="10535">
                  <c:v>-112.04019</c:v>
                </c:pt>
                <c:pt idx="10536">
                  <c:v>-84.02249999999998</c:v>
                </c:pt>
                <c:pt idx="10537">
                  <c:v>-84.02249999999998</c:v>
                </c:pt>
                <c:pt idx="10538">
                  <c:v>-84.02249999999998</c:v>
                </c:pt>
                <c:pt idx="10539">
                  <c:v>-112.067954</c:v>
                </c:pt>
                <c:pt idx="10540">
                  <c:v>-84.393292000000002</c:v>
                </c:pt>
                <c:pt idx="10541">
                  <c:v>-117.93964099999999</c:v>
                </c:pt>
                <c:pt idx="10542">
                  <c:v>-112.25369000000001</c:v>
                </c:pt>
                <c:pt idx="10543">
                  <c:v>-112.00082</c:v>
                </c:pt>
                <c:pt idx="10544">
                  <c:v>-97.132455999999991</c:v>
                </c:pt>
                <c:pt idx="10545">
                  <c:v>-84.500299999999996</c:v>
                </c:pt>
                <c:pt idx="10546">
                  <c:v>-112.38583199999999</c:v>
                </c:pt>
                <c:pt idx="10547">
                  <c:v>-112.02997000000001</c:v>
                </c:pt>
                <c:pt idx="10548">
                  <c:v>-117.59591</c:v>
                </c:pt>
                <c:pt idx="10549">
                  <c:v>-111.917501</c:v>
                </c:pt>
                <c:pt idx="10550">
                  <c:v>-112.23108000000001</c:v>
                </c:pt>
                <c:pt idx="10551">
                  <c:v>-112.23494599999999</c:v>
                </c:pt>
                <c:pt idx="10552">
                  <c:v>-117.712497</c:v>
                </c:pt>
                <c:pt idx="10553">
                  <c:v>-84.505200000000002</c:v>
                </c:pt>
                <c:pt idx="10554">
                  <c:v>-84.502099999999999</c:v>
                </c:pt>
                <c:pt idx="10555">
                  <c:v>-112.04707399999999</c:v>
                </c:pt>
                <c:pt idx="10556">
                  <c:v>-84.503190000000004</c:v>
                </c:pt>
                <c:pt idx="10557">
                  <c:v>-117.91199</c:v>
                </c:pt>
                <c:pt idx="10558">
                  <c:v>-117.93273000000001</c:v>
                </c:pt>
                <c:pt idx="10559">
                  <c:v>-117.64196</c:v>
                </c:pt>
                <c:pt idx="10560">
                  <c:v>-84.513229999999993</c:v>
                </c:pt>
                <c:pt idx="10561">
                  <c:v>-84.522630000000007</c:v>
                </c:pt>
                <c:pt idx="10562">
                  <c:v>-117.91419</c:v>
                </c:pt>
                <c:pt idx="10563">
                  <c:v>-117.95423</c:v>
                </c:pt>
                <c:pt idx="10564">
                  <c:v>-86.651230000000012</c:v>
                </c:pt>
                <c:pt idx="10565">
                  <c:v>-84.512140000000002</c:v>
                </c:pt>
                <c:pt idx="10566">
                  <c:v>-117.93210000000001</c:v>
                </c:pt>
                <c:pt idx="10567">
                  <c:v>-117.93210999999999</c:v>
                </c:pt>
                <c:pt idx="10568">
                  <c:v>-84.521730000000005</c:v>
                </c:pt>
                <c:pt idx="10569">
                  <c:v>-84.523060000000001</c:v>
                </c:pt>
                <c:pt idx="10570">
                  <c:v>-86.797929999999994</c:v>
                </c:pt>
                <c:pt idx="10571">
                  <c:v>-84.508899999999983</c:v>
                </c:pt>
                <c:pt idx="10572">
                  <c:v>-84.514639000000003</c:v>
                </c:pt>
                <c:pt idx="10573">
                  <c:v>-84.512779999999992</c:v>
                </c:pt>
                <c:pt idx="10574">
                  <c:v>-84.010051000000004</c:v>
                </c:pt>
                <c:pt idx="10575">
                  <c:v>-84.514368000000005</c:v>
                </c:pt>
                <c:pt idx="10576">
                  <c:v>-112.18599</c:v>
                </c:pt>
                <c:pt idx="10577">
                  <c:v>-84.514942000000005</c:v>
                </c:pt>
                <c:pt idx="10578">
                  <c:v>-84.512096999999983</c:v>
                </c:pt>
                <c:pt idx="10579">
                  <c:v>-117.61015999999999</c:v>
                </c:pt>
                <c:pt idx="10580">
                  <c:v>-84.327625999999995</c:v>
                </c:pt>
                <c:pt idx="10581">
                  <c:v>-83.997872000000001</c:v>
                </c:pt>
                <c:pt idx="10582">
                  <c:v>-84.386049999999983</c:v>
                </c:pt>
                <c:pt idx="10583">
                  <c:v>-84.514914000000005</c:v>
                </c:pt>
                <c:pt idx="10584">
                  <c:v>-112.13312000000001</c:v>
                </c:pt>
                <c:pt idx="10585">
                  <c:v>-112.28064000000001</c:v>
                </c:pt>
                <c:pt idx="10586">
                  <c:v>-117.71702999999999</c:v>
                </c:pt>
                <c:pt idx="10587">
                  <c:v>-112.029381</c:v>
                </c:pt>
                <c:pt idx="10588">
                  <c:v>-112.08136</c:v>
                </c:pt>
                <c:pt idx="10589">
                  <c:v>-117.686735</c:v>
                </c:pt>
                <c:pt idx="10590">
                  <c:v>-86.683971999999969</c:v>
                </c:pt>
                <c:pt idx="10591">
                  <c:v>-117.86792</c:v>
                </c:pt>
                <c:pt idx="10592">
                  <c:v>-117.98734</c:v>
                </c:pt>
                <c:pt idx="10593">
                  <c:v>-84.515478999999985</c:v>
                </c:pt>
                <c:pt idx="10594">
                  <c:v>-84.449640000000002</c:v>
                </c:pt>
                <c:pt idx="10595">
                  <c:v>-84.375699999999981</c:v>
                </c:pt>
                <c:pt idx="10596">
                  <c:v>-112.29589300000001</c:v>
                </c:pt>
                <c:pt idx="10597">
                  <c:v>-84.512966000000006</c:v>
                </c:pt>
                <c:pt idx="10598">
                  <c:v>-84.496350000000007</c:v>
                </c:pt>
                <c:pt idx="10599">
                  <c:v>-112.102084</c:v>
                </c:pt>
                <c:pt idx="10600">
                  <c:v>-86.646660999999995</c:v>
                </c:pt>
                <c:pt idx="10601">
                  <c:v>-84.510806000000002</c:v>
                </c:pt>
                <c:pt idx="10602">
                  <c:v>-96.603716999999989</c:v>
                </c:pt>
                <c:pt idx="10603">
                  <c:v>-84.507896000000002</c:v>
                </c:pt>
                <c:pt idx="10604">
                  <c:v>-117.63212</c:v>
                </c:pt>
                <c:pt idx="10605">
                  <c:v>-117.622499</c:v>
                </c:pt>
                <c:pt idx="10606">
                  <c:v>-95.548959999999994</c:v>
                </c:pt>
                <c:pt idx="10607">
                  <c:v>-84.415270000000007</c:v>
                </c:pt>
                <c:pt idx="10608">
                  <c:v>-112.35907</c:v>
                </c:pt>
                <c:pt idx="10609">
                  <c:v>-84.502503000000004</c:v>
                </c:pt>
                <c:pt idx="10610">
                  <c:v>-96.604560000000006</c:v>
                </c:pt>
                <c:pt idx="10611">
                  <c:v>-112.184546</c:v>
                </c:pt>
                <c:pt idx="10612">
                  <c:v>-112.36296</c:v>
                </c:pt>
                <c:pt idx="10613">
                  <c:v>-117.63495</c:v>
                </c:pt>
                <c:pt idx="10614">
                  <c:v>-117.69893</c:v>
                </c:pt>
                <c:pt idx="10615">
                  <c:v>-117.666774</c:v>
                </c:pt>
                <c:pt idx="10616">
                  <c:v>-112.36997</c:v>
                </c:pt>
                <c:pt idx="10617">
                  <c:v>-84.43186</c:v>
                </c:pt>
                <c:pt idx="10618">
                  <c:v>-84.496156999999997</c:v>
                </c:pt>
                <c:pt idx="10619">
                  <c:v>-86.812759999999983</c:v>
                </c:pt>
                <c:pt idx="10620">
                  <c:v>-84.513369999999995</c:v>
                </c:pt>
                <c:pt idx="10621">
                  <c:v>-112.3704</c:v>
                </c:pt>
                <c:pt idx="10622">
                  <c:v>-112.03033600000001</c:v>
                </c:pt>
                <c:pt idx="10623">
                  <c:v>-112.02842699999999</c:v>
                </c:pt>
                <c:pt idx="10624">
                  <c:v>-117.77218000000001</c:v>
                </c:pt>
                <c:pt idx="10625">
                  <c:v>-88.783325000000005</c:v>
                </c:pt>
                <c:pt idx="10626">
                  <c:v>-117.76971</c:v>
                </c:pt>
                <c:pt idx="10627">
                  <c:v>-84.428729999999973</c:v>
                </c:pt>
                <c:pt idx="10628">
                  <c:v>-84.42389</c:v>
                </c:pt>
                <c:pt idx="10629">
                  <c:v>-83.972749999999991</c:v>
                </c:pt>
                <c:pt idx="10630">
                  <c:v>-112.11587400000001</c:v>
                </c:pt>
                <c:pt idx="10631">
                  <c:v>-83.975559000000004</c:v>
                </c:pt>
                <c:pt idx="10632">
                  <c:v>-117.678659</c:v>
                </c:pt>
                <c:pt idx="10633">
                  <c:v>-117.69112</c:v>
                </c:pt>
                <c:pt idx="10634">
                  <c:v>-112.11792</c:v>
                </c:pt>
                <c:pt idx="10635">
                  <c:v>-112.015885</c:v>
                </c:pt>
                <c:pt idx="10636">
                  <c:v>-117.67086999999999</c:v>
                </c:pt>
                <c:pt idx="10637">
                  <c:v>-112.11825</c:v>
                </c:pt>
                <c:pt idx="10638">
                  <c:v>-95.522749999999988</c:v>
                </c:pt>
                <c:pt idx="10639">
                  <c:v>-112.12403</c:v>
                </c:pt>
                <c:pt idx="10640">
                  <c:v>-112.015882</c:v>
                </c:pt>
                <c:pt idx="10641">
                  <c:v>-117.849272</c:v>
                </c:pt>
                <c:pt idx="10642">
                  <c:v>-112.12159200000001</c:v>
                </c:pt>
                <c:pt idx="10643">
                  <c:v>-95.571200000000005</c:v>
                </c:pt>
                <c:pt idx="10644">
                  <c:v>-95.570346999999984</c:v>
                </c:pt>
                <c:pt idx="10645">
                  <c:v>-95.570346999999984</c:v>
                </c:pt>
                <c:pt idx="10646">
                  <c:v>-84.328379999999967</c:v>
                </c:pt>
                <c:pt idx="10647">
                  <c:v>-117.86261</c:v>
                </c:pt>
                <c:pt idx="10648">
                  <c:v>-117.88427</c:v>
                </c:pt>
                <c:pt idx="10649">
                  <c:v>-112.282763</c:v>
                </c:pt>
                <c:pt idx="10650">
                  <c:v>-95.523269999999997</c:v>
                </c:pt>
                <c:pt idx="10651">
                  <c:v>-112.13309</c:v>
                </c:pt>
                <c:pt idx="10652">
                  <c:v>-117.6835</c:v>
                </c:pt>
                <c:pt idx="10653">
                  <c:v>-83.984790000000004</c:v>
                </c:pt>
                <c:pt idx="10654">
                  <c:v>-117.65195</c:v>
                </c:pt>
                <c:pt idx="10655">
                  <c:v>-117.644273</c:v>
                </c:pt>
                <c:pt idx="10656">
                  <c:v>-96.638169999999974</c:v>
                </c:pt>
                <c:pt idx="10657">
                  <c:v>-112.034339</c:v>
                </c:pt>
                <c:pt idx="10658">
                  <c:v>-117.91748</c:v>
                </c:pt>
                <c:pt idx="10659">
                  <c:v>-84.042168000000004</c:v>
                </c:pt>
                <c:pt idx="10660">
                  <c:v>-84.043180000000007</c:v>
                </c:pt>
                <c:pt idx="10661">
                  <c:v>-117.927301</c:v>
                </c:pt>
                <c:pt idx="10662">
                  <c:v>-112.20456799999999</c:v>
                </c:pt>
                <c:pt idx="10663">
                  <c:v>-85.826486999999986</c:v>
                </c:pt>
                <c:pt idx="10664">
                  <c:v>-117.857364</c:v>
                </c:pt>
                <c:pt idx="10665">
                  <c:v>-117.792728</c:v>
                </c:pt>
                <c:pt idx="10666">
                  <c:v>-111.88867</c:v>
                </c:pt>
                <c:pt idx="10667">
                  <c:v>-112.202113</c:v>
                </c:pt>
                <c:pt idx="10668">
                  <c:v>-117.79439000000001</c:v>
                </c:pt>
                <c:pt idx="10669">
                  <c:v>-96.608067999999989</c:v>
                </c:pt>
                <c:pt idx="10670">
                  <c:v>-117.77720600000001</c:v>
                </c:pt>
                <c:pt idx="10671">
                  <c:v>-117.77720600000001</c:v>
                </c:pt>
                <c:pt idx="10672">
                  <c:v>-117.77720600000001</c:v>
                </c:pt>
                <c:pt idx="10673">
                  <c:v>-117.77720600000001</c:v>
                </c:pt>
                <c:pt idx="10674">
                  <c:v>-117.77720600000001</c:v>
                </c:pt>
                <c:pt idx="10675">
                  <c:v>-117.77720600000001</c:v>
                </c:pt>
                <c:pt idx="10676">
                  <c:v>-117.77720600000001</c:v>
                </c:pt>
                <c:pt idx="10677">
                  <c:v>-111.97937</c:v>
                </c:pt>
                <c:pt idx="10678">
                  <c:v>-96.603039999999979</c:v>
                </c:pt>
                <c:pt idx="10679">
                  <c:v>-117.91018699999999</c:v>
                </c:pt>
                <c:pt idx="10680">
                  <c:v>-117.91582</c:v>
                </c:pt>
                <c:pt idx="10681">
                  <c:v>-84.415099999999995</c:v>
                </c:pt>
                <c:pt idx="10682">
                  <c:v>-112.03374700000001</c:v>
                </c:pt>
                <c:pt idx="10683">
                  <c:v>-117.98755300000001</c:v>
                </c:pt>
                <c:pt idx="10684">
                  <c:v>-117.140945</c:v>
                </c:pt>
                <c:pt idx="10685">
                  <c:v>-84.001599999999996</c:v>
                </c:pt>
                <c:pt idx="10686">
                  <c:v>-117.85542700000001</c:v>
                </c:pt>
                <c:pt idx="10687">
                  <c:v>-84.003658000000001</c:v>
                </c:pt>
                <c:pt idx="10688">
                  <c:v>-84.436310000000006</c:v>
                </c:pt>
                <c:pt idx="10689">
                  <c:v>-117.99896</c:v>
                </c:pt>
                <c:pt idx="10690">
                  <c:v>-84.349449000000007</c:v>
                </c:pt>
                <c:pt idx="10691">
                  <c:v>-83.996639999999999</c:v>
                </c:pt>
                <c:pt idx="10692">
                  <c:v>-84.231362000000004</c:v>
                </c:pt>
                <c:pt idx="10693">
                  <c:v>-117.32857</c:v>
                </c:pt>
                <c:pt idx="10694">
                  <c:v>-117.83826999999999</c:v>
                </c:pt>
                <c:pt idx="10695">
                  <c:v>-83.990120000000005</c:v>
                </c:pt>
                <c:pt idx="10696">
                  <c:v>-117.85084000000001</c:v>
                </c:pt>
                <c:pt idx="10697">
                  <c:v>-117.880152</c:v>
                </c:pt>
                <c:pt idx="10698">
                  <c:v>-117.168649</c:v>
                </c:pt>
                <c:pt idx="10699">
                  <c:v>-117.88443700000001</c:v>
                </c:pt>
                <c:pt idx="10700">
                  <c:v>-117.671471</c:v>
                </c:pt>
                <c:pt idx="10701">
                  <c:v>-111.96608999999999</c:v>
                </c:pt>
                <c:pt idx="10702">
                  <c:v>-117.84961</c:v>
                </c:pt>
                <c:pt idx="10703">
                  <c:v>-112.20475</c:v>
                </c:pt>
                <c:pt idx="10704">
                  <c:v>-78.892530999999991</c:v>
                </c:pt>
                <c:pt idx="10705">
                  <c:v>-78.961046999999994</c:v>
                </c:pt>
                <c:pt idx="10706">
                  <c:v>-117.84032999999999</c:v>
                </c:pt>
                <c:pt idx="10707">
                  <c:v>-95.544898000000003</c:v>
                </c:pt>
                <c:pt idx="10708">
                  <c:v>-117.84132099999999</c:v>
                </c:pt>
                <c:pt idx="10709">
                  <c:v>-118.007296</c:v>
                </c:pt>
                <c:pt idx="10710">
                  <c:v>-117.85437</c:v>
                </c:pt>
                <c:pt idx="10711">
                  <c:v>-95.543530000000004</c:v>
                </c:pt>
                <c:pt idx="10712">
                  <c:v>-84.439729999999997</c:v>
                </c:pt>
                <c:pt idx="10713">
                  <c:v>-117.83199999999999</c:v>
                </c:pt>
                <c:pt idx="10714">
                  <c:v>-85.154064000000005</c:v>
                </c:pt>
                <c:pt idx="10715">
                  <c:v>-117.783535</c:v>
                </c:pt>
                <c:pt idx="10716">
                  <c:v>-117.34137</c:v>
                </c:pt>
                <c:pt idx="10717">
                  <c:v>-117.83104</c:v>
                </c:pt>
                <c:pt idx="10718">
                  <c:v>-116.168339</c:v>
                </c:pt>
                <c:pt idx="10719">
                  <c:v>-117.832205</c:v>
                </c:pt>
                <c:pt idx="10720">
                  <c:v>-84.505687999999992</c:v>
                </c:pt>
                <c:pt idx="10721">
                  <c:v>-117.83129</c:v>
                </c:pt>
                <c:pt idx="10722">
                  <c:v>-117.827399</c:v>
                </c:pt>
                <c:pt idx="10723">
                  <c:v>-117.87893</c:v>
                </c:pt>
                <c:pt idx="10724">
                  <c:v>-117.88406999999999</c:v>
                </c:pt>
                <c:pt idx="10725">
                  <c:v>-117.83902999999999</c:v>
                </c:pt>
                <c:pt idx="10726">
                  <c:v>-84.088610000000003</c:v>
                </c:pt>
                <c:pt idx="10727">
                  <c:v>-117.879284</c:v>
                </c:pt>
                <c:pt idx="10728">
                  <c:v>-117.991641</c:v>
                </c:pt>
                <c:pt idx="10729">
                  <c:v>-84.089465000000004</c:v>
                </c:pt>
                <c:pt idx="10730">
                  <c:v>-117.863568</c:v>
                </c:pt>
                <c:pt idx="10731">
                  <c:v>-117.82142</c:v>
                </c:pt>
                <c:pt idx="10732">
                  <c:v>-84.08943099999999</c:v>
                </c:pt>
                <c:pt idx="10733">
                  <c:v>-84.415959999999998</c:v>
                </c:pt>
                <c:pt idx="10734">
                  <c:v>-84.437499000000003</c:v>
                </c:pt>
                <c:pt idx="10735">
                  <c:v>-84.437499000000003</c:v>
                </c:pt>
                <c:pt idx="10736">
                  <c:v>-84.437499000000003</c:v>
                </c:pt>
                <c:pt idx="10737">
                  <c:v>-84.437499000000003</c:v>
                </c:pt>
                <c:pt idx="10738">
                  <c:v>-84.437499000000003</c:v>
                </c:pt>
                <c:pt idx="10739">
                  <c:v>-84.437499000000003</c:v>
                </c:pt>
                <c:pt idx="10740">
                  <c:v>-84.437499000000003</c:v>
                </c:pt>
                <c:pt idx="10741">
                  <c:v>-84.437499000000003</c:v>
                </c:pt>
                <c:pt idx="10742">
                  <c:v>-84.437499000000003</c:v>
                </c:pt>
                <c:pt idx="10743">
                  <c:v>-84.437499000000003</c:v>
                </c:pt>
                <c:pt idx="10744">
                  <c:v>-84.437499000000003</c:v>
                </c:pt>
                <c:pt idx="10745">
                  <c:v>-84.437499000000003</c:v>
                </c:pt>
                <c:pt idx="10746">
                  <c:v>-84.437499000000003</c:v>
                </c:pt>
                <c:pt idx="10747">
                  <c:v>-84.437499000000003</c:v>
                </c:pt>
                <c:pt idx="10748">
                  <c:v>-84.437499000000003</c:v>
                </c:pt>
                <c:pt idx="10749">
                  <c:v>-84.437499000000003</c:v>
                </c:pt>
                <c:pt idx="10750">
                  <c:v>-84.437499000000003</c:v>
                </c:pt>
                <c:pt idx="10751">
                  <c:v>-84.437499000000003</c:v>
                </c:pt>
                <c:pt idx="10752">
                  <c:v>-84.437499000000003</c:v>
                </c:pt>
                <c:pt idx="10753">
                  <c:v>-84.437499000000003</c:v>
                </c:pt>
                <c:pt idx="10754">
                  <c:v>-84.437499000000003</c:v>
                </c:pt>
                <c:pt idx="10755">
                  <c:v>-84.437499000000003</c:v>
                </c:pt>
                <c:pt idx="10756">
                  <c:v>-84.437499000000003</c:v>
                </c:pt>
                <c:pt idx="10757">
                  <c:v>-84.437499000000003</c:v>
                </c:pt>
                <c:pt idx="10758">
                  <c:v>-84.437499000000003</c:v>
                </c:pt>
                <c:pt idx="10759">
                  <c:v>-84.437499000000003</c:v>
                </c:pt>
                <c:pt idx="10760">
                  <c:v>-84.437499000000003</c:v>
                </c:pt>
                <c:pt idx="10761">
                  <c:v>-84.437499000000003</c:v>
                </c:pt>
                <c:pt idx="10762">
                  <c:v>-84.437499000000003</c:v>
                </c:pt>
                <c:pt idx="10763">
                  <c:v>-84.437499000000003</c:v>
                </c:pt>
                <c:pt idx="10764">
                  <c:v>-84.437499000000003</c:v>
                </c:pt>
                <c:pt idx="10765">
                  <c:v>-84.437499000000003</c:v>
                </c:pt>
                <c:pt idx="10766">
                  <c:v>-84.437499000000003</c:v>
                </c:pt>
                <c:pt idx="10767">
                  <c:v>-84.437499000000003</c:v>
                </c:pt>
                <c:pt idx="10768">
                  <c:v>-84.437499000000003</c:v>
                </c:pt>
                <c:pt idx="10769">
                  <c:v>-84.437499000000003</c:v>
                </c:pt>
                <c:pt idx="10770">
                  <c:v>-84.437499000000003</c:v>
                </c:pt>
                <c:pt idx="10771">
                  <c:v>-84.437499000000003</c:v>
                </c:pt>
                <c:pt idx="10772">
                  <c:v>-84.437499000000003</c:v>
                </c:pt>
                <c:pt idx="10773">
                  <c:v>-84.437499000000003</c:v>
                </c:pt>
                <c:pt idx="10774">
                  <c:v>-84.437499000000003</c:v>
                </c:pt>
                <c:pt idx="10775">
                  <c:v>-84.437499000000003</c:v>
                </c:pt>
                <c:pt idx="10776">
                  <c:v>-84.437499000000003</c:v>
                </c:pt>
                <c:pt idx="10777">
                  <c:v>-84.437499000000003</c:v>
                </c:pt>
                <c:pt idx="10778">
                  <c:v>-84.437499000000003</c:v>
                </c:pt>
                <c:pt idx="10779">
                  <c:v>-84.437499000000003</c:v>
                </c:pt>
                <c:pt idx="10780">
                  <c:v>-84.437499000000003</c:v>
                </c:pt>
                <c:pt idx="10781">
                  <c:v>-84.437499000000003</c:v>
                </c:pt>
                <c:pt idx="10782">
                  <c:v>-84.437499000000003</c:v>
                </c:pt>
                <c:pt idx="10783">
                  <c:v>-84.437499000000003</c:v>
                </c:pt>
                <c:pt idx="10784">
                  <c:v>-84.437499000000003</c:v>
                </c:pt>
                <c:pt idx="10785">
                  <c:v>-84.437499000000003</c:v>
                </c:pt>
                <c:pt idx="10786">
                  <c:v>-84.437499000000003</c:v>
                </c:pt>
                <c:pt idx="10787">
                  <c:v>-84.437499000000003</c:v>
                </c:pt>
                <c:pt idx="10788">
                  <c:v>-84.437499000000003</c:v>
                </c:pt>
                <c:pt idx="10789">
                  <c:v>-84.437499000000003</c:v>
                </c:pt>
                <c:pt idx="10790">
                  <c:v>-84.437499000000003</c:v>
                </c:pt>
                <c:pt idx="10791">
                  <c:v>-84.437499000000003</c:v>
                </c:pt>
                <c:pt idx="10792">
                  <c:v>-84.437499000000003</c:v>
                </c:pt>
                <c:pt idx="10793">
                  <c:v>-84.437499000000003</c:v>
                </c:pt>
                <c:pt idx="10794">
                  <c:v>-84.437499000000003</c:v>
                </c:pt>
                <c:pt idx="10795">
                  <c:v>-84.437499000000003</c:v>
                </c:pt>
                <c:pt idx="10796">
                  <c:v>-84.437499000000003</c:v>
                </c:pt>
                <c:pt idx="10797">
                  <c:v>-84.437499000000003</c:v>
                </c:pt>
                <c:pt idx="10798">
                  <c:v>-84.437499000000003</c:v>
                </c:pt>
                <c:pt idx="10799">
                  <c:v>-84.437499000000003</c:v>
                </c:pt>
                <c:pt idx="10800">
                  <c:v>-84.437499000000003</c:v>
                </c:pt>
                <c:pt idx="10801">
                  <c:v>-84.437499000000003</c:v>
                </c:pt>
                <c:pt idx="10802">
                  <c:v>-84.437499000000003</c:v>
                </c:pt>
                <c:pt idx="10803">
                  <c:v>-84.437499000000003</c:v>
                </c:pt>
                <c:pt idx="10804">
                  <c:v>-84.437499000000003</c:v>
                </c:pt>
                <c:pt idx="10805">
                  <c:v>-84.437499000000003</c:v>
                </c:pt>
                <c:pt idx="10806">
                  <c:v>-84.437499000000003</c:v>
                </c:pt>
                <c:pt idx="10807">
                  <c:v>-84.437499000000003</c:v>
                </c:pt>
                <c:pt idx="10808">
                  <c:v>-84.437499000000003</c:v>
                </c:pt>
                <c:pt idx="10809">
                  <c:v>-84.437499000000003</c:v>
                </c:pt>
                <c:pt idx="10810">
                  <c:v>-84.437499000000003</c:v>
                </c:pt>
                <c:pt idx="10811">
                  <c:v>-84.446330000000003</c:v>
                </c:pt>
                <c:pt idx="10812">
                  <c:v>-111.88869</c:v>
                </c:pt>
                <c:pt idx="10813">
                  <c:v>-111.91591</c:v>
                </c:pt>
                <c:pt idx="10814">
                  <c:v>-84.086981999999992</c:v>
                </c:pt>
                <c:pt idx="10815">
                  <c:v>-117.865036</c:v>
                </c:pt>
                <c:pt idx="10816">
                  <c:v>-84.173750999999967</c:v>
                </c:pt>
                <c:pt idx="10817">
                  <c:v>-117.825468</c:v>
                </c:pt>
                <c:pt idx="10818">
                  <c:v>-111.89209</c:v>
                </c:pt>
                <c:pt idx="10819">
                  <c:v>-112.14252500000001</c:v>
                </c:pt>
                <c:pt idx="10820">
                  <c:v>-84.765944000000005</c:v>
                </c:pt>
                <c:pt idx="10821">
                  <c:v>-84.765944000000005</c:v>
                </c:pt>
                <c:pt idx="10822">
                  <c:v>-84.765944000000005</c:v>
                </c:pt>
                <c:pt idx="10823">
                  <c:v>-84.765944000000005</c:v>
                </c:pt>
                <c:pt idx="10824">
                  <c:v>-84.765944000000005</c:v>
                </c:pt>
                <c:pt idx="10825">
                  <c:v>-84.765944000000005</c:v>
                </c:pt>
                <c:pt idx="10826">
                  <c:v>-117.84781</c:v>
                </c:pt>
                <c:pt idx="10827">
                  <c:v>-111.92381</c:v>
                </c:pt>
                <c:pt idx="10828">
                  <c:v>-117.86784</c:v>
                </c:pt>
                <c:pt idx="10829">
                  <c:v>-84.267889999999994</c:v>
                </c:pt>
                <c:pt idx="10830">
                  <c:v>-78.899370000000005</c:v>
                </c:pt>
                <c:pt idx="10831">
                  <c:v>-117.91639000000001</c:v>
                </c:pt>
                <c:pt idx="10832">
                  <c:v>-78.920905000000005</c:v>
                </c:pt>
                <c:pt idx="10833">
                  <c:v>-93.62439999999998</c:v>
                </c:pt>
                <c:pt idx="10834">
                  <c:v>-117.88472</c:v>
                </c:pt>
                <c:pt idx="10835">
                  <c:v>-85.824630000000013</c:v>
                </c:pt>
                <c:pt idx="10836">
                  <c:v>-117.99919</c:v>
                </c:pt>
                <c:pt idx="10837">
                  <c:v>-84.174758999999966</c:v>
                </c:pt>
                <c:pt idx="10838">
                  <c:v>-117.92821000000001</c:v>
                </c:pt>
                <c:pt idx="10839">
                  <c:v>-117.85041099999999</c:v>
                </c:pt>
                <c:pt idx="10840">
                  <c:v>-86.849024</c:v>
                </c:pt>
                <c:pt idx="10841">
                  <c:v>-78.922706999999988</c:v>
                </c:pt>
                <c:pt idx="10842">
                  <c:v>-117.914726</c:v>
                </c:pt>
                <c:pt idx="10843">
                  <c:v>-79.755676999999991</c:v>
                </c:pt>
                <c:pt idx="10844">
                  <c:v>-79.755676999999991</c:v>
                </c:pt>
                <c:pt idx="10845">
                  <c:v>-80.241996999999998</c:v>
                </c:pt>
                <c:pt idx="10846">
                  <c:v>-117.64125</c:v>
                </c:pt>
                <c:pt idx="10847">
                  <c:v>-117.75453899999999</c:v>
                </c:pt>
                <c:pt idx="10848">
                  <c:v>-117.784712</c:v>
                </c:pt>
                <c:pt idx="10849">
                  <c:v>-117.84317</c:v>
                </c:pt>
                <c:pt idx="10850">
                  <c:v>-84.219238000000004</c:v>
                </c:pt>
                <c:pt idx="10851">
                  <c:v>-116.28801900000001</c:v>
                </c:pt>
                <c:pt idx="10852">
                  <c:v>-117.95527</c:v>
                </c:pt>
                <c:pt idx="10853">
                  <c:v>-117.95596999999999</c:v>
                </c:pt>
                <c:pt idx="10854">
                  <c:v>-84.270049999999998</c:v>
                </c:pt>
                <c:pt idx="10855">
                  <c:v>-96.583510000000004</c:v>
                </c:pt>
                <c:pt idx="10856">
                  <c:v>-112.27584</c:v>
                </c:pt>
                <c:pt idx="10857">
                  <c:v>-117.94695900000001</c:v>
                </c:pt>
                <c:pt idx="10858">
                  <c:v>-84.601699999999994</c:v>
                </c:pt>
                <c:pt idx="10859">
                  <c:v>-117.85593900000001</c:v>
                </c:pt>
                <c:pt idx="10860">
                  <c:v>-96.584869999999995</c:v>
                </c:pt>
                <c:pt idx="10861">
                  <c:v>-117.87126000000001</c:v>
                </c:pt>
                <c:pt idx="10862">
                  <c:v>-117.935886</c:v>
                </c:pt>
                <c:pt idx="10863">
                  <c:v>-84.105989999999991</c:v>
                </c:pt>
                <c:pt idx="10864">
                  <c:v>-117.92789</c:v>
                </c:pt>
                <c:pt idx="10865">
                  <c:v>-86.315663000000001</c:v>
                </c:pt>
                <c:pt idx="10866">
                  <c:v>-117.91869699999999</c:v>
                </c:pt>
                <c:pt idx="10867">
                  <c:v>-116.175866</c:v>
                </c:pt>
                <c:pt idx="10868">
                  <c:v>-117.81247399999999</c:v>
                </c:pt>
                <c:pt idx="10869">
                  <c:v>-118.01181</c:v>
                </c:pt>
                <c:pt idx="10870">
                  <c:v>-84.766272999999998</c:v>
                </c:pt>
                <c:pt idx="10871">
                  <c:v>-117.92541799999999</c:v>
                </c:pt>
                <c:pt idx="10872">
                  <c:v>-118.01033200000001</c:v>
                </c:pt>
                <c:pt idx="10873">
                  <c:v>-84.212418</c:v>
                </c:pt>
                <c:pt idx="10874">
                  <c:v>-84.217920000000007</c:v>
                </c:pt>
                <c:pt idx="10875">
                  <c:v>-84.354746999999989</c:v>
                </c:pt>
                <c:pt idx="10876">
                  <c:v>-112.27315</c:v>
                </c:pt>
                <c:pt idx="10877">
                  <c:v>-84.768000000000001</c:v>
                </c:pt>
                <c:pt idx="10878">
                  <c:v>-84.112126000000004</c:v>
                </c:pt>
                <c:pt idx="10879">
                  <c:v>-117.993537</c:v>
                </c:pt>
                <c:pt idx="10880">
                  <c:v>-117.99836999999999</c:v>
                </c:pt>
                <c:pt idx="10881">
                  <c:v>-84.211538000000004</c:v>
                </c:pt>
                <c:pt idx="10882">
                  <c:v>-117.97381</c:v>
                </c:pt>
                <c:pt idx="10883">
                  <c:v>-84.112189999999998</c:v>
                </c:pt>
                <c:pt idx="10884">
                  <c:v>-116.226122</c:v>
                </c:pt>
                <c:pt idx="10885">
                  <c:v>-84.144433000000006</c:v>
                </c:pt>
                <c:pt idx="10886">
                  <c:v>-85.029933</c:v>
                </c:pt>
                <c:pt idx="10887">
                  <c:v>-117.99292</c:v>
                </c:pt>
                <c:pt idx="10888">
                  <c:v>-116.38163900000001</c:v>
                </c:pt>
                <c:pt idx="10889">
                  <c:v>-84.568969999999993</c:v>
                </c:pt>
                <c:pt idx="10890">
                  <c:v>-84.765403000000006</c:v>
                </c:pt>
                <c:pt idx="10891">
                  <c:v>-84.166923999999995</c:v>
                </c:pt>
                <c:pt idx="10892">
                  <c:v>-78.866596000000001</c:v>
                </c:pt>
                <c:pt idx="10893">
                  <c:v>-84.734148000000005</c:v>
                </c:pt>
                <c:pt idx="10894">
                  <c:v>-117.84865600000001</c:v>
                </c:pt>
                <c:pt idx="10895">
                  <c:v>-116.32595999999999</c:v>
                </c:pt>
                <c:pt idx="10896">
                  <c:v>-84.590081999999981</c:v>
                </c:pt>
                <c:pt idx="10897">
                  <c:v>-84.499048000000002</c:v>
                </c:pt>
                <c:pt idx="10898">
                  <c:v>-84.763446000000002</c:v>
                </c:pt>
                <c:pt idx="10899">
                  <c:v>-84.735123999999999</c:v>
                </c:pt>
                <c:pt idx="10900">
                  <c:v>-87.771463999999995</c:v>
                </c:pt>
                <c:pt idx="10901">
                  <c:v>-84.509081999999992</c:v>
                </c:pt>
                <c:pt idx="10902">
                  <c:v>-116.39002000000001</c:v>
                </c:pt>
                <c:pt idx="10903">
                  <c:v>-84.767044999999996</c:v>
                </c:pt>
                <c:pt idx="10904">
                  <c:v>-117.987329</c:v>
                </c:pt>
                <c:pt idx="10905">
                  <c:v>-84.765775999999988</c:v>
                </c:pt>
                <c:pt idx="10906">
                  <c:v>-84.503951999999998</c:v>
                </c:pt>
                <c:pt idx="10907">
                  <c:v>-84.758543000000003</c:v>
                </c:pt>
                <c:pt idx="10908">
                  <c:v>-117.99926000000001</c:v>
                </c:pt>
                <c:pt idx="10909">
                  <c:v>-84.734785000000002</c:v>
                </c:pt>
                <c:pt idx="10910">
                  <c:v>-114.038793</c:v>
                </c:pt>
                <c:pt idx="10911">
                  <c:v>-116.37844800000001</c:v>
                </c:pt>
                <c:pt idx="10912">
                  <c:v>-84.745930000000001</c:v>
                </c:pt>
                <c:pt idx="10913">
                  <c:v>-84.739911000000006</c:v>
                </c:pt>
                <c:pt idx="10914">
                  <c:v>-84.730545000000006</c:v>
                </c:pt>
                <c:pt idx="10915">
                  <c:v>-116.269814</c:v>
                </c:pt>
                <c:pt idx="10916">
                  <c:v>-116.40598</c:v>
                </c:pt>
                <c:pt idx="10917">
                  <c:v>-116.98126000000001</c:v>
                </c:pt>
                <c:pt idx="10918">
                  <c:v>-93.665808999999967</c:v>
                </c:pt>
                <c:pt idx="10919">
                  <c:v>-116.990326</c:v>
                </c:pt>
                <c:pt idx="10920">
                  <c:v>-118.025629</c:v>
                </c:pt>
                <c:pt idx="10921">
                  <c:v>-116.00223800000001</c:v>
                </c:pt>
                <c:pt idx="10922">
                  <c:v>-116.00223800000001</c:v>
                </c:pt>
                <c:pt idx="10923">
                  <c:v>-116.00223800000001</c:v>
                </c:pt>
                <c:pt idx="10924">
                  <c:v>-116.00223800000001</c:v>
                </c:pt>
                <c:pt idx="10925">
                  <c:v>-116.00223800000001</c:v>
                </c:pt>
                <c:pt idx="10926">
                  <c:v>-116.00223800000001</c:v>
                </c:pt>
                <c:pt idx="10927">
                  <c:v>-84.195414</c:v>
                </c:pt>
                <c:pt idx="10928">
                  <c:v>-117.98230100000001</c:v>
                </c:pt>
                <c:pt idx="10929">
                  <c:v>-84.756585000000001</c:v>
                </c:pt>
                <c:pt idx="10930">
                  <c:v>-84.195305999999988</c:v>
                </c:pt>
                <c:pt idx="10931">
                  <c:v>-84.737643000000006</c:v>
                </c:pt>
                <c:pt idx="10932">
                  <c:v>-117.82484100000001</c:v>
                </c:pt>
                <c:pt idx="10933">
                  <c:v>-84.756653</c:v>
                </c:pt>
                <c:pt idx="10934">
                  <c:v>-117.99693000000001</c:v>
                </c:pt>
                <c:pt idx="10935">
                  <c:v>-117.8351</c:v>
                </c:pt>
                <c:pt idx="10936">
                  <c:v>-84.208879999999979</c:v>
                </c:pt>
                <c:pt idx="10937">
                  <c:v>-117.811469</c:v>
                </c:pt>
                <c:pt idx="10938">
                  <c:v>-84.123749999999987</c:v>
                </c:pt>
                <c:pt idx="10939">
                  <c:v>-117.00621</c:v>
                </c:pt>
                <c:pt idx="10940">
                  <c:v>-84.710166999999998</c:v>
                </c:pt>
                <c:pt idx="10941">
                  <c:v>-117.86787099999999</c:v>
                </c:pt>
                <c:pt idx="10942">
                  <c:v>-118.02549999999999</c:v>
                </c:pt>
                <c:pt idx="10943">
                  <c:v>-117.99758</c:v>
                </c:pt>
                <c:pt idx="10944">
                  <c:v>-96.527839999999998</c:v>
                </c:pt>
                <c:pt idx="10945">
                  <c:v>-84.575099999999992</c:v>
                </c:pt>
                <c:pt idx="10946">
                  <c:v>-117.85067600000001</c:v>
                </c:pt>
                <c:pt idx="10947">
                  <c:v>-80.463310000000007</c:v>
                </c:pt>
                <c:pt idx="10948">
                  <c:v>-84.679699999999983</c:v>
                </c:pt>
                <c:pt idx="10949">
                  <c:v>-116.21451999999999</c:v>
                </c:pt>
                <c:pt idx="10950">
                  <c:v>-117.84963999999999</c:v>
                </c:pt>
                <c:pt idx="10951">
                  <c:v>-84.562056999999982</c:v>
                </c:pt>
                <c:pt idx="10952">
                  <c:v>-117.85131</c:v>
                </c:pt>
                <c:pt idx="10953">
                  <c:v>-118.28471500000001</c:v>
                </c:pt>
                <c:pt idx="10954">
                  <c:v>-117.82167</c:v>
                </c:pt>
                <c:pt idx="10955">
                  <c:v>-112.108277</c:v>
                </c:pt>
                <c:pt idx="10956">
                  <c:v>-84.549699000000004</c:v>
                </c:pt>
                <c:pt idx="10957">
                  <c:v>-117.85145900000001</c:v>
                </c:pt>
                <c:pt idx="10958">
                  <c:v>-118.0317</c:v>
                </c:pt>
                <c:pt idx="10959">
                  <c:v>-84.702520000000007</c:v>
                </c:pt>
                <c:pt idx="10960">
                  <c:v>-118.100933</c:v>
                </c:pt>
                <c:pt idx="10961">
                  <c:v>-84.581129000000004</c:v>
                </c:pt>
                <c:pt idx="10962">
                  <c:v>-117.925814</c:v>
                </c:pt>
                <c:pt idx="10963">
                  <c:v>-117.817387</c:v>
                </c:pt>
                <c:pt idx="10964">
                  <c:v>-117.018557</c:v>
                </c:pt>
                <c:pt idx="10965">
                  <c:v>-84.55852299999998</c:v>
                </c:pt>
                <c:pt idx="10966">
                  <c:v>-117.86451</c:v>
                </c:pt>
                <c:pt idx="10967">
                  <c:v>-117.896525</c:v>
                </c:pt>
                <c:pt idx="10968">
                  <c:v>-84.352299999999985</c:v>
                </c:pt>
                <c:pt idx="10969">
                  <c:v>-116.94466</c:v>
                </c:pt>
                <c:pt idx="10970">
                  <c:v>-84.579793999999993</c:v>
                </c:pt>
                <c:pt idx="10971">
                  <c:v>-117.452979</c:v>
                </c:pt>
                <c:pt idx="10972">
                  <c:v>-117.80925499999999</c:v>
                </c:pt>
                <c:pt idx="10973">
                  <c:v>-117.85603999999999</c:v>
                </c:pt>
                <c:pt idx="10974">
                  <c:v>-84.56617</c:v>
                </c:pt>
                <c:pt idx="10975">
                  <c:v>-117.83111</c:v>
                </c:pt>
                <c:pt idx="10976">
                  <c:v>-84.386869999999973</c:v>
                </c:pt>
                <c:pt idx="10977">
                  <c:v>-117.87284</c:v>
                </c:pt>
                <c:pt idx="10978">
                  <c:v>-118.013565</c:v>
                </c:pt>
                <c:pt idx="10979">
                  <c:v>-84.391270000000006</c:v>
                </c:pt>
                <c:pt idx="10980">
                  <c:v>-84.391270000000006</c:v>
                </c:pt>
                <c:pt idx="10981">
                  <c:v>-84.391350000000003</c:v>
                </c:pt>
                <c:pt idx="10982">
                  <c:v>-84.390389999999982</c:v>
                </c:pt>
                <c:pt idx="10983">
                  <c:v>-84.387619999999998</c:v>
                </c:pt>
                <c:pt idx="10984">
                  <c:v>-117.90821</c:v>
                </c:pt>
                <c:pt idx="10985">
                  <c:v>-118.10779100000001</c:v>
                </c:pt>
                <c:pt idx="10986">
                  <c:v>-84.22672</c:v>
                </c:pt>
                <c:pt idx="10987">
                  <c:v>-84.725829999999974</c:v>
                </c:pt>
                <c:pt idx="10988">
                  <c:v>-84.232735999999989</c:v>
                </c:pt>
                <c:pt idx="10989">
                  <c:v>-84.232910000000004</c:v>
                </c:pt>
                <c:pt idx="10990">
                  <c:v>-84.598179999999999</c:v>
                </c:pt>
                <c:pt idx="10991">
                  <c:v>-84.554019999999994</c:v>
                </c:pt>
                <c:pt idx="10992">
                  <c:v>-84.466773000000003</c:v>
                </c:pt>
                <c:pt idx="10993">
                  <c:v>-117.00045799999999</c:v>
                </c:pt>
                <c:pt idx="10994">
                  <c:v>-78.960796999999999</c:v>
                </c:pt>
                <c:pt idx="10995">
                  <c:v>-84.713319999999996</c:v>
                </c:pt>
                <c:pt idx="10996">
                  <c:v>-79.447310000000002</c:v>
                </c:pt>
                <c:pt idx="10997">
                  <c:v>-118.01662</c:v>
                </c:pt>
                <c:pt idx="10998">
                  <c:v>-118.108842</c:v>
                </c:pt>
                <c:pt idx="10999">
                  <c:v>-84.36636</c:v>
                </c:pt>
                <c:pt idx="11000">
                  <c:v>-84.39</c:v>
                </c:pt>
                <c:pt idx="11001">
                  <c:v>-116.36181000000001</c:v>
                </c:pt>
                <c:pt idx="11002">
                  <c:v>-117.86194999999999</c:v>
                </c:pt>
                <c:pt idx="11003">
                  <c:v>-116.979827</c:v>
                </c:pt>
                <c:pt idx="11004">
                  <c:v>-118.090266</c:v>
                </c:pt>
                <c:pt idx="11005">
                  <c:v>-78.860460000000003</c:v>
                </c:pt>
                <c:pt idx="11006">
                  <c:v>-84.652067999999986</c:v>
                </c:pt>
                <c:pt idx="11007">
                  <c:v>-117.80423999999999</c:v>
                </c:pt>
                <c:pt idx="11008">
                  <c:v>-84.388043999999979</c:v>
                </c:pt>
                <c:pt idx="11009">
                  <c:v>-84.383099999999999</c:v>
                </c:pt>
                <c:pt idx="11010">
                  <c:v>-82.754186000000004</c:v>
                </c:pt>
                <c:pt idx="11011">
                  <c:v>-84.388132999999968</c:v>
                </c:pt>
                <c:pt idx="11012">
                  <c:v>-84.375980999999967</c:v>
                </c:pt>
                <c:pt idx="11013">
                  <c:v>-116.96043</c:v>
                </c:pt>
                <c:pt idx="11014">
                  <c:v>-84.387388999999985</c:v>
                </c:pt>
                <c:pt idx="11015">
                  <c:v>-117.805448</c:v>
                </c:pt>
                <c:pt idx="11016">
                  <c:v>-84.386662999999999</c:v>
                </c:pt>
                <c:pt idx="11017">
                  <c:v>-84.198579999999993</c:v>
                </c:pt>
                <c:pt idx="11018">
                  <c:v>-116.367732</c:v>
                </c:pt>
                <c:pt idx="11019">
                  <c:v>-84.389319999999998</c:v>
                </c:pt>
                <c:pt idx="11020">
                  <c:v>-117.99764</c:v>
                </c:pt>
                <c:pt idx="11021">
                  <c:v>-116.357845</c:v>
                </c:pt>
                <c:pt idx="11022">
                  <c:v>-78.966499999999996</c:v>
                </c:pt>
                <c:pt idx="11023">
                  <c:v>-118.00952700000001</c:v>
                </c:pt>
                <c:pt idx="11024">
                  <c:v>-84.385610999999983</c:v>
                </c:pt>
                <c:pt idx="11025">
                  <c:v>-113.649536</c:v>
                </c:pt>
                <c:pt idx="11026">
                  <c:v>-116.308921</c:v>
                </c:pt>
                <c:pt idx="11027">
                  <c:v>-84.408900000000003</c:v>
                </c:pt>
                <c:pt idx="11028">
                  <c:v>-84.408900000000003</c:v>
                </c:pt>
                <c:pt idx="11029">
                  <c:v>-84.408900000000003</c:v>
                </c:pt>
                <c:pt idx="11030">
                  <c:v>-84.391331999999991</c:v>
                </c:pt>
                <c:pt idx="11031">
                  <c:v>-84.64973999999998</c:v>
                </c:pt>
                <c:pt idx="11032">
                  <c:v>-84.246170000000006</c:v>
                </c:pt>
                <c:pt idx="11033">
                  <c:v>-116.43989000000001</c:v>
                </c:pt>
                <c:pt idx="11034">
                  <c:v>-116.99261</c:v>
                </c:pt>
                <c:pt idx="11035">
                  <c:v>-116.99035000000001</c:v>
                </c:pt>
                <c:pt idx="11036">
                  <c:v>-117.99507</c:v>
                </c:pt>
                <c:pt idx="11037">
                  <c:v>-78.843800000000002</c:v>
                </c:pt>
                <c:pt idx="11038">
                  <c:v>-84.562709999999981</c:v>
                </c:pt>
                <c:pt idx="11039">
                  <c:v>-116.30905199999999</c:v>
                </c:pt>
                <c:pt idx="11040">
                  <c:v>-118.193997</c:v>
                </c:pt>
                <c:pt idx="11041">
                  <c:v>-84.388342999999992</c:v>
                </c:pt>
                <c:pt idx="11042">
                  <c:v>-84.575154999999981</c:v>
                </c:pt>
                <c:pt idx="11043">
                  <c:v>-118.19240000000001</c:v>
                </c:pt>
                <c:pt idx="11044">
                  <c:v>-118.19240000000001</c:v>
                </c:pt>
                <c:pt idx="11045">
                  <c:v>-118.19475199999999</c:v>
                </c:pt>
                <c:pt idx="11046">
                  <c:v>-116.73299900000001</c:v>
                </c:pt>
                <c:pt idx="11047">
                  <c:v>-78.778293000000005</c:v>
                </c:pt>
                <c:pt idx="11048">
                  <c:v>-78.794493000000003</c:v>
                </c:pt>
                <c:pt idx="11049">
                  <c:v>-78.794493000000003</c:v>
                </c:pt>
                <c:pt idx="11050">
                  <c:v>-118.19143</c:v>
                </c:pt>
                <c:pt idx="11051">
                  <c:v>-84.365960000000001</c:v>
                </c:pt>
                <c:pt idx="11052">
                  <c:v>-84.382976999999968</c:v>
                </c:pt>
                <c:pt idx="11053">
                  <c:v>-84.386139999999983</c:v>
                </c:pt>
                <c:pt idx="11054">
                  <c:v>-118.37586</c:v>
                </c:pt>
                <c:pt idx="11055">
                  <c:v>-84.385233999999983</c:v>
                </c:pt>
                <c:pt idx="11056">
                  <c:v>-81.908249999999995</c:v>
                </c:pt>
                <c:pt idx="11057">
                  <c:v>-89.811304000000007</c:v>
                </c:pt>
                <c:pt idx="11058">
                  <c:v>-78.774945000000002</c:v>
                </c:pt>
                <c:pt idx="11059">
                  <c:v>-84.226343</c:v>
                </c:pt>
                <c:pt idx="11060">
                  <c:v>-84.226343</c:v>
                </c:pt>
                <c:pt idx="11061">
                  <c:v>-84.387900999999999</c:v>
                </c:pt>
                <c:pt idx="11062">
                  <c:v>-118.11658</c:v>
                </c:pt>
                <c:pt idx="11063">
                  <c:v>-116.35630999999999</c:v>
                </c:pt>
                <c:pt idx="11064">
                  <c:v>-117.919951</c:v>
                </c:pt>
                <c:pt idx="11065">
                  <c:v>-85.822513000000001</c:v>
                </c:pt>
                <c:pt idx="11066">
                  <c:v>-85.822513000000001</c:v>
                </c:pt>
                <c:pt idx="11067">
                  <c:v>-116.35756000000001</c:v>
                </c:pt>
                <c:pt idx="11068">
                  <c:v>-84.378793999999985</c:v>
                </c:pt>
                <c:pt idx="11069">
                  <c:v>-117.85157599999999</c:v>
                </c:pt>
                <c:pt idx="11070">
                  <c:v>-84.384355999999983</c:v>
                </c:pt>
                <c:pt idx="11071">
                  <c:v>-118.00245</c:v>
                </c:pt>
                <c:pt idx="11072">
                  <c:v>-118.01253</c:v>
                </c:pt>
                <c:pt idx="11073">
                  <c:v>-84.274230000000003</c:v>
                </c:pt>
                <c:pt idx="11074">
                  <c:v>-84.296549999999996</c:v>
                </c:pt>
                <c:pt idx="11075">
                  <c:v>-84.296539999999993</c:v>
                </c:pt>
                <c:pt idx="11076">
                  <c:v>-84.296539999999993</c:v>
                </c:pt>
                <c:pt idx="11077">
                  <c:v>-84.296539999999993</c:v>
                </c:pt>
                <c:pt idx="11078">
                  <c:v>-84.296539999999993</c:v>
                </c:pt>
                <c:pt idx="11079">
                  <c:v>-84.40839099999998</c:v>
                </c:pt>
                <c:pt idx="11080">
                  <c:v>-117.78100999999999</c:v>
                </c:pt>
                <c:pt idx="11081">
                  <c:v>-118.192864</c:v>
                </c:pt>
                <c:pt idx="11082">
                  <c:v>-84.356083999999981</c:v>
                </c:pt>
                <c:pt idx="11083">
                  <c:v>-84.387050000000002</c:v>
                </c:pt>
                <c:pt idx="11084">
                  <c:v>-84.296310000000005</c:v>
                </c:pt>
                <c:pt idx="11085">
                  <c:v>-84.296490000000006</c:v>
                </c:pt>
                <c:pt idx="11086">
                  <c:v>-117.91296</c:v>
                </c:pt>
                <c:pt idx="11087">
                  <c:v>-118.07107000000001</c:v>
                </c:pt>
                <c:pt idx="11088">
                  <c:v>-78.79786</c:v>
                </c:pt>
                <c:pt idx="11089">
                  <c:v>-117.985258</c:v>
                </c:pt>
                <c:pt idx="11090">
                  <c:v>-117.90741</c:v>
                </c:pt>
                <c:pt idx="11091">
                  <c:v>-117.91216</c:v>
                </c:pt>
                <c:pt idx="11092">
                  <c:v>-84.297134999999997</c:v>
                </c:pt>
                <c:pt idx="11093">
                  <c:v>-84.294510000000002</c:v>
                </c:pt>
                <c:pt idx="11094">
                  <c:v>-118.38236999999999</c:v>
                </c:pt>
                <c:pt idx="11095">
                  <c:v>-89.822471999999976</c:v>
                </c:pt>
                <c:pt idx="11096">
                  <c:v>-117.861521</c:v>
                </c:pt>
                <c:pt idx="11097">
                  <c:v>-84.421220000000005</c:v>
                </c:pt>
                <c:pt idx="11098">
                  <c:v>-79.017920000000004</c:v>
                </c:pt>
                <c:pt idx="11099">
                  <c:v>-118.00848000000001</c:v>
                </c:pt>
                <c:pt idx="11100">
                  <c:v>-118.008883</c:v>
                </c:pt>
                <c:pt idx="11101">
                  <c:v>-118.00838</c:v>
                </c:pt>
                <c:pt idx="11102">
                  <c:v>-117.86337</c:v>
                </c:pt>
                <c:pt idx="11103">
                  <c:v>-118.18835</c:v>
                </c:pt>
                <c:pt idx="11104">
                  <c:v>-84.537036999999998</c:v>
                </c:pt>
                <c:pt idx="11105">
                  <c:v>-84.622588999999991</c:v>
                </c:pt>
                <c:pt idx="11106">
                  <c:v>-84.383719999999983</c:v>
                </c:pt>
                <c:pt idx="11107">
                  <c:v>-84.383089999999982</c:v>
                </c:pt>
                <c:pt idx="11108">
                  <c:v>-84.367350000000002</c:v>
                </c:pt>
                <c:pt idx="11109">
                  <c:v>-84.407929999999993</c:v>
                </c:pt>
                <c:pt idx="11110">
                  <c:v>-112.11433100000001</c:v>
                </c:pt>
                <c:pt idx="11111">
                  <c:v>-84.378975999999966</c:v>
                </c:pt>
                <c:pt idx="11112">
                  <c:v>-117.83389</c:v>
                </c:pt>
                <c:pt idx="11113">
                  <c:v>-118.144809</c:v>
                </c:pt>
                <c:pt idx="11114">
                  <c:v>-117.891813</c:v>
                </c:pt>
                <c:pt idx="11115">
                  <c:v>-78.773409999999998</c:v>
                </c:pt>
                <c:pt idx="11116">
                  <c:v>-84.37945999999998</c:v>
                </c:pt>
                <c:pt idx="11117">
                  <c:v>-84.387460000000004</c:v>
                </c:pt>
                <c:pt idx="11118">
                  <c:v>-117.87858</c:v>
                </c:pt>
                <c:pt idx="11119">
                  <c:v>-84.101902999999979</c:v>
                </c:pt>
                <c:pt idx="11120">
                  <c:v>-84.604860000000002</c:v>
                </c:pt>
                <c:pt idx="11121">
                  <c:v>-84.305220000000006</c:v>
                </c:pt>
                <c:pt idx="11122">
                  <c:v>-116.4569</c:v>
                </c:pt>
                <c:pt idx="11123">
                  <c:v>-84.409563000000006</c:v>
                </c:pt>
                <c:pt idx="11124">
                  <c:v>-84.392679999999999</c:v>
                </c:pt>
                <c:pt idx="11125">
                  <c:v>-84.486940000000004</c:v>
                </c:pt>
                <c:pt idx="11126">
                  <c:v>-84.101035999999979</c:v>
                </c:pt>
                <c:pt idx="11127">
                  <c:v>-84.278742999999992</c:v>
                </c:pt>
                <c:pt idx="11128">
                  <c:v>-84.386429999999976</c:v>
                </c:pt>
                <c:pt idx="11129">
                  <c:v>-116.45717</c:v>
                </c:pt>
                <c:pt idx="11130">
                  <c:v>-84.490251000000001</c:v>
                </c:pt>
                <c:pt idx="11131">
                  <c:v>-93.380679999999998</c:v>
                </c:pt>
                <c:pt idx="11132">
                  <c:v>-84.38514499999998</c:v>
                </c:pt>
                <c:pt idx="11133">
                  <c:v>-117.79958999999999</c:v>
                </c:pt>
                <c:pt idx="11134">
                  <c:v>-84.307699999999997</c:v>
                </c:pt>
                <c:pt idx="11135">
                  <c:v>-118.142574</c:v>
                </c:pt>
                <c:pt idx="11136">
                  <c:v>-117.883859</c:v>
                </c:pt>
                <c:pt idx="11137">
                  <c:v>-118.340953</c:v>
                </c:pt>
                <c:pt idx="11138">
                  <c:v>-84.622908999999993</c:v>
                </c:pt>
                <c:pt idx="11139">
                  <c:v>-117.91522000000001</c:v>
                </c:pt>
                <c:pt idx="11140">
                  <c:v>-84.468181000000001</c:v>
                </c:pt>
                <c:pt idx="11141">
                  <c:v>-84.468181000000001</c:v>
                </c:pt>
                <c:pt idx="11142">
                  <c:v>-78.768208999999999</c:v>
                </c:pt>
                <c:pt idx="11143">
                  <c:v>-118.14635199999999</c:v>
                </c:pt>
                <c:pt idx="11144">
                  <c:v>-118.147505</c:v>
                </c:pt>
                <c:pt idx="11145">
                  <c:v>-84.440162999999998</c:v>
                </c:pt>
                <c:pt idx="11146">
                  <c:v>-84.552917999999991</c:v>
                </c:pt>
                <c:pt idx="11147">
                  <c:v>-118.13928900000001</c:v>
                </c:pt>
                <c:pt idx="11148">
                  <c:v>-118.137986</c:v>
                </c:pt>
                <c:pt idx="11149">
                  <c:v>-118.27898999999999</c:v>
                </c:pt>
                <c:pt idx="11150">
                  <c:v>-84.251092</c:v>
                </c:pt>
                <c:pt idx="11151">
                  <c:v>-87.301091</c:v>
                </c:pt>
                <c:pt idx="11152">
                  <c:v>-87.301091</c:v>
                </c:pt>
                <c:pt idx="11153">
                  <c:v>-87.301091</c:v>
                </c:pt>
                <c:pt idx="11154">
                  <c:v>-87.301091</c:v>
                </c:pt>
                <c:pt idx="11155">
                  <c:v>-118.141575</c:v>
                </c:pt>
                <c:pt idx="11156">
                  <c:v>-117.940062</c:v>
                </c:pt>
                <c:pt idx="11157">
                  <c:v>-118.25776</c:v>
                </c:pt>
                <c:pt idx="11158">
                  <c:v>-118.189804</c:v>
                </c:pt>
                <c:pt idx="11159">
                  <c:v>-84.277649999999994</c:v>
                </c:pt>
                <c:pt idx="11160">
                  <c:v>-84.281940000000006</c:v>
                </c:pt>
                <c:pt idx="11161">
                  <c:v>-84.407020000000003</c:v>
                </c:pt>
                <c:pt idx="11162">
                  <c:v>-84.281327000000005</c:v>
                </c:pt>
                <c:pt idx="11163">
                  <c:v>-84.633690000000001</c:v>
                </c:pt>
                <c:pt idx="11164">
                  <c:v>-118.148309</c:v>
                </c:pt>
                <c:pt idx="11165">
                  <c:v>-84.371349999999993</c:v>
                </c:pt>
                <c:pt idx="11166">
                  <c:v>-84.272439999999989</c:v>
                </c:pt>
                <c:pt idx="11167">
                  <c:v>-84.274439999999998</c:v>
                </c:pt>
                <c:pt idx="11168">
                  <c:v>-83.713200000000001</c:v>
                </c:pt>
                <c:pt idx="11169">
                  <c:v>-78.939930000000004</c:v>
                </c:pt>
                <c:pt idx="11170">
                  <c:v>-78.939930000000004</c:v>
                </c:pt>
                <c:pt idx="11171">
                  <c:v>-78.939930000000004</c:v>
                </c:pt>
                <c:pt idx="11172">
                  <c:v>-78.939930000000004</c:v>
                </c:pt>
                <c:pt idx="11173">
                  <c:v>-78.939930000000004</c:v>
                </c:pt>
                <c:pt idx="11174">
                  <c:v>-78.939930000000004</c:v>
                </c:pt>
                <c:pt idx="11175">
                  <c:v>-78.939930000000004</c:v>
                </c:pt>
                <c:pt idx="11176">
                  <c:v>-78.939930000000004</c:v>
                </c:pt>
                <c:pt idx="11177">
                  <c:v>-84.278909999999982</c:v>
                </c:pt>
                <c:pt idx="11178">
                  <c:v>-117.87509799999999</c:v>
                </c:pt>
                <c:pt idx="11179">
                  <c:v>-84.416200000000003</c:v>
                </c:pt>
                <c:pt idx="11180">
                  <c:v>-117.8648</c:v>
                </c:pt>
                <c:pt idx="11181">
                  <c:v>-116.40501999999999</c:v>
                </c:pt>
                <c:pt idx="11182">
                  <c:v>-117.890342</c:v>
                </c:pt>
                <c:pt idx="11183">
                  <c:v>-84.641112000000007</c:v>
                </c:pt>
                <c:pt idx="11184">
                  <c:v>-111.92946999999999</c:v>
                </c:pt>
                <c:pt idx="11185">
                  <c:v>-84.205640000000002</c:v>
                </c:pt>
                <c:pt idx="11186">
                  <c:v>-118.27486</c:v>
                </c:pt>
                <c:pt idx="11187">
                  <c:v>-116.41749</c:v>
                </c:pt>
                <c:pt idx="11188">
                  <c:v>-110.995643</c:v>
                </c:pt>
                <c:pt idx="11189">
                  <c:v>-110.995643</c:v>
                </c:pt>
                <c:pt idx="11190">
                  <c:v>-118.31355000000001</c:v>
                </c:pt>
                <c:pt idx="11191">
                  <c:v>-117.90141</c:v>
                </c:pt>
                <c:pt idx="11192">
                  <c:v>-84.327933000000002</c:v>
                </c:pt>
                <c:pt idx="11193">
                  <c:v>-117.90151</c:v>
                </c:pt>
                <c:pt idx="11194">
                  <c:v>-84.32919099999998</c:v>
                </c:pt>
                <c:pt idx="11195">
                  <c:v>-84.415809999999993</c:v>
                </c:pt>
                <c:pt idx="11196">
                  <c:v>-117.88879</c:v>
                </c:pt>
                <c:pt idx="11197">
                  <c:v>-118.18472800000001</c:v>
                </c:pt>
                <c:pt idx="11198">
                  <c:v>-84.278449999999992</c:v>
                </c:pt>
                <c:pt idx="11199">
                  <c:v>-117.88702600000001</c:v>
                </c:pt>
                <c:pt idx="11200">
                  <c:v>-84.397025999999997</c:v>
                </c:pt>
                <c:pt idx="11201">
                  <c:v>-84.20813099999998</c:v>
                </c:pt>
                <c:pt idx="11202">
                  <c:v>-117.85897</c:v>
                </c:pt>
                <c:pt idx="11203">
                  <c:v>-117.8926</c:v>
                </c:pt>
                <c:pt idx="11204">
                  <c:v>-118.03294699999999</c:v>
                </c:pt>
                <c:pt idx="11205">
                  <c:v>-118.06721</c:v>
                </c:pt>
                <c:pt idx="11206">
                  <c:v>-84.49533799999999</c:v>
                </c:pt>
                <c:pt idx="11207">
                  <c:v>-117.89301399999999</c:v>
                </c:pt>
                <c:pt idx="11208">
                  <c:v>-118.29973</c:v>
                </c:pt>
                <c:pt idx="11209">
                  <c:v>-118.349462</c:v>
                </c:pt>
                <c:pt idx="11210">
                  <c:v>-117.89171</c:v>
                </c:pt>
                <c:pt idx="11211">
                  <c:v>-117.8676</c:v>
                </c:pt>
                <c:pt idx="11212">
                  <c:v>-118.28979</c:v>
                </c:pt>
                <c:pt idx="11213">
                  <c:v>-117.88973</c:v>
                </c:pt>
                <c:pt idx="11214">
                  <c:v>-118.0099</c:v>
                </c:pt>
                <c:pt idx="11215">
                  <c:v>-118.029854</c:v>
                </c:pt>
                <c:pt idx="11216">
                  <c:v>-117.98826</c:v>
                </c:pt>
                <c:pt idx="11217">
                  <c:v>-118.184731</c:v>
                </c:pt>
                <c:pt idx="11218">
                  <c:v>-118.14449</c:v>
                </c:pt>
                <c:pt idx="11219">
                  <c:v>-118.168335</c:v>
                </c:pt>
                <c:pt idx="11220">
                  <c:v>-118.14569400000001</c:v>
                </c:pt>
                <c:pt idx="11221">
                  <c:v>-118.14638600000001</c:v>
                </c:pt>
                <c:pt idx="11222">
                  <c:v>-84.393120999999994</c:v>
                </c:pt>
                <c:pt idx="11223">
                  <c:v>-84.39452</c:v>
                </c:pt>
                <c:pt idx="11224">
                  <c:v>-118.14451200000001</c:v>
                </c:pt>
                <c:pt idx="11225">
                  <c:v>-118.30669899999999</c:v>
                </c:pt>
                <c:pt idx="11226">
                  <c:v>-84.17062</c:v>
                </c:pt>
                <c:pt idx="11227">
                  <c:v>-118.146361</c:v>
                </c:pt>
                <c:pt idx="11228">
                  <c:v>-118.029832</c:v>
                </c:pt>
                <c:pt idx="11229">
                  <c:v>-116.49069900000001</c:v>
                </c:pt>
                <c:pt idx="11230">
                  <c:v>-118.163973</c:v>
                </c:pt>
                <c:pt idx="11231">
                  <c:v>-84.09578999999998</c:v>
                </c:pt>
                <c:pt idx="11232">
                  <c:v>-84.416021999999998</c:v>
                </c:pt>
                <c:pt idx="11233">
                  <c:v>-118.145224</c:v>
                </c:pt>
                <c:pt idx="11234">
                  <c:v>-118.146316</c:v>
                </c:pt>
                <c:pt idx="11235">
                  <c:v>-117.84831</c:v>
                </c:pt>
                <c:pt idx="11236">
                  <c:v>-118.06975</c:v>
                </c:pt>
                <c:pt idx="11237">
                  <c:v>-118.06740000000001</c:v>
                </c:pt>
                <c:pt idx="11238">
                  <c:v>-84.414766</c:v>
                </c:pt>
                <c:pt idx="11239">
                  <c:v>-84.370869999999982</c:v>
                </c:pt>
                <c:pt idx="11240">
                  <c:v>-84.389899999999983</c:v>
                </c:pt>
                <c:pt idx="11241">
                  <c:v>-93.426959999999994</c:v>
                </c:pt>
                <c:pt idx="11242">
                  <c:v>-117.052404</c:v>
                </c:pt>
                <c:pt idx="11243">
                  <c:v>-117.052404</c:v>
                </c:pt>
                <c:pt idx="11244">
                  <c:v>-117.052404</c:v>
                </c:pt>
                <c:pt idx="11245">
                  <c:v>-117.89579000000001</c:v>
                </c:pt>
                <c:pt idx="11246">
                  <c:v>-84.39023899999998</c:v>
                </c:pt>
                <c:pt idx="11247">
                  <c:v>-84.334919999999997</c:v>
                </c:pt>
                <c:pt idx="11248">
                  <c:v>-118.34625</c:v>
                </c:pt>
                <c:pt idx="11249">
                  <c:v>-86.672629000000001</c:v>
                </c:pt>
                <c:pt idx="11250">
                  <c:v>-84.331620999999998</c:v>
                </c:pt>
                <c:pt idx="11251">
                  <c:v>-84.268039000000002</c:v>
                </c:pt>
                <c:pt idx="11252">
                  <c:v>-84.268412999999981</c:v>
                </c:pt>
                <c:pt idx="11253">
                  <c:v>-84.267891000000006</c:v>
                </c:pt>
                <c:pt idx="11254">
                  <c:v>-111.89227</c:v>
                </c:pt>
                <c:pt idx="11255">
                  <c:v>-84.350843999999981</c:v>
                </c:pt>
                <c:pt idx="11256">
                  <c:v>-84.580153999999993</c:v>
                </c:pt>
                <c:pt idx="11257">
                  <c:v>-117.85581000000001</c:v>
                </c:pt>
                <c:pt idx="11258">
                  <c:v>-118.061921</c:v>
                </c:pt>
                <c:pt idx="11259">
                  <c:v>-84.375450999999984</c:v>
                </c:pt>
                <c:pt idx="11260">
                  <c:v>-118.30395900000001</c:v>
                </c:pt>
                <c:pt idx="11261">
                  <c:v>-117.960706</c:v>
                </c:pt>
                <c:pt idx="11262">
                  <c:v>-84.575251999999992</c:v>
                </c:pt>
                <c:pt idx="11263">
                  <c:v>-118.246746</c:v>
                </c:pt>
                <c:pt idx="11264">
                  <c:v>-116.5273</c:v>
                </c:pt>
                <c:pt idx="11265">
                  <c:v>-116.51214</c:v>
                </c:pt>
                <c:pt idx="11266">
                  <c:v>-84.370870999999966</c:v>
                </c:pt>
                <c:pt idx="11267">
                  <c:v>-84.351050000000001</c:v>
                </c:pt>
                <c:pt idx="11268">
                  <c:v>-84.457179999999994</c:v>
                </c:pt>
                <c:pt idx="11269">
                  <c:v>-84.251019999999997</c:v>
                </c:pt>
                <c:pt idx="11270">
                  <c:v>-84.368705999999989</c:v>
                </c:pt>
                <c:pt idx="11271">
                  <c:v>-84.350300000000004</c:v>
                </c:pt>
                <c:pt idx="11272">
                  <c:v>-84.116879999999981</c:v>
                </c:pt>
                <c:pt idx="11273">
                  <c:v>-118.24497</c:v>
                </c:pt>
                <c:pt idx="11274">
                  <c:v>-116.538523</c:v>
                </c:pt>
                <c:pt idx="11275">
                  <c:v>-84.337703000000005</c:v>
                </c:pt>
                <c:pt idx="11276">
                  <c:v>-96.825828999999985</c:v>
                </c:pt>
                <c:pt idx="11277">
                  <c:v>-118.22009</c:v>
                </c:pt>
                <c:pt idx="11278">
                  <c:v>-84.487550999999996</c:v>
                </c:pt>
                <c:pt idx="11279">
                  <c:v>-84.124853000000002</c:v>
                </c:pt>
                <c:pt idx="11280">
                  <c:v>-83.895650000000003</c:v>
                </c:pt>
                <c:pt idx="11281">
                  <c:v>-84.117070000000012</c:v>
                </c:pt>
                <c:pt idx="11282">
                  <c:v>-84.253879999999981</c:v>
                </c:pt>
                <c:pt idx="11283">
                  <c:v>-117.99495400000001</c:v>
                </c:pt>
                <c:pt idx="11284">
                  <c:v>-118.347407</c:v>
                </c:pt>
                <c:pt idx="11285">
                  <c:v>-93.401465000000002</c:v>
                </c:pt>
                <c:pt idx="11286">
                  <c:v>-84.343919999999997</c:v>
                </c:pt>
                <c:pt idx="11287">
                  <c:v>-84.200271000000001</c:v>
                </c:pt>
                <c:pt idx="11288">
                  <c:v>-84.332724999999982</c:v>
                </c:pt>
                <c:pt idx="11289">
                  <c:v>-118.14933600000001</c:v>
                </c:pt>
                <c:pt idx="11290">
                  <c:v>-84.337709000000004</c:v>
                </c:pt>
                <c:pt idx="11291">
                  <c:v>-84.340540000000004</c:v>
                </c:pt>
                <c:pt idx="11292">
                  <c:v>-117.921441</c:v>
                </c:pt>
                <c:pt idx="11293">
                  <c:v>-84.333256000000006</c:v>
                </c:pt>
                <c:pt idx="11294">
                  <c:v>-84.333699999999993</c:v>
                </c:pt>
                <c:pt idx="11295">
                  <c:v>-117.93203</c:v>
                </c:pt>
                <c:pt idx="11296">
                  <c:v>-118.02085099999999</c:v>
                </c:pt>
                <c:pt idx="11297">
                  <c:v>-118.32804</c:v>
                </c:pt>
                <c:pt idx="11298">
                  <c:v>-118.01047</c:v>
                </c:pt>
                <c:pt idx="11299">
                  <c:v>-118.05034000000001</c:v>
                </c:pt>
                <c:pt idx="11300">
                  <c:v>-118.24147000000001</c:v>
                </c:pt>
                <c:pt idx="11301">
                  <c:v>-117.920726</c:v>
                </c:pt>
                <c:pt idx="11302">
                  <c:v>-118.349233</c:v>
                </c:pt>
                <c:pt idx="11303">
                  <c:v>-84.198631999999989</c:v>
                </c:pt>
                <c:pt idx="11304">
                  <c:v>-84.357659999999996</c:v>
                </c:pt>
                <c:pt idx="11305">
                  <c:v>-84.574567999999999</c:v>
                </c:pt>
                <c:pt idx="11306">
                  <c:v>-118.16584</c:v>
                </c:pt>
                <c:pt idx="11307">
                  <c:v>-84.252210000000005</c:v>
                </c:pt>
                <c:pt idx="11308">
                  <c:v>-117.98430999999999</c:v>
                </c:pt>
                <c:pt idx="11309">
                  <c:v>-118.230649</c:v>
                </c:pt>
                <c:pt idx="11310">
                  <c:v>-84.082530000000006</c:v>
                </c:pt>
                <c:pt idx="11311">
                  <c:v>-118.167106</c:v>
                </c:pt>
                <c:pt idx="11312">
                  <c:v>-117.22709</c:v>
                </c:pt>
                <c:pt idx="11313">
                  <c:v>-84.614990000000006</c:v>
                </c:pt>
                <c:pt idx="11314">
                  <c:v>-84.078939999999989</c:v>
                </c:pt>
                <c:pt idx="11315">
                  <c:v>-79.050630000000012</c:v>
                </c:pt>
                <c:pt idx="11316">
                  <c:v>-84.333921000000004</c:v>
                </c:pt>
                <c:pt idx="11317">
                  <c:v>-84.368469999999974</c:v>
                </c:pt>
                <c:pt idx="11318">
                  <c:v>-118.34004</c:v>
                </c:pt>
                <c:pt idx="11319">
                  <c:v>-118.28124</c:v>
                </c:pt>
                <c:pt idx="11320">
                  <c:v>-84.201759999999993</c:v>
                </c:pt>
                <c:pt idx="11321">
                  <c:v>-84.375588999999991</c:v>
                </c:pt>
                <c:pt idx="11322">
                  <c:v>-118.07304000000001</c:v>
                </c:pt>
                <c:pt idx="11323">
                  <c:v>-84.476617000000005</c:v>
                </c:pt>
                <c:pt idx="11324">
                  <c:v>-118.352076</c:v>
                </c:pt>
                <c:pt idx="11325">
                  <c:v>-117.88338</c:v>
                </c:pt>
                <c:pt idx="11326">
                  <c:v>-84.066540000000003</c:v>
                </c:pt>
                <c:pt idx="11327">
                  <c:v>-84.066419999999994</c:v>
                </c:pt>
                <c:pt idx="11328">
                  <c:v>-117.939429</c:v>
                </c:pt>
                <c:pt idx="11329">
                  <c:v>-84.315349999999981</c:v>
                </c:pt>
                <c:pt idx="11330">
                  <c:v>-118.298626</c:v>
                </c:pt>
                <c:pt idx="11331">
                  <c:v>-84.236660000000001</c:v>
                </c:pt>
                <c:pt idx="11332">
                  <c:v>-118.21668</c:v>
                </c:pt>
                <c:pt idx="11333">
                  <c:v>-84.320499999999981</c:v>
                </c:pt>
                <c:pt idx="11334">
                  <c:v>-118.35861</c:v>
                </c:pt>
                <c:pt idx="11335">
                  <c:v>-84.256060000000005</c:v>
                </c:pt>
                <c:pt idx="11336">
                  <c:v>-117.94073</c:v>
                </c:pt>
                <c:pt idx="11337">
                  <c:v>-84.246178999999998</c:v>
                </c:pt>
                <c:pt idx="11338">
                  <c:v>-84.326455999999979</c:v>
                </c:pt>
                <c:pt idx="11339">
                  <c:v>-118.30342</c:v>
                </c:pt>
                <c:pt idx="11340">
                  <c:v>-118.300213</c:v>
                </c:pt>
                <c:pt idx="11341">
                  <c:v>-118.25801300000001</c:v>
                </c:pt>
                <c:pt idx="11342">
                  <c:v>-118.33514</c:v>
                </c:pt>
                <c:pt idx="11343">
                  <c:v>-84.489909999999995</c:v>
                </c:pt>
                <c:pt idx="11344">
                  <c:v>-118.33580000000001</c:v>
                </c:pt>
                <c:pt idx="11345">
                  <c:v>-87.250855999999999</c:v>
                </c:pt>
                <c:pt idx="11346">
                  <c:v>-84.424353999999994</c:v>
                </c:pt>
                <c:pt idx="11347">
                  <c:v>-118.213348</c:v>
                </c:pt>
                <c:pt idx="11348">
                  <c:v>-84.314008999999999</c:v>
                </c:pt>
                <c:pt idx="11349">
                  <c:v>-84.427278000000001</c:v>
                </c:pt>
                <c:pt idx="11350">
                  <c:v>-84.370979999999989</c:v>
                </c:pt>
                <c:pt idx="11351">
                  <c:v>-118.264737</c:v>
                </c:pt>
                <c:pt idx="11352">
                  <c:v>-84.368732999999992</c:v>
                </c:pt>
                <c:pt idx="11353">
                  <c:v>-84.427149999999997</c:v>
                </c:pt>
                <c:pt idx="11354">
                  <c:v>-84.314361000000005</c:v>
                </c:pt>
                <c:pt idx="11355">
                  <c:v>-118.327941</c:v>
                </c:pt>
                <c:pt idx="11356">
                  <c:v>-79.063610999999995</c:v>
                </c:pt>
                <c:pt idx="11357">
                  <c:v>-84.37008999999999</c:v>
                </c:pt>
                <c:pt idx="11358">
                  <c:v>-84.313439000000002</c:v>
                </c:pt>
                <c:pt idx="11359">
                  <c:v>-118.22271000000001</c:v>
                </c:pt>
                <c:pt idx="11360">
                  <c:v>-84.368089999999981</c:v>
                </c:pt>
                <c:pt idx="11361">
                  <c:v>-118.39239000000001</c:v>
                </c:pt>
                <c:pt idx="11362">
                  <c:v>-118.32704699999999</c:v>
                </c:pt>
                <c:pt idx="11363">
                  <c:v>-84.312641999999983</c:v>
                </c:pt>
                <c:pt idx="11364">
                  <c:v>-84.699153999999993</c:v>
                </c:pt>
                <c:pt idx="11365">
                  <c:v>-117.98872900000001</c:v>
                </c:pt>
                <c:pt idx="11366">
                  <c:v>-84.309430999999989</c:v>
                </c:pt>
                <c:pt idx="11367">
                  <c:v>-84.35937899999999</c:v>
                </c:pt>
                <c:pt idx="11368">
                  <c:v>-116.477546</c:v>
                </c:pt>
                <c:pt idx="11369">
                  <c:v>-84.371763000000001</c:v>
                </c:pt>
                <c:pt idx="11370">
                  <c:v>-84.374049999999983</c:v>
                </c:pt>
                <c:pt idx="11371">
                  <c:v>-118.254696</c:v>
                </c:pt>
                <c:pt idx="11372">
                  <c:v>-84.306827999999982</c:v>
                </c:pt>
                <c:pt idx="11373">
                  <c:v>-84.254890000000003</c:v>
                </c:pt>
                <c:pt idx="11374">
                  <c:v>-84.311083999999994</c:v>
                </c:pt>
                <c:pt idx="11375">
                  <c:v>-117.926564</c:v>
                </c:pt>
                <c:pt idx="11376">
                  <c:v>-84.256592999999981</c:v>
                </c:pt>
                <c:pt idx="11377">
                  <c:v>-84.370009999999979</c:v>
                </c:pt>
                <c:pt idx="11378">
                  <c:v>-84.361323999999996</c:v>
                </c:pt>
                <c:pt idx="11379">
                  <c:v>-118.04003</c:v>
                </c:pt>
                <c:pt idx="11380">
                  <c:v>-84.313361999999998</c:v>
                </c:pt>
                <c:pt idx="11381">
                  <c:v>-84.306826000000001</c:v>
                </c:pt>
                <c:pt idx="11382">
                  <c:v>-84.368526000000003</c:v>
                </c:pt>
                <c:pt idx="11383">
                  <c:v>-118.21682</c:v>
                </c:pt>
                <c:pt idx="11384">
                  <c:v>-118.24733999999999</c:v>
                </c:pt>
                <c:pt idx="11385">
                  <c:v>-118.038434</c:v>
                </c:pt>
                <c:pt idx="11386">
                  <c:v>-84.368122</c:v>
                </c:pt>
                <c:pt idx="11387">
                  <c:v>-117.967105</c:v>
                </c:pt>
                <c:pt idx="11388">
                  <c:v>-84.506901999999982</c:v>
                </c:pt>
                <c:pt idx="11389">
                  <c:v>-84.305832999999993</c:v>
                </c:pt>
                <c:pt idx="11390">
                  <c:v>-84.369699999999995</c:v>
                </c:pt>
                <c:pt idx="11391">
                  <c:v>-84.307199999999995</c:v>
                </c:pt>
                <c:pt idx="11392">
                  <c:v>-84.375175999999968</c:v>
                </c:pt>
                <c:pt idx="11393">
                  <c:v>-118.143348</c:v>
                </c:pt>
                <c:pt idx="11394">
                  <c:v>-118.36112</c:v>
                </c:pt>
                <c:pt idx="11395">
                  <c:v>-87.289900000000003</c:v>
                </c:pt>
                <c:pt idx="11396">
                  <c:v>-84.365161999999998</c:v>
                </c:pt>
                <c:pt idx="11397">
                  <c:v>-84.255096999999992</c:v>
                </c:pt>
                <c:pt idx="11398">
                  <c:v>-84.305514000000002</c:v>
                </c:pt>
                <c:pt idx="11399">
                  <c:v>-87.280940000000001</c:v>
                </c:pt>
                <c:pt idx="11400">
                  <c:v>-84.048280000000005</c:v>
                </c:pt>
                <c:pt idx="11401">
                  <c:v>-117.88992</c:v>
                </c:pt>
                <c:pt idx="11402">
                  <c:v>-84.306624999999997</c:v>
                </c:pt>
                <c:pt idx="11403">
                  <c:v>-84.217770999999999</c:v>
                </c:pt>
                <c:pt idx="11404">
                  <c:v>-84.349704000000003</c:v>
                </c:pt>
                <c:pt idx="11405">
                  <c:v>-118.23186</c:v>
                </c:pt>
                <c:pt idx="11406">
                  <c:v>-118.233</c:v>
                </c:pt>
                <c:pt idx="11407">
                  <c:v>-118.34596000000001</c:v>
                </c:pt>
                <c:pt idx="11408">
                  <c:v>-117.53883</c:v>
                </c:pt>
                <c:pt idx="11409">
                  <c:v>-84.371100999999982</c:v>
                </c:pt>
                <c:pt idx="11410">
                  <c:v>-84.362909999999999</c:v>
                </c:pt>
                <c:pt idx="11411">
                  <c:v>-87.278189999999981</c:v>
                </c:pt>
                <c:pt idx="11412">
                  <c:v>-84.429542999999981</c:v>
                </c:pt>
                <c:pt idx="11413">
                  <c:v>-84.368699000000007</c:v>
                </c:pt>
                <c:pt idx="11414">
                  <c:v>-118.352598</c:v>
                </c:pt>
                <c:pt idx="11415">
                  <c:v>-84.365974999999992</c:v>
                </c:pt>
                <c:pt idx="11416">
                  <c:v>-84.36609</c:v>
                </c:pt>
                <c:pt idx="11417">
                  <c:v>-84.362891999999988</c:v>
                </c:pt>
                <c:pt idx="11418">
                  <c:v>-84.252420000000001</c:v>
                </c:pt>
                <c:pt idx="11419">
                  <c:v>-118.13938899999999</c:v>
                </c:pt>
                <c:pt idx="11420">
                  <c:v>-118.286907</c:v>
                </c:pt>
                <c:pt idx="11421">
                  <c:v>-118.37896000000001</c:v>
                </c:pt>
                <c:pt idx="11422">
                  <c:v>-84.366699999999994</c:v>
                </c:pt>
                <c:pt idx="11423">
                  <c:v>-84.358699999999999</c:v>
                </c:pt>
                <c:pt idx="11424">
                  <c:v>-118.394811</c:v>
                </c:pt>
                <c:pt idx="11425">
                  <c:v>-84.217169999999996</c:v>
                </c:pt>
                <c:pt idx="11426">
                  <c:v>-84.365921</c:v>
                </c:pt>
                <c:pt idx="11427">
                  <c:v>-78.810829999999996</c:v>
                </c:pt>
                <c:pt idx="11428">
                  <c:v>-118.21088</c:v>
                </c:pt>
                <c:pt idx="11429">
                  <c:v>-84.38236999999998</c:v>
                </c:pt>
                <c:pt idx="11430">
                  <c:v>-84.178600999999986</c:v>
                </c:pt>
                <c:pt idx="11431">
                  <c:v>-118.39514</c:v>
                </c:pt>
                <c:pt idx="11432">
                  <c:v>-84.182759999999988</c:v>
                </c:pt>
                <c:pt idx="11433">
                  <c:v>-118.35298</c:v>
                </c:pt>
                <c:pt idx="11434">
                  <c:v>-84.177354999999991</c:v>
                </c:pt>
                <c:pt idx="11435">
                  <c:v>-84.605146999999988</c:v>
                </c:pt>
                <c:pt idx="11436">
                  <c:v>-84.206220000000002</c:v>
                </c:pt>
                <c:pt idx="11437">
                  <c:v>-117.92554</c:v>
                </c:pt>
                <c:pt idx="11438">
                  <c:v>-118.21145</c:v>
                </c:pt>
                <c:pt idx="11439">
                  <c:v>-84.599653000000004</c:v>
                </c:pt>
                <c:pt idx="11440">
                  <c:v>-84.018029999999996</c:v>
                </c:pt>
                <c:pt idx="11441">
                  <c:v>-84.016660000000002</c:v>
                </c:pt>
                <c:pt idx="11442">
                  <c:v>-84.016660000000002</c:v>
                </c:pt>
                <c:pt idx="11443">
                  <c:v>-84.184190000000001</c:v>
                </c:pt>
                <c:pt idx="11444">
                  <c:v>-84.035223999999999</c:v>
                </c:pt>
                <c:pt idx="11445">
                  <c:v>-84.382536999999985</c:v>
                </c:pt>
                <c:pt idx="11446">
                  <c:v>-84.18280399999999</c:v>
                </c:pt>
                <c:pt idx="11447">
                  <c:v>-84.011958000000007</c:v>
                </c:pt>
                <c:pt idx="11448">
                  <c:v>-84.020489999999981</c:v>
                </c:pt>
                <c:pt idx="11449">
                  <c:v>-84.19037999999999</c:v>
                </c:pt>
                <c:pt idx="11450">
                  <c:v>-79.762144000000006</c:v>
                </c:pt>
                <c:pt idx="11451">
                  <c:v>-84.590431999999993</c:v>
                </c:pt>
                <c:pt idx="11452">
                  <c:v>-98.561818000000002</c:v>
                </c:pt>
                <c:pt idx="11453">
                  <c:v>-118.2056</c:v>
                </c:pt>
                <c:pt idx="11454">
                  <c:v>-117.81252000000001</c:v>
                </c:pt>
                <c:pt idx="11455">
                  <c:v>-84.341200000000001</c:v>
                </c:pt>
                <c:pt idx="11456">
                  <c:v>-84.603039999999979</c:v>
                </c:pt>
                <c:pt idx="11457">
                  <c:v>-84.603526000000002</c:v>
                </c:pt>
                <c:pt idx="11458">
                  <c:v>-118.31197</c:v>
                </c:pt>
                <c:pt idx="11459">
                  <c:v>-117.554923</c:v>
                </c:pt>
                <c:pt idx="11460">
                  <c:v>-117.88427</c:v>
                </c:pt>
                <c:pt idx="11461">
                  <c:v>-118.21356</c:v>
                </c:pt>
                <c:pt idx="11462">
                  <c:v>-118.1508</c:v>
                </c:pt>
                <c:pt idx="11463">
                  <c:v>-84.593065999999993</c:v>
                </c:pt>
                <c:pt idx="11464">
                  <c:v>-84.381556000000003</c:v>
                </c:pt>
                <c:pt idx="11465">
                  <c:v>-84.596999999999994</c:v>
                </c:pt>
                <c:pt idx="11466">
                  <c:v>-118.15393</c:v>
                </c:pt>
                <c:pt idx="11467">
                  <c:v>-118.20935</c:v>
                </c:pt>
                <c:pt idx="11468">
                  <c:v>-84.77198199999998</c:v>
                </c:pt>
                <c:pt idx="11469">
                  <c:v>-84.596247000000005</c:v>
                </c:pt>
                <c:pt idx="11470">
                  <c:v>-118.096458</c:v>
                </c:pt>
                <c:pt idx="11471">
                  <c:v>-117.8173</c:v>
                </c:pt>
                <c:pt idx="11472">
                  <c:v>-118.40055</c:v>
                </c:pt>
                <c:pt idx="11473">
                  <c:v>-84.338742999999965</c:v>
                </c:pt>
                <c:pt idx="11474">
                  <c:v>-118.090073</c:v>
                </c:pt>
                <c:pt idx="11475">
                  <c:v>-117.80362</c:v>
                </c:pt>
                <c:pt idx="11476">
                  <c:v>-117.810228</c:v>
                </c:pt>
                <c:pt idx="11477">
                  <c:v>-118.21905</c:v>
                </c:pt>
                <c:pt idx="11478">
                  <c:v>-84.674130000000005</c:v>
                </c:pt>
                <c:pt idx="11479">
                  <c:v>-117.86096999999999</c:v>
                </c:pt>
                <c:pt idx="11480">
                  <c:v>-118.15957</c:v>
                </c:pt>
                <c:pt idx="11481">
                  <c:v>-117.240346</c:v>
                </c:pt>
                <c:pt idx="11482">
                  <c:v>-112.13853</c:v>
                </c:pt>
                <c:pt idx="11483">
                  <c:v>-112.13449</c:v>
                </c:pt>
                <c:pt idx="11484">
                  <c:v>-118.393933</c:v>
                </c:pt>
                <c:pt idx="11485">
                  <c:v>-118.21383</c:v>
                </c:pt>
                <c:pt idx="11486">
                  <c:v>-78.649910000000006</c:v>
                </c:pt>
                <c:pt idx="11487">
                  <c:v>-84.631600000000006</c:v>
                </c:pt>
                <c:pt idx="11488">
                  <c:v>-118.278048</c:v>
                </c:pt>
                <c:pt idx="11489">
                  <c:v>-117.87653</c:v>
                </c:pt>
                <c:pt idx="11490">
                  <c:v>-84.382767999999984</c:v>
                </c:pt>
                <c:pt idx="11491">
                  <c:v>-117.532729</c:v>
                </c:pt>
                <c:pt idx="11492">
                  <c:v>-84.015789999999981</c:v>
                </c:pt>
                <c:pt idx="11493">
                  <c:v>-118.016263</c:v>
                </c:pt>
                <c:pt idx="11494">
                  <c:v>-84.627472999999966</c:v>
                </c:pt>
                <c:pt idx="11495">
                  <c:v>-84.310119999999998</c:v>
                </c:pt>
                <c:pt idx="11496">
                  <c:v>-117.23</c:v>
                </c:pt>
                <c:pt idx="11497">
                  <c:v>-84.017816999999994</c:v>
                </c:pt>
                <c:pt idx="11498">
                  <c:v>-117.89333000000001</c:v>
                </c:pt>
                <c:pt idx="11499">
                  <c:v>-84.448796000000002</c:v>
                </c:pt>
                <c:pt idx="11500">
                  <c:v>-117.891724</c:v>
                </c:pt>
                <c:pt idx="11501">
                  <c:v>-118.0608</c:v>
                </c:pt>
                <c:pt idx="11502">
                  <c:v>-84.335290000000001</c:v>
                </c:pt>
                <c:pt idx="11503">
                  <c:v>-83.043059999999997</c:v>
                </c:pt>
                <c:pt idx="11504">
                  <c:v>-98.533332999999985</c:v>
                </c:pt>
                <c:pt idx="11505">
                  <c:v>-78.636259999999993</c:v>
                </c:pt>
                <c:pt idx="11506">
                  <c:v>-118.21016</c:v>
                </c:pt>
                <c:pt idx="11507">
                  <c:v>-118.14134799999999</c:v>
                </c:pt>
                <c:pt idx="11508">
                  <c:v>-118.09050999999999</c:v>
                </c:pt>
                <c:pt idx="11509">
                  <c:v>-84.52775699999998</c:v>
                </c:pt>
                <c:pt idx="11510">
                  <c:v>-92.525554</c:v>
                </c:pt>
                <c:pt idx="11511">
                  <c:v>-84.479618000000002</c:v>
                </c:pt>
                <c:pt idx="11512">
                  <c:v>-117.97110000000001</c:v>
                </c:pt>
                <c:pt idx="11513">
                  <c:v>-118.22063</c:v>
                </c:pt>
                <c:pt idx="11514">
                  <c:v>-98.537493999999995</c:v>
                </c:pt>
                <c:pt idx="11515">
                  <c:v>-84.174549999999982</c:v>
                </c:pt>
                <c:pt idx="11516">
                  <c:v>-84.276815999999982</c:v>
                </c:pt>
                <c:pt idx="11517">
                  <c:v>-84.379794999999987</c:v>
                </c:pt>
                <c:pt idx="11518">
                  <c:v>-117.92056700000001</c:v>
                </c:pt>
                <c:pt idx="11519">
                  <c:v>-84.466202999999993</c:v>
                </c:pt>
                <c:pt idx="11520">
                  <c:v>-84.466200000000001</c:v>
                </c:pt>
                <c:pt idx="11521">
                  <c:v>-117.74776</c:v>
                </c:pt>
                <c:pt idx="11522">
                  <c:v>-84.466025000000002</c:v>
                </c:pt>
                <c:pt idx="11523">
                  <c:v>-118.28068</c:v>
                </c:pt>
                <c:pt idx="11524">
                  <c:v>-80.351357999999991</c:v>
                </c:pt>
                <c:pt idx="11525">
                  <c:v>-80.351357999999991</c:v>
                </c:pt>
                <c:pt idx="11526">
                  <c:v>-80.351357999999991</c:v>
                </c:pt>
                <c:pt idx="11527">
                  <c:v>-80.351357999999991</c:v>
                </c:pt>
                <c:pt idx="11528">
                  <c:v>-80.351357999999991</c:v>
                </c:pt>
                <c:pt idx="11529">
                  <c:v>-80.351357999999991</c:v>
                </c:pt>
                <c:pt idx="11530">
                  <c:v>-80.351357999999991</c:v>
                </c:pt>
                <c:pt idx="11531">
                  <c:v>-80.351357999999991</c:v>
                </c:pt>
                <c:pt idx="11532">
                  <c:v>-80.351357999999991</c:v>
                </c:pt>
                <c:pt idx="11533">
                  <c:v>-80.351357999999991</c:v>
                </c:pt>
                <c:pt idx="11534">
                  <c:v>-80.351357999999991</c:v>
                </c:pt>
                <c:pt idx="11535">
                  <c:v>-80.351357999999991</c:v>
                </c:pt>
                <c:pt idx="11536">
                  <c:v>-118.03092100000001</c:v>
                </c:pt>
                <c:pt idx="11537">
                  <c:v>-118.30999</c:v>
                </c:pt>
                <c:pt idx="11538">
                  <c:v>-118.11879999999999</c:v>
                </c:pt>
                <c:pt idx="11539">
                  <c:v>-84.330033999999998</c:v>
                </c:pt>
                <c:pt idx="11540">
                  <c:v>-118.29740700000001</c:v>
                </c:pt>
                <c:pt idx="11541">
                  <c:v>-117.867057</c:v>
                </c:pt>
                <c:pt idx="11542">
                  <c:v>-117.925933</c:v>
                </c:pt>
                <c:pt idx="11543">
                  <c:v>-117.22286</c:v>
                </c:pt>
                <c:pt idx="11544">
                  <c:v>-78.673087999999979</c:v>
                </c:pt>
                <c:pt idx="11545">
                  <c:v>-84.016009999999994</c:v>
                </c:pt>
                <c:pt idx="11546">
                  <c:v>-118.21983</c:v>
                </c:pt>
                <c:pt idx="11547">
                  <c:v>-117.735308</c:v>
                </c:pt>
                <c:pt idx="11548">
                  <c:v>-84.591524000000007</c:v>
                </c:pt>
                <c:pt idx="11549">
                  <c:v>-118.10473</c:v>
                </c:pt>
                <c:pt idx="11550">
                  <c:v>-84.116202999999999</c:v>
                </c:pt>
                <c:pt idx="11551">
                  <c:v>-118.08626</c:v>
                </c:pt>
                <c:pt idx="11552">
                  <c:v>-118.20083</c:v>
                </c:pt>
                <c:pt idx="11553">
                  <c:v>-117.923002</c:v>
                </c:pt>
                <c:pt idx="11554">
                  <c:v>-118.03399899999999</c:v>
                </c:pt>
                <c:pt idx="11555">
                  <c:v>-118.20537</c:v>
                </c:pt>
                <c:pt idx="11556">
                  <c:v>-80.854269000000002</c:v>
                </c:pt>
                <c:pt idx="11557">
                  <c:v>-80.854269000000002</c:v>
                </c:pt>
                <c:pt idx="11558">
                  <c:v>-80.854269000000002</c:v>
                </c:pt>
                <c:pt idx="11559">
                  <c:v>-80.854269000000002</c:v>
                </c:pt>
                <c:pt idx="11560">
                  <c:v>-80.854269000000002</c:v>
                </c:pt>
                <c:pt idx="11561">
                  <c:v>-80.854269000000002</c:v>
                </c:pt>
                <c:pt idx="11562">
                  <c:v>-117.24357000000001</c:v>
                </c:pt>
                <c:pt idx="11563">
                  <c:v>-117.89713</c:v>
                </c:pt>
                <c:pt idx="11564">
                  <c:v>-84.170702999999989</c:v>
                </c:pt>
                <c:pt idx="11565">
                  <c:v>-118.27404</c:v>
                </c:pt>
                <c:pt idx="11566">
                  <c:v>-118.01467599999999</c:v>
                </c:pt>
                <c:pt idx="11567">
                  <c:v>-118.14062</c:v>
                </c:pt>
                <c:pt idx="11568">
                  <c:v>-84.590958000000001</c:v>
                </c:pt>
                <c:pt idx="11569">
                  <c:v>-118.23329699999999</c:v>
                </c:pt>
                <c:pt idx="11570">
                  <c:v>-118.27461099999999</c:v>
                </c:pt>
                <c:pt idx="11571">
                  <c:v>-118.2612</c:v>
                </c:pt>
                <c:pt idx="11572">
                  <c:v>-84.472326999999993</c:v>
                </c:pt>
                <c:pt idx="11573">
                  <c:v>-84.02258999999998</c:v>
                </c:pt>
                <c:pt idx="11574">
                  <c:v>-98.483530000000002</c:v>
                </c:pt>
                <c:pt idx="11575">
                  <c:v>-84.014279999999999</c:v>
                </c:pt>
                <c:pt idx="11576">
                  <c:v>-84.465410000000006</c:v>
                </c:pt>
                <c:pt idx="11577">
                  <c:v>-98.493643000000006</c:v>
                </c:pt>
                <c:pt idx="11578">
                  <c:v>-84.45819299999998</c:v>
                </c:pt>
                <c:pt idx="11579">
                  <c:v>-118.27484</c:v>
                </c:pt>
                <c:pt idx="11580">
                  <c:v>-84.328180999999987</c:v>
                </c:pt>
                <c:pt idx="11581">
                  <c:v>-84.019360000000006</c:v>
                </c:pt>
                <c:pt idx="11582">
                  <c:v>-117.541336</c:v>
                </c:pt>
                <c:pt idx="11583">
                  <c:v>-117.962706</c:v>
                </c:pt>
                <c:pt idx="11584">
                  <c:v>-84.468337999999989</c:v>
                </c:pt>
                <c:pt idx="11585">
                  <c:v>-117.571118</c:v>
                </c:pt>
                <c:pt idx="11586">
                  <c:v>-117.222527</c:v>
                </c:pt>
                <c:pt idx="11587">
                  <c:v>-84.021879999999982</c:v>
                </c:pt>
                <c:pt idx="11588">
                  <c:v>-84.513339999999999</c:v>
                </c:pt>
                <c:pt idx="11589">
                  <c:v>-118.02683</c:v>
                </c:pt>
                <c:pt idx="11590">
                  <c:v>-117.6413</c:v>
                </c:pt>
                <c:pt idx="11591">
                  <c:v>-118.01705200000001</c:v>
                </c:pt>
                <c:pt idx="11592">
                  <c:v>-84.473670000000013</c:v>
                </c:pt>
                <c:pt idx="11593">
                  <c:v>-84.009000999999998</c:v>
                </c:pt>
                <c:pt idx="11594">
                  <c:v>-84.38067199999999</c:v>
                </c:pt>
                <c:pt idx="11595">
                  <c:v>-84.592200000000005</c:v>
                </c:pt>
                <c:pt idx="11596">
                  <c:v>-117.741778</c:v>
                </c:pt>
                <c:pt idx="11597">
                  <c:v>-84.220168999999999</c:v>
                </c:pt>
                <c:pt idx="11598">
                  <c:v>-118.01555</c:v>
                </c:pt>
                <c:pt idx="11599">
                  <c:v>-98.528055999999992</c:v>
                </c:pt>
                <c:pt idx="11600">
                  <c:v>-80.526809999999998</c:v>
                </c:pt>
                <c:pt idx="11601">
                  <c:v>-117.59420299999999</c:v>
                </c:pt>
                <c:pt idx="11602">
                  <c:v>-118.3075</c:v>
                </c:pt>
                <c:pt idx="11603">
                  <c:v>-118.06041399999999</c:v>
                </c:pt>
                <c:pt idx="11604">
                  <c:v>-91.482529999999997</c:v>
                </c:pt>
                <c:pt idx="11605">
                  <c:v>-84.248266000000001</c:v>
                </c:pt>
                <c:pt idx="11606">
                  <c:v>-84.453790999999981</c:v>
                </c:pt>
                <c:pt idx="11607">
                  <c:v>-84.060406999999998</c:v>
                </c:pt>
                <c:pt idx="11608">
                  <c:v>-84.475661000000002</c:v>
                </c:pt>
                <c:pt idx="11609">
                  <c:v>-118.27372</c:v>
                </c:pt>
                <c:pt idx="11610">
                  <c:v>-84.262411999999998</c:v>
                </c:pt>
                <c:pt idx="11611">
                  <c:v>-117.52345200000001</c:v>
                </c:pt>
                <c:pt idx="11612">
                  <c:v>-84.263099999999994</c:v>
                </c:pt>
                <c:pt idx="11613">
                  <c:v>-117.86514</c:v>
                </c:pt>
                <c:pt idx="11614">
                  <c:v>-117.966954</c:v>
                </c:pt>
                <c:pt idx="11615">
                  <c:v>-118.00997</c:v>
                </c:pt>
                <c:pt idx="11616">
                  <c:v>-117.57044999999999</c:v>
                </c:pt>
                <c:pt idx="11617">
                  <c:v>-117.85961</c:v>
                </c:pt>
                <c:pt idx="11618">
                  <c:v>-118.127109</c:v>
                </c:pt>
                <c:pt idx="11619">
                  <c:v>-118.14185999999999</c:v>
                </c:pt>
                <c:pt idx="11620">
                  <c:v>-118.36667300000001</c:v>
                </c:pt>
                <c:pt idx="11621">
                  <c:v>-117.870898</c:v>
                </c:pt>
                <c:pt idx="11622">
                  <c:v>-117.528166</c:v>
                </c:pt>
                <c:pt idx="11623">
                  <c:v>-117.60120000000001</c:v>
                </c:pt>
                <c:pt idx="11624">
                  <c:v>-84.382542999999984</c:v>
                </c:pt>
                <c:pt idx="11625">
                  <c:v>-84.477186000000003</c:v>
                </c:pt>
                <c:pt idx="11626">
                  <c:v>-118.152151</c:v>
                </c:pt>
                <c:pt idx="11627">
                  <c:v>-118.271311</c:v>
                </c:pt>
                <c:pt idx="11628">
                  <c:v>-78.582189999999983</c:v>
                </c:pt>
                <c:pt idx="11629">
                  <c:v>-84.113619999999997</c:v>
                </c:pt>
                <c:pt idx="11630">
                  <c:v>-118.184669</c:v>
                </c:pt>
                <c:pt idx="11631">
                  <c:v>-84.477945000000005</c:v>
                </c:pt>
                <c:pt idx="11632">
                  <c:v>-84.502820999999983</c:v>
                </c:pt>
                <c:pt idx="11633">
                  <c:v>-117.519537</c:v>
                </c:pt>
                <c:pt idx="11634">
                  <c:v>-117.8109</c:v>
                </c:pt>
                <c:pt idx="11635">
                  <c:v>-118.095176</c:v>
                </c:pt>
                <c:pt idx="11636">
                  <c:v>-118.36839999999999</c:v>
                </c:pt>
                <c:pt idx="11637">
                  <c:v>-84.75296299999998</c:v>
                </c:pt>
                <c:pt idx="11638">
                  <c:v>-118.362149</c:v>
                </c:pt>
                <c:pt idx="11639">
                  <c:v>-84.812026000000003</c:v>
                </c:pt>
                <c:pt idx="11640">
                  <c:v>-84.475319999999982</c:v>
                </c:pt>
                <c:pt idx="11641">
                  <c:v>-81.272852999999984</c:v>
                </c:pt>
                <c:pt idx="11642">
                  <c:v>-81.272852999999984</c:v>
                </c:pt>
                <c:pt idx="11643">
                  <c:v>-117.523387</c:v>
                </c:pt>
                <c:pt idx="11644">
                  <c:v>-117.52103700000001</c:v>
                </c:pt>
                <c:pt idx="11645">
                  <c:v>-84.482910000000004</c:v>
                </c:pt>
                <c:pt idx="11646">
                  <c:v>-84.330409000000003</c:v>
                </c:pt>
                <c:pt idx="11647">
                  <c:v>-83.956839000000002</c:v>
                </c:pt>
                <c:pt idx="11648">
                  <c:v>-84.760990000000007</c:v>
                </c:pt>
                <c:pt idx="11649">
                  <c:v>-117.522397</c:v>
                </c:pt>
                <c:pt idx="11650">
                  <c:v>-84.307810000000003</c:v>
                </c:pt>
                <c:pt idx="11651">
                  <c:v>-117.82126</c:v>
                </c:pt>
                <c:pt idx="11652">
                  <c:v>-118.05461</c:v>
                </c:pt>
                <c:pt idx="11653">
                  <c:v>-118.14318</c:v>
                </c:pt>
                <c:pt idx="11654">
                  <c:v>-84.19976699999998</c:v>
                </c:pt>
                <c:pt idx="11655">
                  <c:v>-118.22022</c:v>
                </c:pt>
                <c:pt idx="11656">
                  <c:v>-117.989054</c:v>
                </c:pt>
                <c:pt idx="11657">
                  <c:v>-84.262460000000004</c:v>
                </c:pt>
                <c:pt idx="11658">
                  <c:v>-83.961298999999997</c:v>
                </c:pt>
                <c:pt idx="11659">
                  <c:v>-118.007062</c:v>
                </c:pt>
                <c:pt idx="11660">
                  <c:v>-117.94224</c:v>
                </c:pt>
                <c:pt idx="11661">
                  <c:v>-117.910757</c:v>
                </c:pt>
                <c:pt idx="11662">
                  <c:v>-118.27976200000001</c:v>
                </c:pt>
                <c:pt idx="11663">
                  <c:v>-117.88281000000001</c:v>
                </c:pt>
                <c:pt idx="11664">
                  <c:v>-84.264619999999994</c:v>
                </c:pt>
                <c:pt idx="11665">
                  <c:v>-118.37775999999999</c:v>
                </c:pt>
                <c:pt idx="11666">
                  <c:v>-118.38816</c:v>
                </c:pt>
                <c:pt idx="11667">
                  <c:v>-78.457491000000005</c:v>
                </c:pt>
                <c:pt idx="11668">
                  <c:v>-84.144509999999997</c:v>
                </c:pt>
                <c:pt idx="11669">
                  <c:v>-118.37833000000001</c:v>
                </c:pt>
                <c:pt idx="11670">
                  <c:v>-88.955869000000007</c:v>
                </c:pt>
                <c:pt idx="11671">
                  <c:v>-84.001140000000007</c:v>
                </c:pt>
                <c:pt idx="11672">
                  <c:v>-118.36353</c:v>
                </c:pt>
                <c:pt idx="11673">
                  <c:v>-84.37491</c:v>
                </c:pt>
                <c:pt idx="11674">
                  <c:v>-84.247540000000001</c:v>
                </c:pt>
                <c:pt idx="11675">
                  <c:v>-118.30973</c:v>
                </c:pt>
                <c:pt idx="11676">
                  <c:v>-118.174764</c:v>
                </c:pt>
                <c:pt idx="11677">
                  <c:v>-118.30973299999999</c:v>
                </c:pt>
                <c:pt idx="11678">
                  <c:v>-84.205168999999998</c:v>
                </c:pt>
                <c:pt idx="11679">
                  <c:v>-118.32702399999999</c:v>
                </c:pt>
                <c:pt idx="11680">
                  <c:v>-84.354140000000001</c:v>
                </c:pt>
                <c:pt idx="11681">
                  <c:v>-84.360589000000004</c:v>
                </c:pt>
                <c:pt idx="11682">
                  <c:v>-84.114357999999982</c:v>
                </c:pt>
                <c:pt idx="11683">
                  <c:v>-118.382379</c:v>
                </c:pt>
                <c:pt idx="11684">
                  <c:v>-118.19367099999999</c:v>
                </c:pt>
                <c:pt idx="11685">
                  <c:v>-84.352257999999992</c:v>
                </c:pt>
                <c:pt idx="11686">
                  <c:v>-98.504080000000002</c:v>
                </c:pt>
                <c:pt idx="11687">
                  <c:v>-84.347279999999998</c:v>
                </c:pt>
                <c:pt idx="11688">
                  <c:v>-78.976149000000007</c:v>
                </c:pt>
                <c:pt idx="11689">
                  <c:v>-78.976149000000007</c:v>
                </c:pt>
                <c:pt idx="11690">
                  <c:v>-78.976149000000007</c:v>
                </c:pt>
                <c:pt idx="11691">
                  <c:v>-118.394263</c:v>
                </c:pt>
                <c:pt idx="11692">
                  <c:v>-84.427549999999997</c:v>
                </c:pt>
                <c:pt idx="11693">
                  <c:v>-84.360266999999993</c:v>
                </c:pt>
                <c:pt idx="11694">
                  <c:v>-84.121359999999981</c:v>
                </c:pt>
                <c:pt idx="11695">
                  <c:v>-84.430099999999996</c:v>
                </c:pt>
                <c:pt idx="11696">
                  <c:v>-84.220665999999994</c:v>
                </c:pt>
                <c:pt idx="11697">
                  <c:v>-84.221339999999998</c:v>
                </c:pt>
                <c:pt idx="11698">
                  <c:v>-84.230779999999982</c:v>
                </c:pt>
                <c:pt idx="11699">
                  <c:v>-84.349270000000004</c:v>
                </c:pt>
                <c:pt idx="11700">
                  <c:v>-118.39479</c:v>
                </c:pt>
                <c:pt idx="11701">
                  <c:v>-84.355369999999979</c:v>
                </c:pt>
                <c:pt idx="11702">
                  <c:v>-84.491067999999999</c:v>
                </c:pt>
                <c:pt idx="11703">
                  <c:v>-117.876075</c:v>
                </c:pt>
                <c:pt idx="11704">
                  <c:v>-84.111554999999996</c:v>
                </c:pt>
                <c:pt idx="11705">
                  <c:v>-84.360543000000007</c:v>
                </c:pt>
                <c:pt idx="11706">
                  <c:v>-84.359199000000004</c:v>
                </c:pt>
                <c:pt idx="11707">
                  <c:v>-84.237669999999994</c:v>
                </c:pt>
                <c:pt idx="11708">
                  <c:v>-81.075215999999998</c:v>
                </c:pt>
                <c:pt idx="11709">
                  <c:v>-81.535674999999998</c:v>
                </c:pt>
                <c:pt idx="11710">
                  <c:v>-117.45827300000001</c:v>
                </c:pt>
                <c:pt idx="11711">
                  <c:v>-78.976674000000003</c:v>
                </c:pt>
                <c:pt idx="11712">
                  <c:v>-78.976674000000003</c:v>
                </c:pt>
                <c:pt idx="11713">
                  <c:v>-78.976674000000003</c:v>
                </c:pt>
                <c:pt idx="11714">
                  <c:v>-78.976674000000003</c:v>
                </c:pt>
                <c:pt idx="11715">
                  <c:v>-78.976674000000003</c:v>
                </c:pt>
                <c:pt idx="11716">
                  <c:v>-78.976674000000003</c:v>
                </c:pt>
                <c:pt idx="11717">
                  <c:v>-78.976674000000003</c:v>
                </c:pt>
                <c:pt idx="11718">
                  <c:v>-84.829087999999985</c:v>
                </c:pt>
                <c:pt idx="11719">
                  <c:v>-84.35290999999998</c:v>
                </c:pt>
                <c:pt idx="11720">
                  <c:v>-84.211591999999996</c:v>
                </c:pt>
                <c:pt idx="11721">
                  <c:v>-84.424790000000002</c:v>
                </c:pt>
                <c:pt idx="11722">
                  <c:v>-84.481965000000002</c:v>
                </c:pt>
                <c:pt idx="11723">
                  <c:v>-118.28225999999999</c:v>
                </c:pt>
                <c:pt idx="11724">
                  <c:v>-84.822737999999973</c:v>
                </c:pt>
                <c:pt idx="11725">
                  <c:v>-84.545464999999993</c:v>
                </c:pt>
                <c:pt idx="11726">
                  <c:v>-117.86069000000001</c:v>
                </c:pt>
                <c:pt idx="11727">
                  <c:v>-84.378009999999989</c:v>
                </c:pt>
                <c:pt idx="11728">
                  <c:v>-84.350940999999992</c:v>
                </c:pt>
                <c:pt idx="11729">
                  <c:v>-117.26365</c:v>
                </c:pt>
                <c:pt idx="11730">
                  <c:v>-84.494159999999994</c:v>
                </c:pt>
                <c:pt idx="11731">
                  <c:v>-117.97440400000001</c:v>
                </c:pt>
                <c:pt idx="11732">
                  <c:v>-81.524475999999993</c:v>
                </c:pt>
                <c:pt idx="11733">
                  <c:v>-81.047240000000002</c:v>
                </c:pt>
                <c:pt idx="11734">
                  <c:v>-117.4641</c:v>
                </c:pt>
                <c:pt idx="11735">
                  <c:v>-118.270736</c:v>
                </c:pt>
                <c:pt idx="11736">
                  <c:v>-118.012777</c:v>
                </c:pt>
                <c:pt idx="11737">
                  <c:v>-98.493579999999994</c:v>
                </c:pt>
                <c:pt idx="11738">
                  <c:v>-98.493579999999994</c:v>
                </c:pt>
                <c:pt idx="11739">
                  <c:v>-117.886387</c:v>
                </c:pt>
                <c:pt idx="11740">
                  <c:v>-84.102452999999969</c:v>
                </c:pt>
                <c:pt idx="11741">
                  <c:v>-117.2779</c:v>
                </c:pt>
                <c:pt idx="11742">
                  <c:v>-118.307405</c:v>
                </c:pt>
                <c:pt idx="11743">
                  <c:v>-84.497414000000006</c:v>
                </c:pt>
                <c:pt idx="11744">
                  <c:v>-83.375329999999977</c:v>
                </c:pt>
                <c:pt idx="11745">
                  <c:v>-84.185749999999985</c:v>
                </c:pt>
                <c:pt idx="11746">
                  <c:v>-118.38414</c:v>
                </c:pt>
                <c:pt idx="11747">
                  <c:v>-118.342415</c:v>
                </c:pt>
                <c:pt idx="11748">
                  <c:v>-118.40539</c:v>
                </c:pt>
                <c:pt idx="11749">
                  <c:v>-84.186220000000006</c:v>
                </c:pt>
                <c:pt idx="11750">
                  <c:v>-84.184799999999981</c:v>
                </c:pt>
                <c:pt idx="11751">
                  <c:v>-84.183801999999986</c:v>
                </c:pt>
                <c:pt idx="11752">
                  <c:v>-84.183279999999982</c:v>
                </c:pt>
                <c:pt idx="11753">
                  <c:v>-84.182427999999987</c:v>
                </c:pt>
                <c:pt idx="11754">
                  <c:v>-117.851203</c:v>
                </c:pt>
                <c:pt idx="11755">
                  <c:v>-84.18737999999999</c:v>
                </c:pt>
                <c:pt idx="11756">
                  <c:v>-84.344660000000005</c:v>
                </c:pt>
                <c:pt idx="11757">
                  <c:v>-118.38639999999999</c:v>
                </c:pt>
                <c:pt idx="11758">
                  <c:v>-84.477270000000004</c:v>
                </c:pt>
                <c:pt idx="11759">
                  <c:v>-84.244829999999993</c:v>
                </c:pt>
                <c:pt idx="11760">
                  <c:v>-118.332841</c:v>
                </c:pt>
                <c:pt idx="11761">
                  <c:v>-117.887759</c:v>
                </c:pt>
                <c:pt idx="11762">
                  <c:v>-117.48154</c:v>
                </c:pt>
                <c:pt idx="11763">
                  <c:v>-83.972784999999988</c:v>
                </c:pt>
                <c:pt idx="11764">
                  <c:v>-117.558842</c:v>
                </c:pt>
                <c:pt idx="11765">
                  <c:v>-84.311735999999982</c:v>
                </c:pt>
                <c:pt idx="11766">
                  <c:v>-84.197435999999982</c:v>
                </c:pt>
                <c:pt idx="11767">
                  <c:v>-84.22175</c:v>
                </c:pt>
                <c:pt idx="11768">
                  <c:v>-84.308520999999999</c:v>
                </c:pt>
                <c:pt idx="11769">
                  <c:v>-84.342327999999981</c:v>
                </c:pt>
                <c:pt idx="11770">
                  <c:v>-118.12513</c:v>
                </c:pt>
                <c:pt idx="11771">
                  <c:v>-118.32791</c:v>
                </c:pt>
                <c:pt idx="11772">
                  <c:v>-84.337430000000012</c:v>
                </c:pt>
                <c:pt idx="11773">
                  <c:v>-84.866977999999989</c:v>
                </c:pt>
                <c:pt idx="11774">
                  <c:v>-84.252628999999999</c:v>
                </c:pt>
                <c:pt idx="11775">
                  <c:v>-117.96039</c:v>
                </c:pt>
                <c:pt idx="11776">
                  <c:v>-83.522644</c:v>
                </c:pt>
                <c:pt idx="11777">
                  <c:v>-80.68633899999999</c:v>
                </c:pt>
                <c:pt idx="11778">
                  <c:v>-118.11761</c:v>
                </c:pt>
                <c:pt idx="11779">
                  <c:v>-83.367369999999994</c:v>
                </c:pt>
                <c:pt idx="11780">
                  <c:v>-84.336457999999979</c:v>
                </c:pt>
                <c:pt idx="11781">
                  <c:v>-84.336956000000001</c:v>
                </c:pt>
                <c:pt idx="11782">
                  <c:v>-84.240129999999994</c:v>
                </c:pt>
                <c:pt idx="11783">
                  <c:v>-118.35299999999999</c:v>
                </c:pt>
                <c:pt idx="11784">
                  <c:v>-118.10065</c:v>
                </c:pt>
                <c:pt idx="11785">
                  <c:v>-84.340164000000001</c:v>
                </c:pt>
                <c:pt idx="11786">
                  <c:v>-84.305413999999999</c:v>
                </c:pt>
                <c:pt idx="11787">
                  <c:v>-84.311319999999995</c:v>
                </c:pt>
                <c:pt idx="11788">
                  <c:v>-118.39112</c:v>
                </c:pt>
                <c:pt idx="11789">
                  <c:v>-84.479749999999981</c:v>
                </c:pt>
                <c:pt idx="11790">
                  <c:v>-84.467128000000002</c:v>
                </c:pt>
                <c:pt idx="11791">
                  <c:v>-117.967178</c:v>
                </c:pt>
                <c:pt idx="11792">
                  <c:v>-83.330029999999994</c:v>
                </c:pt>
                <c:pt idx="11793">
                  <c:v>-84.314229999999995</c:v>
                </c:pt>
                <c:pt idx="11794">
                  <c:v>-117.89028</c:v>
                </c:pt>
                <c:pt idx="11795">
                  <c:v>-117.935304</c:v>
                </c:pt>
                <c:pt idx="11796">
                  <c:v>-84.281450000000007</c:v>
                </c:pt>
                <c:pt idx="11797">
                  <c:v>-84.308530000000005</c:v>
                </c:pt>
                <c:pt idx="11798">
                  <c:v>-98.552077999999966</c:v>
                </c:pt>
                <c:pt idx="11799">
                  <c:v>-98.552077999999966</c:v>
                </c:pt>
                <c:pt idx="11800">
                  <c:v>-98.552077999999966</c:v>
                </c:pt>
                <c:pt idx="11801">
                  <c:v>-98.552077999999966</c:v>
                </c:pt>
                <c:pt idx="11802">
                  <c:v>-84.492636000000005</c:v>
                </c:pt>
                <c:pt idx="11803">
                  <c:v>-118.238026</c:v>
                </c:pt>
                <c:pt idx="11804">
                  <c:v>-84.378534999999985</c:v>
                </c:pt>
                <c:pt idx="11805">
                  <c:v>-83.349051000000003</c:v>
                </c:pt>
                <c:pt idx="11806">
                  <c:v>-118.09956</c:v>
                </c:pt>
                <c:pt idx="11807">
                  <c:v>-84.344662999999997</c:v>
                </c:pt>
                <c:pt idx="11808">
                  <c:v>-84.059950000000001</c:v>
                </c:pt>
                <c:pt idx="11809">
                  <c:v>-84.348801999999992</c:v>
                </c:pt>
                <c:pt idx="11810">
                  <c:v>-84.331731999999988</c:v>
                </c:pt>
                <c:pt idx="11811">
                  <c:v>-84.379996999999989</c:v>
                </c:pt>
                <c:pt idx="11812">
                  <c:v>-84.362179999999981</c:v>
                </c:pt>
                <c:pt idx="11813">
                  <c:v>-84.500159999999994</c:v>
                </c:pt>
                <c:pt idx="11814">
                  <c:v>-118.22163</c:v>
                </c:pt>
                <c:pt idx="11815">
                  <c:v>-84.337577999999979</c:v>
                </c:pt>
                <c:pt idx="11816">
                  <c:v>-116.81544599999999</c:v>
                </c:pt>
                <c:pt idx="11817">
                  <c:v>-96.432609999999997</c:v>
                </c:pt>
                <c:pt idx="11818">
                  <c:v>-118.39691999999999</c:v>
                </c:pt>
                <c:pt idx="11819">
                  <c:v>-83.436661999999998</c:v>
                </c:pt>
                <c:pt idx="11820">
                  <c:v>-84.361868000000001</c:v>
                </c:pt>
                <c:pt idx="11821">
                  <c:v>-118.396601</c:v>
                </c:pt>
                <c:pt idx="11822">
                  <c:v>-118.384767</c:v>
                </c:pt>
                <c:pt idx="11823">
                  <c:v>-84.351100000000002</c:v>
                </c:pt>
                <c:pt idx="11824">
                  <c:v>-80.386239000000003</c:v>
                </c:pt>
                <c:pt idx="11825">
                  <c:v>-80.386239000000003</c:v>
                </c:pt>
                <c:pt idx="11826">
                  <c:v>-80.386239000000003</c:v>
                </c:pt>
                <c:pt idx="11827">
                  <c:v>-80.386239000000003</c:v>
                </c:pt>
                <c:pt idx="11828">
                  <c:v>-118.383934</c:v>
                </c:pt>
                <c:pt idx="11829">
                  <c:v>-118.216081</c:v>
                </c:pt>
                <c:pt idx="11830">
                  <c:v>-84.218680000000006</c:v>
                </c:pt>
                <c:pt idx="11831">
                  <c:v>-118.396694</c:v>
                </c:pt>
                <c:pt idx="11832">
                  <c:v>-118.12163</c:v>
                </c:pt>
                <c:pt idx="11833">
                  <c:v>-118.384485</c:v>
                </c:pt>
                <c:pt idx="11834">
                  <c:v>-118.20435000000001</c:v>
                </c:pt>
                <c:pt idx="11835">
                  <c:v>-118.40073</c:v>
                </c:pt>
                <c:pt idx="11836">
                  <c:v>-118.20832</c:v>
                </c:pt>
                <c:pt idx="11837">
                  <c:v>-117.42843999999999</c:v>
                </c:pt>
                <c:pt idx="11838">
                  <c:v>-83.714039999999997</c:v>
                </c:pt>
                <c:pt idx="11839">
                  <c:v>-84.343590000000006</c:v>
                </c:pt>
                <c:pt idx="11840">
                  <c:v>-84.333958999999979</c:v>
                </c:pt>
                <c:pt idx="11841">
                  <c:v>-84.385410999999991</c:v>
                </c:pt>
                <c:pt idx="11842">
                  <c:v>-118.05070499999999</c:v>
                </c:pt>
                <c:pt idx="11843">
                  <c:v>-84.349433000000005</c:v>
                </c:pt>
                <c:pt idx="11844">
                  <c:v>-118.36968</c:v>
                </c:pt>
                <c:pt idx="11845">
                  <c:v>-84.354290000000006</c:v>
                </c:pt>
                <c:pt idx="11846">
                  <c:v>-84.360486999999992</c:v>
                </c:pt>
                <c:pt idx="11847">
                  <c:v>-117.89397</c:v>
                </c:pt>
                <c:pt idx="11848">
                  <c:v>-83.957210000000003</c:v>
                </c:pt>
                <c:pt idx="11849">
                  <c:v>-84.335836999999984</c:v>
                </c:pt>
                <c:pt idx="11850">
                  <c:v>-84.338356999999988</c:v>
                </c:pt>
                <c:pt idx="11851">
                  <c:v>-117.42222</c:v>
                </c:pt>
                <c:pt idx="11852">
                  <c:v>-118.12066</c:v>
                </c:pt>
                <c:pt idx="11853">
                  <c:v>-84.360386999999989</c:v>
                </c:pt>
                <c:pt idx="11854">
                  <c:v>-84.361976999999982</c:v>
                </c:pt>
                <c:pt idx="11855">
                  <c:v>-87.837568000000005</c:v>
                </c:pt>
                <c:pt idx="11856">
                  <c:v>-84.377899999999983</c:v>
                </c:pt>
                <c:pt idx="11857">
                  <c:v>-84.361033000000006</c:v>
                </c:pt>
                <c:pt idx="11858">
                  <c:v>-84.373199999999983</c:v>
                </c:pt>
                <c:pt idx="11859">
                  <c:v>-84.555269999999993</c:v>
                </c:pt>
                <c:pt idx="11860">
                  <c:v>-117.455736</c:v>
                </c:pt>
                <c:pt idx="11861">
                  <c:v>-84.249719999999996</c:v>
                </c:pt>
                <c:pt idx="11862">
                  <c:v>-118.34533</c:v>
                </c:pt>
                <c:pt idx="11863">
                  <c:v>-84.225210000000004</c:v>
                </c:pt>
                <c:pt idx="11864">
                  <c:v>-117.187837</c:v>
                </c:pt>
                <c:pt idx="11865">
                  <c:v>-117.29901099999999</c:v>
                </c:pt>
                <c:pt idx="11866">
                  <c:v>-84.350348999999966</c:v>
                </c:pt>
                <c:pt idx="11867">
                  <c:v>-84.035679999999999</c:v>
                </c:pt>
                <c:pt idx="11868">
                  <c:v>-84.122349999999969</c:v>
                </c:pt>
                <c:pt idx="11869">
                  <c:v>-84.226399999999998</c:v>
                </c:pt>
                <c:pt idx="11870">
                  <c:v>-84.2042</c:v>
                </c:pt>
                <c:pt idx="11871">
                  <c:v>-84.245500000000007</c:v>
                </c:pt>
                <c:pt idx="11872">
                  <c:v>-118.0478</c:v>
                </c:pt>
                <c:pt idx="11873">
                  <c:v>-84.246324000000001</c:v>
                </c:pt>
                <c:pt idx="11874">
                  <c:v>-118.13035000000001</c:v>
                </c:pt>
                <c:pt idx="11875">
                  <c:v>-84.574164999999994</c:v>
                </c:pt>
                <c:pt idx="11876">
                  <c:v>-84.574164999999994</c:v>
                </c:pt>
                <c:pt idx="11877">
                  <c:v>-84.574164999999994</c:v>
                </c:pt>
                <c:pt idx="11878">
                  <c:v>-84.574164999999994</c:v>
                </c:pt>
                <c:pt idx="11879">
                  <c:v>-84.574164999999994</c:v>
                </c:pt>
                <c:pt idx="11880">
                  <c:v>-84.574164999999994</c:v>
                </c:pt>
                <c:pt idx="11881">
                  <c:v>-84.574164999999994</c:v>
                </c:pt>
                <c:pt idx="11882">
                  <c:v>-84.574164999999994</c:v>
                </c:pt>
                <c:pt idx="11883">
                  <c:v>-84.574164999999994</c:v>
                </c:pt>
                <c:pt idx="11884">
                  <c:v>-84.574164999999994</c:v>
                </c:pt>
                <c:pt idx="11885">
                  <c:v>-84.574164999999994</c:v>
                </c:pt>
                <c:pt idx="11886">
                  <c:v>-84.574164999999994</c:v>
                </c:pt>
                <c:pt idx="11887">
                  <c:v>-84.574164999999994</c:v>
                </c:pt>
                <c:pt idx="11888">
                  <c:v>-84.574164999999994</c:v>
                </c:pt>
                <c:pt idx="11889">
                  <c:v>-84.574164999999994</c:v>
                </c:pt>
                <c:pt idx="11890">
                  <c:v>-84.574164999999994</c:v>
                </c:pt>
                <c:pt idx="11891">
                  <c:v>-84.574164999999994</c:v>
                </c:pt>
                <c:pt idx="11892">
                  <c:v>-84.337700000000012</c:v>
                </c:pt>
                <c:pt idx="11893">
                  <c:v>-78.011619999999994</c:v>
                </c:pt>
                <c:pt idx="11894">
                  <c:v>-83.468521999999993</c:v>
                </c:pt>
                <c:pt idx="11895">
                  <c:v>-84.361402999999981</c:v>
                </c:pt>
                <c:pt idx="11896">
                  <c:v>-83.467979999999997</c:v>
                </c:pt>
                <c:pt idx="11897">
                  <c:v>-84.114000000000004</c:v>
                </c:pt>
                <c:pt idx="11898">
                  <c:v>-117.4088</c:v>
                </c:pt>
                <c:pt idx="11899">
                  <c:v>-84.315399999999983</c:v>
                </c:pt>
                <c:pt idx="11900">
                  <c:v>-117.982878</c:v>
                </c:pt>
                <c:pt idx="11901">
                  <c:v>-83.439712999999998</c:v>
                </c:pt>
                <c:pt idx="11902">
                  <c:v>-83.752944999999983</c:v>
                </c:pt>
                <c:pt idx="11903">
                  <c:v>-84.210949999999997</c:v>
                </c:pt>
                <c:pt idx="11904">
                  <c:v>-84.210949999999997</c:v>
                </c:pt>
                <c:pt idx="11905">
                  <c:v>-84.127801999999988</c:v>
                </c:pt>
                <c:pt idx="11906">
                  <c:v>-117.30052000000001</c:v>
                </c:pt>
                <c:pt idx="11907">
                  <c:v>-84.624478999999965</c:v>
                </c:pt>
                <c:pt idx="11908">
                  <c:v>-84.159972999999965</c:v>
                </c:pt>
                <c:pt idx="11909">
                  <c:v>-118.369533</c:v>
                </c:pt>
                <c:pt idx="11910">
                  <c:v>-84.079341999999968</c:v>
                </c:pt>
                <c:pt idx="11911">
                  <c:v>-84.079341999999968</c:v>
                </c:pt>
                <c:pt idx="11912">
                  <c:v>-84.079341999999968</c:v>
                </c:pt>
                <c:pt idx="11913">
                  <c:v>-84.079341999999968</c:v>
                </c:pt>
                <c:pt idx="11914">
                  <c:v>-84.55086799999998</c:v>
                </c:pt>
                <c:pt idx="11915">
                  <c:v>-84.55086799999998</c:v>
                </c:pt>
                <c:pt idx="11916">
                  <c:v>-84.55086799999998</c:v>
                </c:pt>
                <c:pt idx="11917">
                  <c:v>-84.55086799999998</c:v>
                </c:pt>
                <c:pt idx="11918">
                  <c:v>-84.55086799999998</c:v>
                </c:pt>
                <c:pt idx="11919">
                  <c:v>-84.55086799999998</c:v>
                </c:pt>
                <c:pt idx="11920">
                  <c:v>-84.55086799999998</c:v>
                </c:pt>
                <c:pt idx="11921">
                  <c:v>-84.55086799999998</c:v>
                </c:pt>
                <c:pt idx="11922">
                  <c:v>-83.471601000000007</c:v>
                </c:pt>
                <c:pt idx="11923">
                  <c:v>-118.37397</c:v>
                </c:pt>
                <c:pt idx="11924">
                  <c:v>-117.99782999999999</c:v>
                </c:pt>
                <c:pt idx="11925">
                  <c:v>-118.34133</c:v>
                </c:pt>
                <c:pt idx="11926">
                  <c:v>-84.618979999999979</c:v>
                </c:pt>
                <c:pt idx="11927">
                  <c:v>-83.410576000000006</c:v>
                </c:pt>
                <c:pt idx="11928">
                  <c:v>-117.45650000000001</c:v>
                </c:pt>
                <c:pt idx="11929">
                  <c:v>-84.240138999999999</c:v>
                </c:pt>
                <c:pt idx="11930">
                  <c:v>-117.29257</c:v>
                </c:pt>
                <c:pt idx="11931">
                  <c:v>-118.37098</c:v>
                </c:pt>
                <c:pt idx="11932">
                  <c:v>-84.554998999999981</c:v>
                </c:pt>
                <c:pt idx="11933">
                  <c:v>-118.38888</c:v>
                </c:pt>
                <c:pt idx="11934">
                  <c:v>-118.39368</c:v>
                </c:pt>
                <c:pt idx="11935">
                  <c:v>-118.38475099999999</c:v>
                </c:pt>
                <c:pt idx="11936">
                  <c:v>-86.033681999999999</c:v>
                </c:pt>
                <c:pt idx="11937">
                  <c:v>-118.00407</c:v>
                </c:pt>
                <c:pt idx="11938">
                  <c:v>-84.128544999999988</c:v>
                </c:pt>
                <c:pt idx="11939">
                  <c:v>-84.334485999999998</c:v>
                </c:pt>
                <c:pt idx="11940">
                  <c:v>-84.121007999999989</c:v>
                </c:pt>
                <c:pt idx="11941">
                  <c:v>-84.519830000000013</c:v>
                </c:pt>
                <c:pt idx="11942">
                  <c:v>-84.491427000000002</c:v>
                </c:pt>
                <c:pt idx="11943">
                  <c:v>-80.379989999999992</c:v>
                </c:pt>
                <c:pt idx="11944">
                  <c:v>-86.47075599999998</c:v>
                </c:pt>
                <c:pt idx="11945">
                  <c:v>-118.38534</c:v>
                </c:pt>
                <c:pt idx="11946">
                  <c:v>-84.141011000000006</c:v>
                </c:pt>
                <c:pt idx="11947">
                  <c:v>-117.96213</c:v>
                </c:pt>
                <c:pt idx="11948">
                  <c:v>-118.066244</c:v>
                </c:pt>
                <c:pt idx="11949">
                  <c:v>-84.41189</c:v>
                </c:pt>
                <c:pt idx="11950">
                  <c:v>-84.236059999999995</c:v>
                </c:pt>
                <c:pt idx="11951">
                  <c:v>-84.130195000000001</c:v>
                </c:pt>
                <c:pt idx="11952">
                  <c:v>-91.845270000000014</c:v>
                </c:pt>
                <c:pt idx="11953">
                  <c:v>-84.571737999999968</c:v>
                </c:pt>
                <c:pt idx="11954">
                  <c:v>-84.199476999999987</c:v>
                </c:pt>
                <c:pt idx="11955">
                  <c:v>-84.337457000000001</c:v>
                </c:pt>
                <c:pt idx="11956">
                  <c:v>-118.25512000000001</c:v>
                </c:pt>
                <c:pt idx="11957">
                  <c:v>-83.406480000000002</c:v>
                </c:pt>
                <c:pt idx="11958">
                  <c:v>-118.05874</c:v>
                </c:pt>
                <c:pt idx="11959">
                  <c:v>-83.369977999999989</c:v>
                </c:pt>
                <c:pt idx="11960">
                  <c:v>-78.042336999999989</c:v>
                </c:pt>
                <c:pt idx="11961">
                  <c:v>-84.10642</c:v>
                </c:pt>
                <c:pt idx="11962">
                  <c:v>-84.550210000000007</c:v>
                </c:pt>
                <c:pt idx="11963">
                  <c:v>-84.123869999999982</c:v>
                </c:pt>
                <c:pt idx="11964">
                  <c:v>-84.235315999999983</c:v>
                </c:pt>
                <c:pt idx="11965">
                  <c:v>-83.988</c:v>
                </c:pt>
                <c:pt idx="11966">
                  <c:v>-83.988</c:v>
                </c:pt>
                <c:pt idx="11967">
                  <c:v>-83.988</c:v>
                </c:pt>
                <c:pt idx="11968">
                  <c:v>-118.180656</c:v>
                </c:pt>
                <c:pt idx="11969">
                  <c:v>-84.545879999999983</c:v>
                </c:pt>
                <c:pt idx="11970">
                  <c:v>-84.545879999999983</c:v>
                </c:pt>
                <c:pt idx="11971">
                  <c:v>-81.096890000000002</c:v>
                </c:pt>
                <c:pt idx="11972">
                  <c:v>-117.39644</c:v>
                </c:pt>
                <c:pt idx="11973">
                  <c:v>-84.109979999999979</c:v>
                </c:pt>
                <c:pt idx="11974">
                  <c:v>-80.924270000000007</c:v>
                </c:pt>
                <c:pt idx="11975">
                  <c:v>-117.688517</c:v>
                </c:pt>
                <c:pt idx="11976">
                  <c:v>-118.372142</c:v>
                </c:pt>
                <c:pt idx="11977">
                  <c:v>-84.108443999999992</c:v>
                </c:pt>
                <c:pt idx="11978">
                  <c:v>-84.128072999999986</c:v>
                </c:pt>
                <c:pt idx="11979">
                  <c:v>-117.44321600000001</c:v>
                </c:pt>
                <c:pt idx="11980">
                  <c:v>-118.414998</c:v>
                </c:pt>
                <c:pt idx="11981">
                  <c:v>-118.44042899999999</c:v>
                </c:pt>
                <c:pt idx="11982">
                  <c:v>-117.341308</c:v>
                </c:pt>
                <c:pt idx="11983">
                  <c:v>-118.371323</c:v>
                </c:pt>
                <c:pt idx="11984">
                  <c:v>-84.517880000000005</c:v>
                </c:pt>
                <c:pt idx="11985">
                  <c:v>-84.502359999999982</c:v>
                </c:pt>
                <c:pt idx="11986">
                  <c:v>-84.053539999999998</c:v>
                </c:pt>
                <c:pt idx="11987">
                  <c:v>-118.048795</c:v>
                </c:pt>
                <c:pt idx="11988">
                  <c:v>-84.525169000000005</c:v>
                </c:pt>
                <c:pt idx="11989">
                  <c:v>-118.104645</c:v>
                </c:pt>
                <c:pt idx="11990">
                  <c:v>-80.380930000000006</c:v>
                </c:pt>
                <c:pt idx="11991">
                  <c:v>-84.787636000000006</c:v>
                </c:pt>
                <c:pt idx="11992">
                  <c:v>-83.587192000000002</c:v>
                </c:pt>
                <c:pt idx="11993">
                  <c:v>-84.303194000000005</c:v>
                </c:pt>
                <c:pt idx="11994">
                  <c:v>-80.994763000000006</c:v>
                </c:pt>
                <c:pt idx="11995">
                  <c:v>-84.303430000000006</c:v>
                </c:pt>
                <c:pt idx="11996">
                  <c:v>-84.11932299999998</c:v>
                </c:pt>
                <c:pt idx="11997">
                  <c:v>-84.022937999999968</c:v>
                </c:pt>
                <c:pt idx="11998">
                  <c:v>-84.022937999999968</c:v>
                </c:pt>
                <c:pt idx="11999">
                  <c:v>-84.022937999999968</c:v>
                </c:pt>
                <c:pt idx="12000">
                  <c:v>-84.022937999999968</c:v>
                </c:pt>
                <c:pt idx="12001">
                  <c:v>-84.022937999999968</c:v>
                </c:pt>
                <c:pt idx="12002">
                  <c:v>-84.022937999999968</c:v>
                </c:pt>
                <c:pt idx="12003">
                  <c:v>-84.022937999999968</c:v>
                </c:pt>
                <c:pt idx="12004">
                  <c:v>-84.022937999999968</c:v>
                </c:pt>
                <c:pt idx="12005">
                  <c:v>-84.022937999999968</c:v>
                </c:pt>
                <c:pt idx="12006">
                  <c:v>-80.395663999999996</c:v>
                </c:pt>
                <c:pt idx="12007">
                  <c:v>-84.098260999999994</c:v>
                </c:pt>
                <c:pt idx="12008">
                  <c:v>-80.993775999999983</c:v>
                </c:pt>
                <c:pt idx="12009">
                  <c:v>-84.301106000000004</c:v>
                </c:pt>
                <c:pt idx="12010">
                  <c:v>-81.205155000000005</c:v>
                </c:pt>
                <c:pt idx="12011">
                  <c:v>-81.205155000000005</c:v>
                </c:pt>
                <c:pt idx="12012">
                  <c:v>-81.205155000000005</c:v>
                </c:pt>
                <c:pt idx="12013">
                  <c:v>-81.205155000000005</c:v>
                </c:pt>
                <c:pt idx="12014">
                  <c:v>-112.78495700000001</c:v>
                </c:pt>
                <c:pt idx="12015">
                  <c:v>-117.396378</c:v>
                </c:pt>
                <c:pt idx="12016">
                  <c:v>-84.143177999999992</c:v>
                </c:pt>
                <c:pt idx="12017">
                  <c:v>-83.414060000000006</c:v>
                </c:pt>
                <c:pt idx="12018">
                  <c:v>-118.187274</c:v>
                </c:pt>
                <c:pt idx="12019">
                  <c:v>-84.035385999999988</c:v>
                </c:pt>
                <c:pt idx="12020">
                  <c:v>-86.459851</c:v>
                </c:pt>
                <c:pt idx="12021">
                  <c:v>-86.460009999999997</c:v>
                </c:pt>
                <c:pt idx="12022">
                  <c:v>-118.050668</c:v>
                </c:pt>
                <c:pt idx="12023">
                  <c:v>-96.264135999999993</c:v>
                </c:pt>
                <c:pt idx="12024">
                  <c:v>-84.01259899999998</c:v>
                </c:pt>
                <c:pt idx="12025">
                  <c:v>-84.128755999999967</c:v>
                </c:pt>
                <c:pt idx="12026">
                  <c:v>-78.416555000000002</c:v>
                </c:pt>
                <c:pt idx="12027">
                  <c:v>-118.06641</c:v>
                </c:pt>
                <c:pt idx="12028">
                  <c:v>-84.141861000000006</c:v>
                </c:pt>
                <c:pt idx="12029">
                  <c:v>-80.437430000000006</c:v>
                </c:pt>
                <c:pt idx="12030">
                  <c:v>-84.008258999999981</c:v>
                </c:pt>
                <c:pt idx="12031">
                  <c:v>-84.208369999999974</c:v>
                </c:pt>
                <c:pt idx="12032">
                  <c:v>-84.173894999999987</c:v>
                </c:pt>
                <c:pt idx="12033">
                  <c:v>-84.407792999999998</c:v>
                </c:pt>
                <c:pt idx="12034">
                  <c:v>-81.02167</c:v>
                </c:pt>
                <c:pt idx="12035">
                  <c:v>-84.363230000000001</c:v>
                </c:pt>
                <c:pt idx="12036">
                  <c:v>-118.05616999999999</c:v>
                </c:pt>
                <c:pt idx="12037">
                  <c:v>-118.0921</c:v>
                </c:pt>
                <c:pt idx="12038">
                  <c:v>-118.0925</c:v>
                </c:pt>
                <c:pt idx="12039">
                  <c:v>-84.138539999999992</c:v>
                </c:pt>
                <c:pt idx="12040">
                  <c:v>-80.945880000000002</c:v>
                </c:pt>
                <c:pt idx="12041">
                  <c:v>-84.488383999999982</c:v>
                </c:pt>
                <c:pt idx="12042">
                  <c:v>-84.090599999999995</c:v>
                </c:pt>
                <c:pt idx="12043">
                  <c:v>-84.006748999999985</c:v>
                </c:pt>
                <c:pt idx="12044">
                  <c:v>-117.669883</c:v>
                </c:pt>
                <c:pt idx="12045">
                  <c:v>-118.44583900000001</c:v>
                </c:pt>
                <c:pt idx="12046">
                  <c:v>-118.099498</c:v>
                </c:pt>
                <c:pt idx="12047">
                  <c:v>-84.110039999999998</c:v>
                </c:pt>
                <c:pt idx="12048">
                  <c:v>-78.390889999999999</c:v>
                </c:pt>
                <c:pt idx="12049">
                  <c:v>-81.08047999999998</c:v>
                </c:pt>
                <c:pt idx="12050">
                  <c:v>-84.131602999999998</c:v>
                </c:pt>
                <c:pt idx="12051">
                  <c:v>-81.030950000000004</c:v>
                </c:pt>
                <c:pt idx="12052">
                  <c:v>-84.032600000000002</c:v>
                </c:pt>
                <c:pt idx="12053">
                  <c:v>-86.451663999999994</c:v>
                </c:pt>
                <c:pt idx="12054">
                  <c:v>-84.016574000000006</c:v>
                </c:pt>
                <c:pt idx="12055">
                  <c:v>-118.06341</c:v>
                </c:pt>
                <c:pt idx="12056">
                  <c:v>-84.489608000000004</c:v>
                </c:pt>
                <c:pt idx="12057">
                  <c:v>-84.104100000000003</c:v>
                </c:pt>
                <c:pt idx="12058">
                  <c:v>-84.551730000000006</c:v>
                </c:pt>
                <c:pt idx="12059">
                  <c:v>-118.11450000000001</c:v>
                </c:pt>
                <c:pt idx="12060">
                  <c:v>-84.546779999999998</c:v>
                </c:pt>
                <c:pt idx="12061">
                  <c:v>-118.06771999999999</c:v>
                </c:pt>
                <c:pt idx="12062">
                  <c:v>-83.985206000000005</c:v>
                </c:pt>
                <c:pt idx="12063">
                  <c:v>-84.11281799999999</c:v>
                </c:pt>
                <c:pt idx="12064">
                  <c:v>-84.542260999999996</c:v>
                </c:pt>
                <c:pt idx="12065">
                  <c:v>-118.10389000000001</c:v>
                </c:pt>
                <c:pt idx="12066">
                  <c:v>-84.032579999999982</c:v>
                </c:pt>
                <c:pt idx="12067">
                  <c:v>-84.104060000000004</c:v>
                </c:pt>
                <c:pt idx="12068">
                  <c:v>-117.836912</c:v>
                </c:pt>
                <c:pt idx="12069">
                  <c:v>-118.425479</c:v>
                </c:pt>
                <c:pt idx="12070">
                  <c:v>-84.117090000000005</c:v>
                </c:pt>
                <c:pt idx="12071">
                  <c:v>-84.092600000000004</c:v>
                </c:pt>
                <c:pt idx="12072">
                  <c:v>-118.42813</c:v>
                </c:pt>
                <c:pt idx="12073">
                  <c:v>-118.45415199999999</c:v>
                </c:pt>
                <c:pt idx="12074">
                  <c:v>-84.220753000000002</c:v>
                </c:pt>
                <c:pt idx="12075">
                  <c:v>-96.379829999999998</c:v>
                </c:pt>
                <c:pt idx="12076">
                  <c:v>-118.047613</c:v>
                </c:pt>
                <c:pt idx="12077">
                  <c:v>-117.83841</c:v>
                </c:pt>
                <c:pt idx="12078">
                  <c:v>-83.989909999999995</c:v>
                </c:pt>
                <c:pt idx="12079">
                  <c:v>-118.4298</c:v>
                </c:pt>
                <c:pt idx="12080">
                  <c:v>-84.098500000000001</c:v>
                </c:pt>
                <c:pt idx="12081">
                  <c:v>-118.048107</c:v>
                </c:pt>
                <c:pt idx="12082">
                  <c:v>-117.338421</c:v>
                </c:pt>
                <c:pt idx="12083">
                  <c:v>-84.112650000000002</c:v>
                </c:pt>
                <c:pt idx="12084">
                  <c:v>-118.381137</c:v>
                </c:pt>
                <c:pt idx="12085">
                  <c:v>-118.046648</c:v>
                </c:pt>
                <c:pt idx="12086">
                  <c:v>-118.045867</c:v>
                </c:pt>
                <c:pt idx="12087">
                  <c:v>-84.350853000000001</c:v>
                </c:pt>
                <c:pt idx="12088">
                  <c:v>-84.416572000000002</c:v>
                </c:pt>
                <c:pt idx="12089">
                  <c:v>-84.148841999999988</c:v>
                </c:pt>
                <c:pt idx="12090">
                  <c:v>-118.38591</c:v>
                </c:pt>
                <c:pt idx="12091">
                  <c:v>-118.03887</c:v>
                </c:pt>
                <c:pt idx="12092">
                  <c:v>-117.339476</c:v>
                </c:pt>
                <c:pt idx="12093">
                  <c:v>-84.550259999999994</c:v>
                </c:pt>
                <c:pt idx="12094">
                  <c:v>-118.15388</c:v>
                </c:pt>
                <c:pt idx="12095">
                  <c:v>-118.03449999999999</c:v>
                </c:pt>
                <c:pt idx="12096">
                  <c:v>-118.41549999999999</c:v>
                </c:pt>
                <c:pt idx="12097">
                  <c:v>-118.41459</c:v>
                </c:pt>
                <c:pt idx="12098">
                  <c:v>-83.352889999999988</c:v>
                </c:pt>
                <c:pt idx="12099">
                  <c:v>-118.39511899999999</c:v>
                </c:pt>
                <c:pt idx="12100">
                  <c:v>-118.13800000000001</c:v>
                </c:pt>
                <c:pt idx="12101">
                  <c:v>-118.395128</c:v>
                </c:pt>
                <c:pt idx="12102">
                  <c:v>-118.46026000000001</c:v>
                </c:pt>
                <c:pt idx="12103">
                  <c:v>-118.43688899999999</c:v>
                </c:pt>
                <c:pt idx="12104">
                  <c:v>-84.544347000000002</c:v>
                </c:pt>
                <c:pt idx="12105">
                  <c:v>-118.41543</c:v>
                </c:pt>
                <c:pt idx="12106">
                  <c:v>-84.081064999999995</c:v>
                </c:pt>
                <c:pt idx="12107">
                  <c:v>-84.422789999999992</c:v>
                </c:pt>
                <c:pt idx="12108">
                  <c:v>-118.46029299999999</c:v>
                </c:pt>
                <c:pt idx="12109">
                  <c:v>-80.96463</c:v>
                </c:pt>
                <c:pt idx="12110">
                  <c:v>-84.520730999999984</c:v>
                </c:pt>
                <c:pt idx="12111">
                  <c:v>-118.39229</c:v>
                </c:pt>
                <c:pt idx="12112">
                  <c:v>-84.422939999999983</c:v>
                </c:pt>
                <c:pt idx="12113">
                  <c:v>-81.02259699999999</c:v>
                </c:pt>
                <c:pt idx="12114">
                  <c:v>-118.459622</c:v>
                </c:pt>
                <c:pt idx="12115">
                  <c:v>-117.36547</c:v>
                </c:pt>
                <c:pt idx="12116">
                  <c:v>-81.108059999999981</c:v>
                </c:pt>
                <c:pt idx="12117">
                  <c:v>-117.751099</c:v>
                </c:pt>
                <c:pt idx="12118">
                  <c:v>-83.9863</c:v>
                </c:pt>
                <c:pt idx="12119">
                  <c:v>-117.71315800000001</c:v>
                </c:pt>
                <c:pt idx="12120">
                  <c:v>-118.1635</c:v>
                </c:pt>
                <c:pt idx="12121">
                  <c:v>-118.45016</c:v>
                </c:pt>
                <c:pt idx="12122">
                  <c:v>-84.353709999999992</c:v>
                </c:pt>
                <c:pt idx="12123">
                  <c:v>-118.13863000000001</c:v>
                </c:pt>
                <c:pt idx="12124">
                  <c:v>-117.37005000000001</c:v>
                </c:pt>
                <c:pt idx="12125">
                  <c:v>-118.14758999999999</c:v>
                </c:pt>
                <c:pt idx="12126">
                  <c:v>-118.44626</c:v>
                </c:pt>
                <c:pt idx="12127">
                  <c:v>-118.453502</c:v>
                </c:pt>
                <c:pt idx="12128">
                  <c:v>-80.892151999999982</c:v>
                </c:pt>
                <c:pt idx="12129">
                  <c:v>-83.93847199999999</c:v>
                </c:pt>
                <c:pt idx="12130">
                  <c:v>-118.25676</c:v>
                </c:pt>
                <c:pt idx="12131">
                  <c:v>-101.341112</c:v>
                </c:pt>
                <c:pt idx="12132">
                  <c:v>-118.44463</c:v>
                </c:pt>
                <c:pt idx="12133">
                  <c:v>-84.57002</c:v>
                </c:pt>
                <c:pt idx="12134">
                  <c:v>-81.056889999999981</c:v>
                </c:pt>
                <c:pt idx="12135">
                  <c:v>-118.385554</c:v>
                </c:pt>
                <c:pt idx="12136">
                  <c:v>-84.352699999999999</c:v>
                </c:pt>
                <c:pt idx="12137">
                  <c:v>-84.087061000000006</c:v>
                </c:pt>
                <c:pt idx="12138">
                  <c:v>-118.155625</c:v>
                </c:pt>
                <c:pt idx="12139">
                  <c:v>-118.44593</c:v>
                </c:pt>
                <c:pt idx="12140">
                  <c:v>-84.428259999999995</c:v>
                </c:pt>
                <c:pt idx="12141">
                  <c:v>-118.106268</c:v>
                </c:pt>
                <c:pt idx="12142">
                  <c:v>-118.44027</c:v>
                </c:pt>
                <c:pt idx="12143">
                  <c:v>-84.087080999999998</c:v>
                </c:pt>
                <c:pt idx="12144">
                  <c:v>-81.071769999999987</c:v>
                </c:pt>
                <c:pt idx="12145">
                  <c:v>-118.38685</c:v>
                </c:pt>
                <c:pt idx="12146">
                  <c:v>-84.352686999999989</c:v>
                </c:pt>
                <c:pt idx="12147">
                  <c:v>-117.70713000000001</c:v>
                </c:pt>
                <c:pt idx="12148">
                  <c:v>-118.29048</c:v>
                </c:pt>
                <c:pt idx="12149">
                  <c:v>-80.974720000000005</c:v>
                </c:pt>
                <c:pt idx="12150">
                  <c:v>-118.397271</c:v>
                </c:pt>
                <c:pt idx="12151">
                  <c:v>-80.974025999999995</c:v>
                </c:pt>
                <c:pt idx="12152">
                  <c:v>-118.25765</c:v>
                </c:pt>
                <c:pt idx="12153">
                  <c:v>-84.17067999999999</c:v>
                </c:pt>
                <c:pt idx="12154">
                  <c:v>-118.44323</c:v>
                </c:pt>
                <c:pt idx="12155">
                  <c:v>-118.46057999999999</c:v>
                </c:pt>
                <c:pt idx="12156">
                  <c:v>-118.20778</c:v>
                </c:pt>
                <c:pt idx="12157">
                  <c:v>-84.089699999999993</c:v>
                </c:pt>
                <c:pt idx="12158">
                  <c:v>-84.27731</c:v>
                </c:pt>
                <c:pt idx="12159">
                  <c:v>-118.44338999999999</c:v>
                </c:pt>
                <c:pt idx="12160">
                  <c:v>-117.93383900000001</c:v>
                </c:pt>
                <c:pt idx="12161">
                  <c:v>-117.926998</c:v>
                </c:pt>
                <c:pt idx="12162">
                  <c:v>-81.052181999999988</c:v>
                </c:pt>
                <c:pt idx="12163">
                  <c:v>-118.20762999999999</c:v>
                </c:pt>
                <c:pt idx="12164">
                  <c:v>-84.274829999999994</c:v>
                </c:pt>
                <c:pt idx="12165">
                  <c:v>-98.716849999999994</c:v>
                </c:pt>
                <c:pt idx="12166">
                  <c:v>-98.716849999999994</c:v>
                </c:pt>
                <c:pt idx="12167">
                  <c:v>-98.716849999999994</c:v>
                </c:pt>
                <c:pt idx="12168">
                  <c:v>-98.716849999999994</c:v>
                </c:pt>
                <c:pt idx="12169">
                  <c:v>-118.205943</c:v>
                </c:pt>
                <c:pt idx="12170">
                  <c:v>-118.30916999999999</c:v>
                </c:pt>
                <c:pt idx="12171">
                  <c:v>-118.44156</c:v>
                </c:pt>
                <c:pt idx="12172">
                  <c:v>-83.71230199999998</c:v>
                </c:pt>
                <c:pt idx="12173">
                  <c:v>-83.71230199999998</c:v>
                </c:pt>
                <c:pt idx="12174">
                  <c:v>-83.71230199999998</c:v>
                </c:pt>
                <c:pt idx="12175">
                  <c:v>-81.081500000000005</c:v>
                </c:pt>
                <c:pt idx="12176">
                  <c:v>-83.720110000000005</c:v>
                </c:pt>
                <c:pt idx="12177">
                  <c:v>-84.545860000000005</c:v>
                </c:pt>
                <c:pt idx="12178">
                  <c:v>-81.247140000000002</c:v>
                </c:pt>
                <c:pt idx="12179">
                  <c:v>-117.929554</c:v>
                </c:pt>
                <c:pt idx="12180">
                  <c:v>-118.16250100000001</c:v>
                </c:pt>
                <c:pt idx="12181">
                  <c:v>-117.758212</c:v>
                </c:pt>
                <c:pt idx="12182">
                  <c:v>-81.225133</c:v>
                </c:pt>
                <c:pt idx="12183">
                  <c:v>-117.69656000000001</c:v>
                </c:pt>
                <c:pt idx="12184">
                  <c:v>-86.005737999999965</c:v>
                </c:pt>
                <c:pt idx="12185">
                  <c:v>-117.88655</c:v>
                </c:pt>
                <c:pt idx="12186">
                  <c:v>-118.477006</c:v>
                </c:pt>
                <c:pt idx="12187">
                  <c:v>-84.703339999999983</c:v>
                </c:pt>
                <c:pt idx="12188">
                  <c:v>-117.86669999999999</c:v>
                </c:pt>
                <c:pt idx="12189">
                  <c:v>-84.705059000000006</c:v>
                </c:pt>
                <c:pt idx="12190">
                  <c:v>-118.12324</c:v>
                </c:pt>
                <c:pt idx="12191">
                  <c:v>-84.166737999999967</c:v>
                </c:pt>
                <c:pt idx="12192">
                  <c:v>-86.094070000000002</c:v>
                </c:pt>
                <c:pt idx="12193">
                  <c:v>-84.349019999999996</c:v>
                </c:pt>
                <c:pt idx="12194">
                  <c:v>-118.47535000000001</c:v>
                </c:pt>
                <c:pt idx="12195">
                  <c:v>-117.40563899999999</c:v>
                </c:pt>
                <c:pt idx="12196">
                  <c:v>-96.716819999999998</c:v>
                </c:pt>
                <c:pt idx="12197">
                  <c:v>-86.003336999999988</c:v>
                </c:pt>
                <c:pt idx="12198">
                  <c:v>-84.616045999999983</c:v>
                </c:pt>
                <c:pt idx="12199">
                  <c:v>-84.097909999999999</c:v>
                </c:pt>
                <c:pt idx="12200">
                  <c:v>-118.47366700000001</c:v>
                </c:pt>
                <c:pt idx="12201">
                  <c:v>-117.866012</c:v>
                </c:pt>
                <c:pt idx="12202">
                  <c:v>-84.53519</c:v>
                </c:pt>
                <c:pt idx="12203">
                  <c:v>-84.529826</c:v>
                </c:pt>
                <c:pt idx="12204">
                  <c:v>-117.871532</c:v>
                </c:pt>
                <c:pt idx="12205">
                  <c:v>-118.41873200000001</c:v>
                </c:pt>
                <c:pt idx="12206">
                  <c:v>-84.068147999999979</c:v>
                </c:pt>
                <c:pt idx="12207">
                  <c:v>-84.524320000000003</c:v>
                </c:pt>
                <c:pt idx="12208">
                  <c:v>-84.613010000000003</c:v>
                </c:pt>
                <c:pt idx="12209">
                  <c:v>-117.37034</c:v>
                </c:pt>
                <c:pt idx="12210">
                  <c:v>-81.217986999999994</c:v>
                </c:pt>
                <c:pt idx="12211">
                  <c:v>-84.583378999999965</c:v>
                </c:pt>
                <c:pt idx="12212">
                  <c:v>-84.60093999999998</c:v>
                </c:pt>
                <c:pt idx="12213">
                  <c:v>-118.483429</c:v>
                </c:pt>
                <c:pt idx="12214">
                  <c:v>-84.039230000000003</c:v>
                </c:pt>
                <c:pt idx="12215">
                  <c:v>-84.334909999999994</c:v>
                </c:pt>
                <c:pt idx="12216">
                  <c:v>-117.41587</c:v>
                </c:pt>
                <c:pt idx="12217">
                  <c:v>-118.19832</c:v>
                </c:pt>
                <c:pt idx="12218">
                  <c:v>-84.089699999999993</c:v>
                </c:pt>
                <c:pt idx="12219">
                  <c:v>-83.905510000000007</c:v>
                </c:pt>
                <c:pt idx="12220">
                  <c:v>-118.45885699999999</c:v>
                </c:pt>
                <c:pt idx="12221">
                  <c:v>-81.101527000000004</c:v>
                </c:pt>
                <c:pt idx="12222">
                  <c:v>-84.096369999999993</c:v>
                </c:pt>
                <c:pt idx="12223">
                  <c:v>-84.351735999999988</c:v>
                </c:pt>
                <c:pt idx="12224">
                  <c:v>-81.034379999999999</c:v>
                </c:pt>
                <c:pt idx="12225">
                  <c:v>-117.810282</c:v>
                </c:pt>
                <c:pt idx="12226">
                  <c:v>-118.23596999999999</c:v>
                </c:pt>
                <c:pt idx="12227">
                  <c:v>-81.211670000000026</c:v>
                </c:pt>
                <c:pt idx="12228">
                  <c:v>-84.094120000000004</c:v>
                </c:pt>
                <c:pt idx="12229">
                  <c:v>-117.72734699999999</c:v>
                </c:pt>
                <c:pt idx="12230">
                  <c:v>-117.690814</c:v>
                </c:pt>
                <c:pt idx="12231">
                  <c:v>-84.583799999999982</c:v>
                </c:pt>
                <c:pt idx="12232">
                  <c:v>-117.69664</c:v>
                </c:pt>
                <c:pt idx="12233">
                  <c:v>-83.707831999999982</c:v>
                </c:pt>
                <c:pt idx="12234">
                  <c:v>-117.93131</c:v>
                </c:pt>
                <c:pt idx="12235">
                  <c:v>-81.034069000000002</c:v>
                </c:pt>
                <c:pt idx="12236">
                  <c:v>-81.106550999999982</c:v>
                </c:pt>
                <c:pt idx="12237">
                  <c:v>-84.091700000000003</c:v>
                </c:pt>
                <c:pt idx="12238">
                  <c:v>-94.815547999999993</c:v>
                </c:pt>
                <c:pt idx="12239">
                  <c:v>-94.815547999999993</c:v>
                </c:pt>
                <c:pt idx="12240">
                  <c:v>-117.3262</c:v>
                </c:pt>
                <c:pt idx="12241">
                  <c:v>-84.575848999999991</c:v>
                </c:pt>
                <c:pt idx="12242">
                  <c:v>-84.153099999999981</c:v>
                </c:pt>
                <c:pt idx="12243">
                  <c:v>-117.935513</c:v>
                </c:pt>
                <c:pt idx="12244">
                  <c:v>-83.987223999999998</c:v>
                </c:pt>
                <c:pt idx="12245">
                  <c:v>-117.52790400000001</c:v>
                </c:pt>
                <c:pt idx="12246">
                  <c:v>-88.755414999999999</c:v>
                </c:pt>
                <c:pt idx="12247">
                  <c:v>-84.172509999999988</c:v>
                </c:pt>
                <c:pt idx="12248">
                  <c:v>-117.93212</c:v>
                </c:pt>
                <c:pt idx="12249">
                  <c:v>-84.609657999999982</c:v>
                </c:pt>
                <c:pt idx="12250">
                  <c:v>-84.294690000000003</c:v>
                </c:pt>
                <c:pt idx="12251">
                  <c:v>-84.339507999999981</c:v>
                </c:pt>
                <c:pt idx="12252">
                  <c:v>-118.07141</c:v>
                </c:pt>
                <c:pt idx="12253">
                  <c:v>-118.48918</c:v>
                </c:pt>
                <c:pt idx="12254">
                  <c:v>-118.490729</c:v>
                </c:pt>
                <c:pt idx="12255">
                  <c:v>-117.94038</c:v>
                </c:pt>
                <c:pt idx="12256">
                  <c:v>-117.741477</c:v>
                </c:pt>
                <c:pt idx="12257">
                  <c:v>-118.39653</c:v>
                </c:pt>
                <c:pt idx="12258">
                  <c:v>-81.025630000000007</c:v>
                </c:pt>
                <c:pt idx="12259">
                  <c:v>-81.025630000000007</c:v>
                </c:pt>
                <c:pt idx="12260">
                  <c:v>-117.84487</c:v>
                </c:pt>
                <c:pt idx="12261">
                  <c:v>-117.426824</c:v>
                </c:pt>
                <c:pt idx="12262">
                  <c:v>-118.0966</c:v>
                </c:pt>
                <c:pt idx="12263">
                  <c:v>-84.174402999999984</c:v>
                </c:pt>
                <c:pt idx="12264">
                  <c:v>-117.91195</c:v>
                </c:pt>
                <c:pt idx="12265">
                  <c:v>-118.49045</c:v>
                </c:pt>
                <c:pt idx="12266">
                  <c:v>-84.176420999999991</c:v>
                </c:pt>
                <c:pt idx="12267">
                  <c:v>-84.574912999999981</c:v>
                </c:pt>
                <c:pt idx="12268">
                  <c:v>-84.572836999999979</c:v>
                </c:pt>
                <c:pt idx="12269">
                  <c:v>-118.49314</c:v>
                </c:pt>
                <c:pt idx="12270">
                  <c:v>-117.745242</c:v>
                </c:pt>
                <c:pt idx="12271">
                  <c:v>-84.554421000000005</c:v>
                </c:pt>
                <c:pt idx="12272">
                  <c:v>-118.24939999999999</c:v>
                </c:pt>
                <c:pt idx="12273">
                  <c:v>-117.86283400000001</c:v>
                </c:pt>
                <c:pt idx="12274">
                  <c:v>-84.580309999999983</c:v>
                </c:pt>
                <c:pt idx="12275">
                  <c:v>-81.109339999999989</c:v>
                </c:pt>
                <c:pt idx="12276">
                  <c:v>-118.48546</c:v>
                </c:pt>
                <c:pt idx="12277">
                  <c:v>-85.990549000000001</c:v>
                </c:pt>
                <c:pt idx="12278">
                  <c:v>-81.132839999999987</c:v>
                </c:pt>
                <c:pt idx="12279">
                  <c:v>-81.186969999999974</c:v>
                </c:pt>
                <c:pt idx="12280">
                  <c:v>-84.571419000000006</c:v>
                </c:pt>
                <c:pt idx="12281">
                  <c:v>-85.989949999999993</c:v>
                </c:pt>
                <c:pt idx="12282">
                  <c:v>-118.32226</c:v>
                </c:pt>
                <c:pt idx="12283">
                  <c:v>-117.847993</c:v>
                </c:pt>
                <c:pt idx="12284">
                  <c:v>-85.256730000000005</c:v>
                </c:pt>
                <c:pt idx="12285">
                  <c:v>-81.151160000000004</c:v>
                </c:pt>
                <c:pt idx="12286">
                  <c:v>-84.581604999999996</c:v>
                </c:pt>
                <c:pt idx="12287">
                  <c:v>-117.863468</c:v>
                </c:pt>
                <c:pt idx="12288">
                  <c:v>-118.493847</c:v>
                </c:pt>
                <c:pt idx="12289">
                  <c:v>-84.495437999999979</c:v>
                </c:pt>
                <c:pt idx="12290">
                  <c:v>-118.410331</c:v>
                </c:pt>
                <c:pt idx="12291">
                  <c:v>-84.491973000000002</c:v>
                </c:pt>
                <c:pt idx="12292">
                  <c:v>-84.0625</c:v>
                </c:pt>
                <c:pt idx="12293">
                  <c:v>-118.40915099999999</c:v>
                </c:pt>
                <c:pt idx="12294">
                  <c:v>-118.49539799999999</c:v>
                </c:pt>
                <c:pt idx="12295">
                  <c:v>-84.494083000000003</c:v>
                </c:pt>
                <c:pt idx="12296">
                  <c:v>-118.49695</c:v>
                </c:pt>
                <c:pt idx="12297">
                  <c:v>-118.08864</c:v>
                </c:pt>
                <c:pt idx="12298">
                  <c:v>-118.493835</c:v>
                </c:pt>
                <c:pt idx="12299">
                  <c:v>-84.184093000000004</c:v>
                </c:pt>
                <c:pt idx="12300">
                  <c:v>-86.006360000000001</c:v>
                </c:pt>
                <c:pt idx="12301">
                  <c:v>-117.85321999999999</c:v>
                </c:pt>
                <c:pt idx="12302">
                  <c:v>-81.014300000000006</c:v>
                </c:pt>
                <c:pt idx="12303">
                  <c:v>-81.007090000000005</c:v>
                </c:pt>
                <c:pt idx="12304">
                  <c:v>-84.561335</c:v>
                </c:pt>
                <c:pt idx="12305">
                  <c:v>-118.493045</c:v>
                </c:pt>
                <c:pt idx="12306">
                  <c:v>-81.012420000000006</c:v>
                </c:pt>
                <c:pt idx="12307">
                  <c:v>-86.024510000000006</c:v>
                </c:pt>
                <c:pt idx="12308">
                  <c:v>-118.49694700000001</c:v>
                </c:pt>
                <c:pt idx="12309">
                  <c:v>-118.49749799999999</c:v>
                </c:pt>
                <c:pt idx="12310">
                  <c:v>-84.550353000000001</c:v>
                </c:pt>
                <c:pt idx="12311">
                  <c:v>-118.49308600000001</c:v>
                </c:pt>
                <c:pt idx="12312">
                  <c:v>-118.491776</c:v>
                </c:pt>
                <c:pt idx="12313">
                  <c:v>-81.013559999999998</c:v>
                </c:pt>
                <c:pt idx="12314">
                  <c:v>-84.165855999999991</c:v>
                </c:pt>
                <c:pt idx="12315">
                  <c:v>-118.407257</c:v>
                </c:pt>
                <c:pt idx="12316">
                  <c:v>-84.182299</c:v>
                </c:pt>
                <c:pt idx="12317">
                  <c:v>-118.50067</c:v>
                </c:pt>
                <c:pt idx="12318">
                  <c:v>-85.254497000000001</c:v>
                </c:pt>
                <c:pt idx="12319">
                  <c:v>-81.003500000000003</c:v>
                </c:pt>
                <c:pt idx="12320">
                  <c:v>-84.164524999999998</c:v>
                </c:pt>
                <c:pt idx="12321">
                  <c:v>-118.49854499999999</c:v>
                </c:pt>
                <c:pt idx="12322">
                  <c:v>-118.493309</c:v>
                </c:pt>
                <c:pt idx="12323">
                  <c:v>-118.49405299999999</c:v>
                </c:pt>
                <c:pt idx="12324">
                  <c:v>-118.33459999999999</c:v>
                </c:pt>
                <c:pt idx="12325">
                  <c:v>-81.009799999999998</c:v>
                </c:pt>
                <c:pt idx="12326">
                  <c:v>-118.27788</c:v>
                </c:pt>
                <c:pt idx="12327">
                  <c:v>-86.076339999999988</c:v>
                </c:pt>
                <c:pt idx="12328">
                  <c:v>-94.738607000000002</c:v>
                </c:pt>
                <c:pt idx="12329">
                  <c:v>-118.28166400000001</c:v>
                </c:pt>
                <c:pt idx="12330">
                  <c:v>-84.530869999999993</c:v>
                </c:pt>
                <c:pt idx="12331">
                  <c:v>-84.564656999999997</c:v>
                </c:pt>
                <c:pt idx="12332">
                  <c:v>-118.4943</c:v>
                </c:pt>
                <c:pt idx="12333">
                  <c:v>-117.81434</c:v>
                </c:pt>
                <c:pt idx="12334">
                  <c:v>-117.673653</c:v>
                </c:pt>
                <c:pt idx="12335">
                  <c:v>-118.498425</c:v>
                </c:pt>
                <c:pt idx="12336">
                  <c:v>-118.496388</c:v>
                </c:pt>
                <c:pt idx="12337">
                  <c:v>-84.314430000000002</c:v>
                </c:pt>
                <c:pt idx="12338">
                  <c:v>-117.96692299999999</c:v>
                </c:pt>
                <c:pt idx="12339">
                  <c:v>-80.976500000000001</c:v>
                </c:pt>
                <c:pt idx="12340">
                  <c:v>-118.493971</c:v>
                </c:pt>
                <c:pt idx="12341">
                  <c:v>-117.97638000000001</c:v>
                </c:pt>
                <c:pt idx="12342">
                  <c:v>-84.271253000000002</c:v>
                </c:pt>
                <c:pt idx="12343">
                  <c:v>-84.27397999999998</c:v>
                </c:pt>
                <c:pt idx="12344">
                  <c:v>-84.586176999999992</c:v>
                </c:pt>
                <c:pt idx="12345">
                  <c:v>-118.400144</c:v>
                </c:pt>
                <c:pt idx="12346">
                  <c:v>-84.364080000000001</c:v>
                </c:pt>
                <c:pt idx="12347">
                  <c:v>-84.627334999999988</c:v>
                </c:pt>
                <c:pt idx="12348">
                  <c:v>-118.43017999999999</c:v>
                </c:pt>
                <c:pt idx="12349">
                  <c:v>-84.585854999999981</c:v>
                </c:pt>
                <c:pt idx="12350">
                  <c:v>-85.248952000000003</c:v>
                </c:pt>
                <c:pt idx="12351">
                  <c:v>-118.48614999999999</c:v>
                </c:pt>
                <c:pt idx="12352">
                  <c:v>-84.032319999999999</c:v>
                </c:pt>
                <c:pt idx="12353">
                  <c:v>-118.33808999999999</c:v>
                </c:pt>
                <c:pt idx="12354">
                  <c:v>-84.482479999999981</c:v>
                </c:pt>
                <c:pt idx="12355">
                  <c:v>-117.83492699999999</c:v>
                </c:pt>
                <c:pt idx="12356">
                  <c:v>-118.47605</c:v>
                </c:pt>
                <c:pt idx="12357">
                  <c:v>-84.047550000000001</c:v>
                </c:pt>
                <c:pt idx="12358">
                  <c:v>-84.252575999999991</c:v>
                </c:pt>
                <c:pt idx="12359">
                  <c:v>-118.290875</c:v>
                </c:pt>
                <c:pt idx="12360">
                  <c:v>-84.040800000000004</c:v>
                </c:pt>
                <c:pt idx="12361">
                  <c:v>-118.37508</c:v>
                </c:pt>
                <c:pt idx="12362">
                  <c:v>-81.062729999999974</c:v>
                </c:pt>
                <c:pt idx="12363">
                  <c:v>-118.27606299999999</c:v>
                </c:pt>
                <c:pt idx="12364">
                  <c:v>-81.034369999999996</c:v>
                </c:pt>
                <c:pt idx="12365">
                  <c:v>-84.043324999999996</c:v>
                </c:pt>
                <c:pt idx="12366">
                  <c:v>-90.445960999999997</c:v>
                </c:pt>
                <c:pt idx="12367">
                  <c:v>-84.564870000000013</c:v>
                </c:pt>
                <c:pt idx="12368">
                  <c:v>-118.4713</c:v>
                </c:pt>
                <c:pt idx="12369">
                  <c:v>-96.770533</c:v>
                </c:pt>
                <c:pt idx="12370">
                  <c:v>-118.453658</c:v>
                </c:pt>
                <c:pt idx="12371">
                  <c:v>-81.034279999999995</c:v>
                </c:pt>
                <c:pt idx="12372">
                  <c:v>-118.39427999999999</c:v>
                </c:pt>
                <c:pt idx="12373">
                  <c:v>-84.637699999999995</c:v>
                </c:pt>
                <c:pt idx="12374">
                  <c:v>-81.118610000000004</c:v>
                </c:pt>
                <c:pt idx="12375">
                  <c:v>-79.710232000000005</c:v>
                </c:pt>
                <c:pt idx="12376">
                  <c:v>-79.710232000000005</c:v>
                </c:pt>
                <c:pt idx="12377">
                  <c:v>-79.710232000000005</c:v>
                </c:pt>
                <c:pt idx="12378">
                  <c:v>-118.25625700000001</c:v>
                </c:pt>
                <c:pt idx="12379">
                  <c:v>-84.042730000000006</c:v>
                </c:pt>
                <c:pt idx="12380">
                  <c:v>-84.034999999999997</c:v>
                </c:pt>
                <c:pt idx="12381">
                  <c:v>-84.030600000000007</c:v>
                </c:pt>
                <c:pt idx="12382">
                  <c:v>-118.457596</c:v>
                </c:pt>
                <c:pt idx="12383">
                  <c:v>-118.47023299999999</c:v>
                </c:pt>
                <c:pt idx="12384">
                  <c:v>-81.006763000000007</c:v>
                </c:pt>
                <c:pt idx="12385">
                  <c:v>-84.050717999999989</c:v>
                </c:pt>
                <c:pt idx="12386">
                  <c:v>-84.037000000000006</c:v>
                </c:pt>
                <c:pt idx="12387">
                  <c:v>-84.031599999999997</c:v>
                </c:pt>
                <c:pt idx="12388">
                  <c:v>-84.58126</c:v>
                </c:pt>
                <c:pt idx="12389">
                  <c:v>-118.456717</c:v>
                </c:pt>
                <c:pt idx="12390">
                  <c:v>-118.123037</c:v>
                </c:pt>
                <c:pt idx="12391">
                  <c:v>-118.45546899999999</c:v>
                </c:pt>
                <c:pt idx="12392">
                  <c:v>-118.02494799999999</c:v>
                </c:pt>
                <c:pt idx="12393">
                  <c:v>-118.483317</c:v>
                </c:pt>
                <c:pt idx="12394">
                  <c:v>-118.454399</c:v>
                </c:pt>
                <c:pt idx="12395">
                  <c:v>-118.456446</c:v>
                </c:pt>
                <c:pt idx="12396">
                  <c:v>-118.45255299999999</c:v>
                </c:pt>
                <c:pt idx="12397">
                  <c:v>-117.68417100000001</c:v>
                </c:pt>
                <c:pt idx="12398">
                  <c:v>-117.770371</c:v>
                </c:pt>
                <c:pt idx="12399">
                  <c:v>-117.627798</c:v>
                </c:pt>
                <c:pt idx="12400">
                  <c:v>-84.0381</c:v>
                </c:pt>
                <c:pt idx="12401">
                  <c:v>-84.348209999999995</c:v>
                </c:pt>
                <c:pt idx="12402">
                  <c:v>-84.570816999999991</c:v>
                </c:pt>
                <c:pt idx="12403">
                  <c:v>-84.528220000000005</c:v>
                </c:pt>
                <c:pt idx="12404">
                  <c:v>-84.347579999999994</c:v>
                </c:pt>
                <c:pt idx="12405">
                  <c:v>-80.932040000000001</c:v>
                </c:pt>
                <c:pt idx="12406">
                  <c:v>-84.042540000000002</c:v>
                </c:pt>
                <c:pt idx="12407">
                  <c:v>-118.45216499999999</c:v>
                </c:pt>
                <c:pt idx="12408">
                  <c:v>-118.37879</c:v>
                </c:pt>
                <c:pt idx="12409">
                  <c:v>-118.09420900000001</c:v>
                </c:pt>
                <c:pt idx="12410">
                  <c:v>-84.036190000000005</c:v>
                </c:pt>
                <c:pt idx="12411">
                  <c:v>-118.455459</c:v>
                </c:pt>
                <c:pt idx="12412">
                  <c:v>-117.57642</c:v>
                </c:pt>
                <c:pt idx="12413">
                  <c:v>-81.032397999999986</c:v>
                </c:pt>
                <c:pt idx="12414">
                  <c:v>-81.032397999999986</c:v>
                </c:pt>
                <c:pt idx="12415">
                  <c:v>-118.45679</c:v>
                </c:pt>
                <c:pt idx="12416">
                  <c:v>-84.527221999999995</c:v>
                </c:pt>
                <c:pt idx="12417">
                  <c:v>-118.457553</c:v>
                </c:pt>
                <c:pt idx="12418">
                  <c:v>-118.22353</c:v>
                </c:pt>
                <c:pt idx="12419">
                  <c:v>-118.686328</c:v>
                </c:pt>
                <c:pt idx="12420">
                  <c:v>-81.120260000000002</c:v>
                </c:pt>
                <c:pt idx="12421">
                  <c:v>-118.446741</c:v>
                </c:pt>
                <c:pt idx="12422">
                  <c:v>-84.575643999999983</c:v>
                </c:pt>
                <c:pt idx="12423">
                  <c:v>-84.060580000000002</c:v>
                </c:pt>
                <c:pt idx="12424">
                  <c:v>-117.68847599999999</c:v>
                </c:pt>
                <c:pt idx="12425">
                  <c:v>-118.43698999999999</c:v>
                </c:pt>
                <c:pt idx="12426">
                  <c:v>-118.441115</c:v>
                </c:pt>
                <c:pt idx="12427">
                  <c:v>-117.9374</c:v>
                </c:pt>
                <c:pt idx="12428">
                  <c:v>-118.442795</c:v>
                </c:pt>
                <c:pt idx="12429">
                  <c:v>-84.575939999999989</c:v>
                </c:pt>
                <c:pt idx="12430">
                  <c:v>-77.907101999999995</c:v>
                </c:pt>
                <c:pt idx="12431">
                  <c:v>-81.121759999999981</c:v>
                </c:pt>
                <c:pt idx="12432">
                  <c:v>-118.375006</c:v>
                </c:pt>
                <c:pt idx="12433">
                  <c:v>-81.00232699999998</c:v>
                </c:pt>
                <c:pt idx="12434">
                  <c:v>-117.510389</c:v>
                </c:pt>
                <c:pt idx="12435">
                  <c:v>-117.980752</c:v>
                </c:pt>
                <c:pt idx="12436">
                  <c:v>-118.22024999999999</c:v>
                </c:pt>
                <c:pt idx="12437">
                  <c:v>-117.57964800000001</c:v>
                </c:pt>
                <c:pt idx="12438">
                  <c:v>-81.040890000000005</c:v>
                </c:pt>
                <c:pt idx="12439">
                  <c:v>-78.227687000000003</c:v>
                </c:pt>
                <c:pt idx="12440">
                  <c:v>-84.68430699999999</c:v>
                </c:pt>
                <c:pt idx="12441">
                  <c:v>-84.530240000000006</c:v>
                </c:pt>
                <c:pt idx="12442">
                  <c:v>-118.474371</c:v>
                </c:pt>
                <c:pt idx="12443">
                  <c:v>-84.308105999999981</c:v>
                </c:pt>
                <c:pt idx="12444">
                  <c:v>-118.440946</c:v>
                </c:pt>
                <c:pt idx="12445">
                  <c:v>-84.049199999999999</c:v>
                </c:pt>
                <c:pt idx="12446">
                  <c:v>-118.47318199999999</c:v>
                </c:pt>
                <c:pt idx="12447">
                  <c:v>-118.43864499999999</c:v>
                </c:pt>
                <c:pt idx="12448">
                  <c:v>-117.60549</c:v>
                </c:pt>
                <c:pt idx="12449">
                  <c:v>-118.371326</c:v>
                </c:pt>
                <c:pt idx="12450">
                  <c:v>-118.472752</c:v>
                </c:pt>
                <c:pt idx="12451">
                  <c:v>-117.52284</c:v>
                </c:pt>
                <c:pt idx="12452">
                  <c:v>-118.471862</c:v>
                </c:pt>
                <c:pt idx="12453">
                  <c:v>-118.42603099999999</c:v>
                </c:pt>
                <c:pt idx="12454">
                  <c:v>-118.20591</c:v>
                </c:pt>
                <c:pt idx="12455">
                  <c:v>-118.32452000000001</c:v>
                </c:pt>
                <c:pt idx="12456">
                  <c:v>-84.314221000000003</c:v>
                </c:pt>
                <c:pt idx="12457">
                  <c:v>-118.44232700000001</c:v>
                </c:pt>
                <c:pt idx="12458">
                  <c:v>-117.81905999999999</c:v>
                </c:pt>
                <c:pt idx="12459">
                  <c:v>-118.4421</c:v>
                </c:pt>
                <c:pt idx="12460">
                  <c:v>-117.58798</c:v>
                </c:pt>
                <c:pt idx="12461">
                  <c:v>-118.47031800000001</c:v>
                </c:pt>
                <c:pt idx="12462">
                  <c:v>-118.469848</c:v>
                </c:pt>
                <c:pt idx="12463">
                  <c:v>-118.251081</c:v>
                </c:pt>
                <c:pt idx="12464">
                  <c:v>-117.57201999999999</c:v>
                </c:pt>
                <c:pt idx="12465">
                  <c:v>-84.345709999999983</c:v>
                </c:pt>
                <c:pt idx="12466">
                  <c:v>-84.304445999999999</c:v>
                </c:pt>
                <c:pt idx="12467">
                  <c:v>-117.987275</c:v>
                </c:pt>
                <c:pt idx="12468">
                  <c:v>-118.443912</c:v>
                </c:pt>
                <c:pt idx="12469">
                  <c:v>-117.60021399999999</c:v>
                </c:pt>
                <c:pt idx="12470">
                  <c:v>-118.10484</c:v>
                </c:pt>
                <c:pt idx="12471">
                  <c:v>-118.250387</c:v>
                </c:pt>
                <c:pt idx="12472">
                  <c:v>-117.988287</c:v>
                </c:pt>
                <c:pt idx="12473">
                  <c:v>-118.46827</c:v>
                </c:pt>
                <c:pt idx="12474">
                  <c:v>-118.441749</c:v>
                </c:pt>
                <c:pt idx="12475">
                  <c:v>-117.850138</c:v>
                </c:pt>
                <c:pt idx="12476">
                  <c:v>-118.252855</c:v>
                </c:pt>
                <c:pt idx="12477">
                  <c:v>-84.301586999999998</c:v>
                </c:pt>
                <c:pt idx="12478">
                  <c:v>-84.083483999999999</c:v>
                </c:pt>
                <c:pt idx="12479">
                  <c:v>-118.249937</c:v>
                </c:pt>
                <c:pt idx="12480">
                  <c:v>-117.68862</c:v>
                </c:pt>
                <c:pt idx="12481">
                  <c:v>-84.223100000000002</c:v>
                </c:pt>
                <c:pt idx="12482">
                  <c:v>-118.26356</c:v>
                </c:pt>
                <c:pt idx="12483">
                  <c:v>-117.20285</c:v>
                </c:pt>
                <c:pt idx="12484">
                  <c:v>-118.23441</c:v>
                </c:pt>
                <c:pt idx="12485">
                  <c:v>-84.056240000000003</c:v>
                </c:pt>
                <c:pt idx="12486">
                  <c:v>-118.163854</c:v>
                </c:pt>
                <c:pt idx="12487">
                  <c:v>-84.299107000000006</c:v>
                </c:pt>
                <c:pt idx="12488">
                  <c:v>-117.28285</c:v>
                </c:pt>
                <c:pt idx="12489">
                  <c:v>-117.797506</c:v>
                </c:pt>
                <c:pt idx="12490">
                  <c:v>-84.175919999999991</c:v>
                </c:pt>
                <c:pt idx="12491">
                  <c:v>-117.810281</c:v>
                </c:pt>
                <c:pt idx="12492">
                  <c:v>-118.26029</c:v>
                </c:pt>
                <c:pt idx="12493">
                  <c:v>-118.30047999999999</c:v>
                </c:pt>
                <c:pt idx="12494">
                  <c:v>-84.291365999999996</c:v>
                </c:pt>
                <c:pt idx="12495">
                  <c:v>-118.25718999999999</c:v>
                </c:pt>
                <c:pt idx="12496">
                  <c:v>-117.642021</c:v>
                </c:pt>
                <c:pt idx="12497">
                  <c:v>-81.102239999999981</c:v>
                </c:pt>
                <c:pt idx="12498">
                  <c:v>-118.32656</c:v>
                </c:pt>
                <c:pt idx="12499">
                  <c:v>-86.034419999999997</c:v>
                </c:pt>
                <c:pt idx="12500">
                  <c:v>-118.23676500000001</c:v>
                </c:pt>
                <c:pt idx="12501">
                  <c:v>-80.989924000000002</c:v>
                </c:pt>
                <c:pt idx="12502">
                  <c:v>-80.989924000000002</c:v>
                </c:pt>
                <c:pt idx="12503">
                  <c:v>-118.46189800000001</c:v>
                </c:pt>
                <c:pt idx="12504">
                  <c:v>-118.25555199999999</c:v>
                </c:pt>
                <c:pt idx="12505">
                  <c:v>-84.581570000000013</c:v>
                </c:pt>
                <c:pt idx="12506">
                  <c:v>-118.239435</c:v>
                </c:pt>
                <c:pt idx="12507">
                  <c:v>-118.44676</c:v>
                </c:pt>
                <c:pt idx="12508">
                  <c:v>-118.460525</c:v>
                </c:pt>
                <c:pt idx="12509">
                  <c:v>-84.581700000000012</c:v>
                </c:pt>
                <c:pt idx="12510">
                  <c:v>-118.27303000000001</c:v>
                </c:pt>
                <c:pt idx="12511">
                  <c:v>-118.242282</c:v>
                </c:pt>
                <c:pt idx="12512">
                  <c:v>-118.52785</c:v>
                </c:pt>
                <c:pt idx="12513">
                  <c:v>-118.45916200000001</c:v>
                </c:pt>
                <c:pt idx="12514">
                  <c:v>-118.25564900000001</c:v>
                </c:pt>
                <c:pt idx="12515">
                  <c:v>-118.46109</c:v>
                </c:pt>
                <c:pt idx="12516">
                  <c:v>-118.420164</c:v>
                </c:pt>
                <c:pt idx="12517">
                  <c:v>-118.25766</c:v>
                </c:pt>
                <c:pt idx="12518">
                  <c:v>-84.294156999999998</c:v>
                </c:pt>
                <c:pt idx="12519">
                  <c:v>-118.25485999999999</c:v>
                </c:pt>
                <c:pt idx="12520">
                  <c:v>-81.10384999999998</c:v>
                </c:pt>
                <c:pt idx="12521">
                  <c:v>-118.45947</c:v>
                </c:pt>
                <c:pt idx="12522">
                  <c:v>-118.42044199999999</c:v>
                </c:pt>
                <c:pt idx="12523">
                  <c:v>-118.42044199999999</c:v>
                </c:pt>
                <c:pt idx="12524">
                  <c:v>-118.42044199999999</c:v>
                </c:pt>
                <c:pt idx="12525">
                  <c:v>-118.45922</c:v>
                </c:pt>
                <c:pt idx="12526">
                  <c:v>-84.334010000000006</c:v>
                </c:pt>
                <c:pt idx="12527">
                  <c:v>-81.105309999999989</c:v>
                </c:pt>
                <c:pt idx="12528">
                  <c:v>-118.46327599999999</c:v>
                </c:pt>
                <c:pt idx="12529">
                  <c:v>-85.235153999999994</c:v>
                </c:pt>
                <c:pt idx="12530">
                  <c:v>-118.46211099999999</c:v>
                </c:pt>
                <c:pt idx="12531">
                  <c:v>-84.583286000000001</c:v>
                </c:pt>
                <c:pt idx="12532">
                  <c:v>-84.070969999999974</c:v>
                </c:pt>
                <c:pt idx="12533">
                  <c:v>-84.291447000000005</c:v>
                </c:pt>
                <c:pt idx="12534">
                  <c:v>-118.161951</c:v>
                </c:pt>
                <c:pt idx="12535">
                  <c:v>-84.07083999999999</c:v>
                </c:pt>
                <c:pt idx="12536">
                  <c:v>-84.07083999999999</c:v>
                </c:pt>
                <c:pt idx="12537">
                  <c:v>-118.46087199999999</c:v>
                </c:pt>
                <c:pt idx="12538">
                  <c:v>-118.262978</c:v>
                </c:pt>
                <c:pt idx="12539">
                  <c:v>-118.472506</c:v>
                </c:pt>
                <c:pt idx="12540">
                  <c:v>-80.981607999999994</c:v>
                </c:pt>
                <c:pt idx="12541">
                  <c:v>-118.472189</c:v>
                </c:pt>
                <c:pt idx="12542">
                  <c:v>-84.283879999999982</c:v>
                </c:pt>
                <c:pt idx="12543">
                  <c:v>-84.335606999999982</c:v>
                </c:pt>
                <c:pt idx="12544">
                  <c:v>-118.24343</c:v>
                </c:pt>
                <c:pt idx="12545">
                  <c:v>-118.24343</c:v>
                </c:pt>
                <c:pt idx="12546">
                  <c:v>-118.2436</c:v>
                </c:pt>
                <c:pt idx="12547">
                  <c:v>-118.47348</c:v>
                </c:pt>
                <c:pt idx="12548">
                  <c:v>-83.928510000000003</c:v>
                </c:pt>
                <c:pt idx="12549">
                  <c:v>-118.47283899999999</c:v>
                </c:pt>
                <c:pt idx="12550">
                  <c:v>-118.46834</c:v>
                </c:pt>
                <c:pt idx="12551">
                  <c:v>-117.251104</c:v>
                </c:pt>
                <c:pt idx="12552">
                  <c:v>-118.403425</c:v>
                </c:pt>
                <c:pt idx="12553">
                  <c:v>-118.46678300000001</c:v>
                </c:pt>
                <c:pt idx="12554">
                  <c:v>-118.466409</c:v>
                </c:pt>
                <c:pt idx="12555">
                  <c:v>-93.176204999999982</c:v>
                </c:pt>
                <c:pt idx="12556">
                  <c:v>-93.176204999999982</c:v>
                </c:pt>
                <c:pt idx="12557">
                  <c:v>-118.468418</c:v>
                </c:pt>
                <c:pt idx="12558">
                  <c:v>-118.24532000000001</c:v>
                </c:pt>
                <c:pt idx="12559">
                  <c:v>-118.24532000000001</c:v>
                </c:pt>
                <c:pt idx="12560">
                  <c:v>-84.558639999999983</c:v>
                </c:pt>
                <c:pt idx="12561">
                  <c:v>-81.110779999999991</c:v>
                </c:pt>
                <c:pt idx="12562">
                  <c:v>-87.147131000000002</c:v>
                </c:pt>
                <c:pt idx="12563">
                  <c:v>-118.463291</c:v>
                </c:pt>
                <c:pt idx="12564">
                  <c:v>-118.307446</c:v>
                </c:pt>
                <c:pt idx="12565">
                  <c:v>-117.74997999999999</c:v>
                </c:pt>
                <c:pt idx="12566">
                  <c:v>-118.313833</c:v>
                </c:pt>
                <c:pt idx="12567">
                  <c:v>-118.25351999999999</c:v>
                </c:pt>
                <c:pt idx="12568">
                  <c:v>-81.169694000000007</c:v>
                </c:pt>
                <c:pt idx="12569">
                  <c:v>-118.300184</c:v>
                </c:pt>
                <c:pt idx="12570">
                  <c:v>-117.56265999999999</c:v>
                </c:pt>
                <c:pt idx="12571">
                  <c:v>-117.30859</c:v>
                </c:pt>
                <c:pt idx="12572">
                  <c:v>-84.602587999999969</c:v>
                </c:pt>
                <c:pt idx="12573">
                  <c:v>-84.381675000000001</c:v>
                </c:pt>
                <c:pt idx="12574">
                  <c:v>-118.39566000000001</c:v>
                </c:pt>
                <c:pt idx="12575">
                  <c:v>-117.55734</c:v>
                </c:pt>
                <c:pt idx="12576">
                  <c:v>-80.947429999999997</c:v>
                </c:pt>
                <c:pt idx="12577">
                  <c:v>-117.20998</c:v>
                </c:pt>
                <c:pt idx="12578">
                  <c:v>-117.71706</c:v>
                </c:pt>
                <c:pt idx="12579">
                  <c:v>-118.235747</c:v>
                </c:pt>
                <c:pt idx="12580">
                  <c:v>-84.267200000000003</c:v>
                </c:pt>
                <c:pt idx="12581">
                  <c:v>-84.301360000000003</c:v>
                </c:pt>
                <c:pt idx="12582">
                  <c:v>-118.447295</c:v>
                </c:pt>
                <c:pt idx="12583">
                  <c:v>-84.234796000000003</c:v>
                </c:pt>
                <c:pt idx="12584">
                  <c:v>-80.950806999999998</c:v>
                </c:pt>
                <c:pt idx="12585">
                  <c:v>-118.240948</c:v>
                </c:pt>
                <c:pt idx="12586">
                  <c:v>-118.240948</c:v>
                </c:pt>
                <c:pt idx="12587">
                  <c:v>-118.240948</c:v>
                </c:pt>
                <c:pt idx="12588">
                  <c:v>-118.240948</c:v>
                </c:pt>
                <c:pt idx="12589">
                  <c:v>-118.240948</c:v>
                </c:pt>
                <c:pt idx="12590">
                  <c:v>-118.240948</c:v>
                </c:pt>
                <c:pt idx="12591">
                  <c:v>-118.240948</c:v>
                </c:pt>
                <c:pt idx="12592">
                  <c:v>-118.240948</c:v>
                </c:pt>
                <c:pt idx="12593">
                  <c:v>-118.240948</c:v>
                </c:pt>
                <c:pt idx="12594">
                  <c:v>-118.240948</c:v>
                </c:pt>
                <c:pt idx="12595">
                  <c:v>-80.948390000000003</c:v>
                </c:pt>
                <c:pt idx="12596">
                  <c:v>-118.23542399999999</c:v>
                </c:pt>
                <c:pt idx="12597">
                  <c:v>-118.16477999999999</c:v>
                </c:pt>
                <c:pt idx="12598">
                  <c:v>-118.46874800000001</c:v>
                </c:pt>
                <c:pt idx="12599">
                  <c:v>-117.74293</c:v>
                </c:pt>
                <c:pt idx="12600">
                  <c:v>-118.421514</c:v>
                </c:pt>
                <c:pt idx="12601">
                  <c:v>-118.442184</c:v>
                </c:pt>
                <c:pt idx="12602">
                  <c:v>-84.38019199999998</c:v>
                </c:pt>
                <c:pt idx="12603">
                  <c:v>-84.17255999999999</c:v>
                </c:pt>
                <c:pt idx="12604">
                  <c:v>-117.99113</c:v>
                </c:pt>
                <c:pt idx="12605">
                  <c:v>-84.264285999999998</c:v>
                </c:pt>
                <c:pt idx="12606">
                  <c:v>-118.41772400000001</c:v>
                </c:pt>
                <c:pt idx="12607">
                  <c:v>-117.564002</c:v>
                </c:pt>
                <c:pt idx="12608">
                  <c:v>-84.30856</c:v>
                </c:pt>
                <c:pt idx="12609">
                  <c:v>-117.2871</c:v>
                </c:pt>
                <c:pt idx="12610">
                  <c:v>-81.044488999999999</c:v>
                </c:pt>
                <c:pt idx="12611">
                  <c:v>-118.295042</c:v>
                </c:pt>
                <c:pt idx="12612">
                  <c:v>-84.316829999999996</c:v>
                </c:pt>
                <c:pt idx="12613">
                  <c:v>-118.24351</c:v>
                </c:pt>
                <c:pt idx="12614">
                  <c:v>-83.991010000000003</c:v>
                </c:pt>
                <c:pt idx="12615">
                  <c:v>-83.990860999999995</c:v>
                </c:pt>
                <c:pt idx="12616">
                  <c:v>-118.36799000000001</c:v>
                </c:pt>
                <c:pt idx="12617">
                  <c:v>-118.43733</c:v>
                </c:pt>
                <c:pt idx="12618">
                  <c:v>-118.25914899999999</c:v>
                </c:pt>
                <c:pt idx="12619">
                  <c:v>-118.17646000000001</c:v>
                </c:pt>
                <c:pt idx="12620">
                  <c:v>-118.343879</c:v>
                </c:pt>
                <c:pt idx="12621">
                  <c:v>-118.28006999999999</c:v>
                </c:pt>
                <c:pt idx="12622">
                  <c:v>-118.33414999999999</c:v>
                </c:pt>
                <c:pt idx="12623">
                  <c:v>-118.2876</c:v>
                </c:pt>
                <c:pt idx="12624">
                  <c:v>-118.35115</c:v>
                </c:pt>
                <c:pt idx="12625">
                  <c:v>-84.248765000000006</c:v>
                </c:pt>
                <c:pt idx="12626">
                  <c:v>-118.41589500000001</c:v>
                </c:pt>
                <c:pt idx="12627">
                  <c:v>-118.34886400000001</c:v>
                </c:pt>
                <c:pt idx="12628">
                  <c:v>-84.42228799999998</c:v>
                </c:pt>
                <c:pt idx="12629">
                  <c:v>-84.154896999999991</c:v>
                </c:pt>
                <c:pt idx="12630">
                  <c:v>-84.395066</c:v>
                </c:pt>
                <c:pt idx="12631">
                  <c:v>-117.683466</c:v>
                </c:pt>
                <c:pt idx="12632">
                  <c:v>-118.341268</c:v>
                </c:pt>
                <c:pt idx="12633">
                  <c:v>-118.24875</c:v>
                </c:pt>
                <c:pt idx="12634">
                  <c:v>-118.374847</c:v>
                </c:pt>
                <c:pt idx="12635">
                  <c:v>-83.991380000000007</c:v>
                </c:pt>
                <c:pt idx="12636">
                  <c:v>-117.562141</c:v>
                </c:pt>
                <c:pt idx="12637">
                  <c:v>-118.441029</c:v>
                </c:pt>
                <c:pt idx="12638">
                  <c:v>-84.320130000000006</c:v>
                </c:pt>
                <c:pt idx="12639">
                  <c:v>-84.39684699999998</c:v>
                </c:pt>
                <c:pt idx="12640">
                  <c:v>-117.65082</c:v>
                </c:pt>
                <c:pt idx="12641">
                  <c:v>-117.79631000000001</c:v>
                </c:pt>
                <c:pt idx="12642">
                  <c:v>-83.993700000000004</c:v>
                </c:pt>
                <c:pt idx="12643">
                  <c:v>-83.990120000000005</c:v>
                </c:pt>
                <c:pt idx="12644">
                  <c:v>-84.726060000000004</c:v>
                </c:pt>
                <c:pt idx="12645">
                  <c:v>-81.043040000000005</c:v>
                </c:pt>
                <c:pt idx="12646">
                  <c:v>-117.75244000000001</c:v>
                </c:pt>
                <c:pt idx="12647">
                  <c:v>-84.423562000000004</c:v>
                </c:pt>
                <c:pt idx="12648">
                  <c:v>-84.072145999999989</c:v>
                </c:pt>
                <c:pt idx="12649">
                  <c:v>-117.416416</c:v>
                </c:pt>
                <c:pt idx="12650">
                  <c:v>-118.293035</c:v>
                </c:pt>
                <c:pt idx="12651">
                  <c:v>-118.34690000000001</c:v>
                </c:pt>
                <c:pt idx="12652">
                  <c:v>-83.982429999999994</c:v>
                </c:pt>
                <c:pt idx="12653">
                  <c:v>-118.352248</c:v>
                </c:pt>
                <c:pt idx="12654">
                  <c:v>-117.41236000000001</c:v>
                </c:pt>
                <c:pt idx="12655">
                  <c:v>-118.34486</c:v>
                </c:pt>
                <c:pt idx="12656">
                  <c:v>-118.37588</c:v>
                </c:pt>
                <c:pt idx="12657">
                  <c:v>-117.556602</c:v>
                </c:pt>
                <c:pt idx="12658">
                  <c:v>-117.559898</c:v>
                </c:pt>
                <c:pt idx="12659">
                  <c:v>-117.75286</c:v>
                </c:pt>
                <c:pt idx="12660">
                  <c:v>-118.373536</c:v>
                </c:pt>
                <c:pt idx="12661">
                  <c:v>-84.165539999999979</c:v>
                </c:pt>
                <c:pt idx="12662">
                  <c:v>-118.348788</c:v>
                </c:pt>
                <c:pt idx="12663">
                  <c:v>-118.43182</c:v>
                </c:pt>
                <c:pt idx="12664">
                  <c:v>-83.989666999999997</c:v>
                </c:pt>
                <c:pt idx="12665">
                  <c:v>-118.40093299999999</c:v>
                </c:pt>
                <c:pt idx="12666">
                  <c:v>-117.21386</c:v>
                </c:pt>
                <c:pt idx="12667">
                  <c:v>-84.308885999999987</c:v>
                </c:pt>
                <c:pt idx="12668">
                  <c:v>-81.167232999999982</c:v>
                </c:pt>
                <c:pt idx="12669">
                  <c:v>-83.989419999999996</c:v>
                </c:pt>
                <c:pt idx="12670">
                  <c:v>-118.287481</c:v>
                </c:pt>
                <c:pt idx="12671">
                  <c:v>-117.99842</c:v>
                </c:pt>
                <c:pt idx="12672">
                  <c:v>-84.170557999999986</c:v>
                </c:pt>
                <c:pt idx="12673">
                  <c:v>-118.345348</c:v>
                </c:pt>
                <c:pt idx="12674">
                  <c:v>-118.34475</c:v>
                </c:pt>
                <c:pt idx="12675">
                  <c:v>-84.320149000000001</c:v>
                </c:pt>
                <c:pt idx="12676">
                  <c:v>-118.38632699999999</c:v>
                </c:pt>
                <c:pt idx="12677">
                  <c:v>-118.389852</c:v>
                </c:pt>
                <c:pt idx="12678">
                  <c:v>-106.893287</c:v>
                </c:pt>
                <c:pt idx="12679">
                  <c:v>-118.394049</c:v>
                </c:pt>
                <c:pt idx="12680">
                  <c:v>-84.294033999999996</c:v>
                </c:pt>
                <c:pt idx="12681">
                  <c:v>-117.530801</c:v>
                </c:pt>
                <c:pt idx="12682">
                  <c:v>-84.305120000000002</c:v>
                </c:pt>
                <c:pt idx="12683">
                  <c:v>-118.403374</c:v>
                </c:pt>
                <c:pt idx="12684">
                  <c:v>-117.607161</c:v>
                </c:pt>
                <c:pt idx="12685">
                  <c:v>-102.830344</c:v>
                </c:pt>
                <c:pt idx="12686">
                  <c:v>-118.298326</c:v>
                </c:pt>
                <c:pt idx="12687">
                  <c:v>-117.98469</c:v>
                </c:pt>
                <c:pt idx="12688">
                  <c:v>-118.17869399999999</c:v>
                </c:pt>
                <c:pt idx="12689">
                  <c:v>-81.170299999999983</c:v>
                </c:pt>
                <c:pt idx="12690">
                  <c:v>-118.295728</c:v>
                </c:pt>
                <c:pt idx="12691">
                  <c:v>-117.301785</c:v>
                </c:pt>
                <c:pt idx="12692">
                  <c:v>-81.154879999999991</c:v>
                </c:pt>
                <c:pt idx="12693">
                  <c:v>-101.82288699999999</c:v>
                </c:pt>
                <c:pt idx="12694">
                  <c:v>-117.42945</c:v>
                </c:pt>
                <c:pt idx="12695">
                  <c:v>-84.260080000000002</c:v>
                </c:pt>
                <c:pt idx="12696">
                  <c:v>-118.12245</c:v>
                </c:pt>
                <c:pt idx="12697">
                  <c:v>-117.43002</c:v>
                </c:pt>
                <c:pt idx="12698">
                  <c:v>-118.40396</c:v>
                </c:pt>
                <c:pt idx="12699">
                  <c:v>-81.157430000000005</c:v>
                </c:pt>
                <c:pt idx="12700">
                  <c:v>-83.98133</c:v>
                </c:pt>
                <c:pt idx="12701">
                  <c:v>-117.40106</c:v>
                </c:pt>
                <c:pt idx="12702">
                  <c:v>-117.6427</c:v>
                </c:pt>
                <c:pt idx="12703">
                  <c:v>-117.57729999999999</c:v>
                </c:pt>
                <c:pt idx="12704">
                  <c:v>-84.262769999999975</c:v>
                </c:pt>
                <c:pt idx="12705">
                  <c:v>-84.262769999999975</c:v>
                </c:pt>
                <c:pt idx="12706">
                  <c:v>-118.400035</c:v>
                </c:pt>
                <c:pt idx="12707">
                  <c:v>-84.165807999999984</c:v>
                </c:pt>
                <c:pt idx="12708">
                  <c:v>-118.35029299999999</c:v>
                </c:pt>
                <c:pt idx="12709">
                  <c:v>-84.265690000000006</c:v>
                </c:pt>
                <c:pt idx="12710">
                  <c:v>-117.461702</c:v>
                </c:pt>
                <c:pt idx="12711">
                  <c:v>-117.371194</c:v>
                </c:pt>
                <c:pt idx="12712">
                  <c:v>-117.86779300000001</c:v>
                </c:pt>
                <c:pt idx="12713">
                  <c:v>-117.43009000000001</c:v>
                </c:pt>
                <c:pt idx="12714">
                  <c:v>-84.266779999999983</c:v>
                </c:pt>
                <c:pt idx="12715">
                  <c:v>-118.35532000000001</c:v>
                </c:pt>
                <c:pt idx="12716">
                  <c:v>-84.169815999999983</c:v>
                </c:pt>
                <c:pt idx="12717">
                  <c:v>-117.88797</c:v>
                </c:pt>
                <c:pt idx="12718">
                  <c:v>-81.157702999999984</c:v>
                </c:pt>
                <c:pt idx="12719">
                  <c:v>-80.951909000000001</c:v>
                </c:pt>
                <c:pt idx="12720">
                  <c:v>-117.40018999999999</c:v>
                </c:pt>
                <c:pt idx="12721">
                  <c:v>-117.39431999999999</c:v>
                </c:pt>
                <c:pt idx="12722">
                  <c:v>-84.173269999999974</c:v>
                </c:pt>
                <c:pt idx="12723">
                  <c:v>-117.551923</c:v>
                </c:pt>
                <c:pt idx="12724">
                  <c:v>-84.680749999999989</c:v>
                </c:pt>
                <c:pt idx="12725">
                  <c:v>-80.961203999999995</c:v>
                </c:pt>
                <c:pt idx="12726">
                  <c:v>-117.519042</c:v>
                </c:pt>
                <c:pt idx="12727">
                  <c:v>-117.88605200000001</c:v>
                </c:pt>
                <c:pt idx="12728">
                  <c:v>-118.38034</c:v>
                </c:pt>
                <c:pt idx="12729">
                  <c:v>-118.38078</c:v>
                </c:pt>
                <c:pt idx="12730">
                  <c:v>-118.017591</c:v>
                </c:pt>
                <c:pt idx="12731">
                  <c:v>-80.990229999999997</c:v>
                </c:pt>
                <c:pt idx="12732">
                  <c:v>-117.5527</c:v>
                </c:pt>
                <c:pt idx="12733">
                  <c:v>-84.651983000000001</c:v>
                </c:pt>
                <c:pt idx="12734">
                  <c:v>-118.37738</c:v>
                </c:pt>
                <c:pt idx="12735">
                  <c:v>-84.294550000000001</c:v>
                </c:pt>
                <c:pt idx="12736">
                  <c:v>-118.28736000000001</c:v>
                </c:pt>
                <c:pt idx="12737">
                  <c:v>-117.54881899999999</c:v>
                </c:pt>
                <c:pt idx="12738">
                  <c:v>-117.569909</c:v>
                </c:pt>
                <c:pt idx="12739">
                  <c:v>-118.356528</c:v>
                </c:pt>
                <c:pt idx="12740">
                  <c:v>-84.165312999999983</c:v>
                </c:pt>
                <c:pt idx="12741">
                  <c:v>-117.572277</c:v>
                </c:pt>
                <c:pt idx="12742">
                  <c:v>-84.654843</c:v>
                </c:pt>
                <c:pt idx="12743">
                  <c:v>-117.580361</c:v>
                </c:pt>
                <c:pt idx="12744">
                  <c:v>-117.580361</c:v>
                </c:pt>
                <c:pt idx="12745">
                  <c:v>-118.36237</c:v>
                </c:pt>
                <c:pt idx="12746">
                  <c:v>-84.002865999999983</c:v>
                </c:pt>
                <c:pt idx="12747">
                  <c:v>-91.949887000000004</c:v>
                </c:pt>
                <c:pt idx="12748">
                  <c:v>-80.962190000000007</c:v>
                </c:pt>
                <c:pt idx="12749">
                  <c:v>-81.158030999999966</c:v>
                </c:pt>
                <c:pt idx="12750">
                  <c:v>-117.95457500000001</c:v>
                </c:pt>
                <c:pt idx="12751">
                  <c:v>-81.177620000000005</c:v>
                </c:pt>
                <c:pt idx="12752">
                  <c:v>-117.537812</c:v>
                </c:pt>
                <c:pt idx="12753">
                  <c:v>-117.81673000000001</c:v>
                </c:pt>
                <c:pt idx="12754">
                  <c:v>-117.29219500000001</c:v>
                </c:pt>
                <c:pt idx="12755">
                  <c:v>-117.56060600000001</c:v>
                </c:pt>
                <c:pt idx="12756">
                  <c:v>-84.260530000000003</c:v>
                </c:pt>
                <c:pt idx="12757">
                  <c:v>-118.159774</c:v>
                </c:pt>
                <c:pt idx="12758">
                  <c:v>-117.235218</c:v>
                </c:pt>
                <c:pt idx="12759">
                  <c:v>-84.262304</c:v>
                </c:pt>
                <c:pt idx="12760">
                  <c:v>-118.14619</c:v>
                </c:pt>
                <c:pt idx="12761">
                  <c:v>-117.721473</c:v>
                </c:pt>
                <c:pt idx="12762">
                  <c:v>-84.543667999999997</c:v>
                </c:pt>
                <c:pt idx="12763">
                  <c:v>-118.14693</c:v>
                </c:pt>
                <c:pt idx="12764">
                  <c:v>-84.295225000000002</c:v>
                </c:pt>
                <c:pt idx="12765">
                  <c:v>-117.62613</c:v>
                </c:pt>
                <c:pt idx="12766">
                  <c:v>-117.71267</c:v>
                </c:pt>
                <c:pt idx="12767">
                  <c:v>-117.36895699999999</c:v>
                </c:pt>
                <c:pt idx="12768">
                  <c:v>-117.592781</c:v>
                </c:pt>
                <c:pt idx="12769">
                  <c:v>-84.523369999999986</c:v>
                </c:pt>
                <c:pt idx="12770">
                  <c:v>-80.959220000000002</c:v>
                </c:pt>
                <c:pt idx="12771">
                  <c:v>-118.37787</c:v>
                </c:pt>
                <c:pt idx="12772">
                  <c:v>-118.37214</c:v>
                </c:pt>
                <c:pt idx="12773">
                  <c:v>-117.21729999999999</c:v>
                </c:pt>
                <c:pt idx="12774">
                  <c:v>-84.545170000000013</c:v>
                </c:pt>
                <c:pt idx="12775">
                  <c:v>-99.242439000000005</c:v>
                </c:pt>
                <c:pt idx="12776">
                  <c:v>-81.161134000000004</c:v>
                </c:pt>
                <c:pt idx="12777">
                  <c:v>-118.25932</c:v>
                </c:pt>
                <c:pt idx="12778">
                  <c:v>-117.717921</c:v>
                </c:pt>
                <c:pt idx="12779">
                  <c:v>-118.18641</c:v>
                </c:pt>
                <c:pt idx="12780">
                  <c:v>-84.483249999999998</c:v>
                </c:pt>
                <c:pt idx="12781">
                  <c:v>-117.29629300000001</c:v>
                </c:pt>
                <c:pt idx="12782">
                  <c:v>-81.185725999999988</c:v>
                </c:pt>
                <c:pt idx="12783">
                  <c:v>-117.56737</c:v>
                </c:pt>
                <c:pt idx="12784">
                  <c:v>-80.881486999999993</c:v>
                </c:pt>
                <c:pt idx="12785">
                  <c:v>-118.33014900000001</c:v>
                </c:pt>
                <c:pt idx="12786">
                  <c:v>-84.270300000000006</c:v>
                </c:pt>
                <c:pt idx="12787">
                  <c:v>-117.548743</c:v>
                </c:pt>
                <c:pt idx="12788">
                  <c:v>-84.272632999999985</c:v>
                </c:pt>
                <c:pt idx="12789">
                  <c:v>-118.38748</c:v>
                </c:pt>
                <c:pt idx="12790">
                  <c:v>-84.520890999999992</c:v>
                </c:pt>
                <c:pt idx="12791">
                  <c:v>-83.996036000000004</c:v>
                </c:pt>
                <c:pt idx="12792">
                  <c:v>-84.50882</c:v>
                </c:pt>
                <c:pt idx="12793">
                  <c:v>-80.890259999999998</c:v>
                </c:pt>
                <c:pt idx="12794">
                  <c:v>-117.92418000000001</c:v>
                </c:pt>
                <c:pt idx="12795">
                  <c:v>-118.147685</c:v>
                </c:pt>
                <c:pt idx="12796">
                  <c:v>-84.483418</c:v>
                </c:pt>
                <c:pt idx="12797">
                  <c:v>-84.270809999999983</c:v>
                </c:pt>
                <c:pt idx="12798">
                  <c:v>-117.90656</c:v>
                </c:pt>
                <c:pt idx="12799">
                  <c:v>-93.121983999999998</c:v>
                </c:pt>
                <c:pt idx="12800">
                  <c:v>-118.37899299999999</c:v>
                </c:pt>
                <c:pt idx="12801">
                  <c:v>-84.258914000000004</c:v>
                </c:pt>
                <c:pt idx="12802">
                  <c:v>-84.26873999999998</c:v>
                </c:pt>
                <c:pt idx="12803">
                  <c:v>-117.99769999999999</c:v>
                </c:pt>
                <c:pt idx="12804">
                  <c:v>-117.669191</c:v>
                </c:pt>
                <c:pt idx="12805">
                  <c:v>-84.269689</c:v>
                </c:pt>
                <c:pt idx="12806">
                  <c:v>-117.33302</c:v>
                </c:pt>
                <c:pt idx="12807">
                  <c:v>-117.54730000000001</c:v>
                </c:pt>
                <c:pt idx="12808">
                  <c:v>-117.72188</c:v>
                </c:pt>
                <c:pt idx="12809">
                  <c:v>-118.31654</c:v>
                </c:pt>
                <c:pt idx="12810">
                  <c:v>-118.339234</c:v>
                </c:pt>
                <c:pt idx="12811">
                  <c:v>-118.339153</c:v>
                </c:pt>
                <c:pt idx="12812">
                  <c:v>-84.281390000000002</c:v>
                </c:pt>
                <c:pt idx="12813">
                  <c:v>-81.042436999999993</c:v>
                </c:pt>
                <c:pt idx="12814">
                  <c:v>-81.042436999999993</c:v>
                </c:pt>
                <c:pt idx="12815">
                  <c:v>-81.042436999999993</c:v>
                </c:pt>
                <c:pt idx="12816">
                  <c:v>-81.042436999999993</c:v>
                </c:pt>
                <c:pt idx="12817">
                  <c:v>-81.042436999999993</c:v>
                </c:pt>
                <c:pt idx="12818">
                  <c:v>-81.042436999999993</c:v>
                </c:pt>
                <c:pt idx="12819">
                  <c:v>-81.042436999999993</c:v>
                </c:pt>
                <c:pt idx="12820">
                  <c:v>-81.042436999999993</c:v>
                </c:pt>
                <c:pt idx="12821">
                  <c:v>-81.042436999999993</c:v>
                </c:pt>
                <c:pt idx="12822">
                  <c:v>-81.042436999999993</c:v>
                </c:pt>
                <c:pt idx="12823">
                  <c:v>-81.042436999999993</c:v>
                </c:pt>
                <c:pt idx="12824">
                  <c:v>-81.042436999999993</c:v>
                </c:pt>
                <c:pt idx="12825">
                  <c:v>-81.042439999999999</c:v>
                </c:pt>
                <c:pt idx="12826">
                  <c:v>-117.68116999999999</c:v>
                </c:pt>
                <c:pt idx="12827">
                  <c:v>-117.61114000000001</c:v>
                </c:pt>
                <c:pt idx="12828">
                  <c:v>-117.76402</c:v>
                </c:pt>
                <c:pt idx="12829">
                  <c:v>-117.684248</c:v>
                </c:pt>
                <c:pt idx="12830">
                  <c:v>-118.343655</c:v>
                </c:pt>
                <c:pt idx="12831">
                  <c:v>-84.290859999999995</c:v>
                </c:pt>
                <c:pt idx="12832">
                  <c:v>-118.20986000000001</c:v>
                </c:pt>
                <c:pt idx="12833">
                  <c:v>-118.365318</c:v>
                </c:pt>
                <c:pt idx="12834">
                  <c:v>-117.27829</c:v>
                </c:pt>
                <c:pt idx="12835">
                  <c:v>-117.65188000000001</c:v>
                </c:pt>
                <c:pt idx="12836">
                  <c:v>-117.83972</c:v>
                </c:pt>
                <c:pt idx="12837">
                  <c:v>-84.493660000000006</c:v>
                </c:pt>
                <c:pt idx="12838">
                  <c:v>-118.37434399999999</c:v>
                </c:pt>
                <c:pt idx="12839">
                  <c:v>-118.37488</c:v>
                </c:pt>
                <c:pt idx="12840">
                  <c:v>-117.96232000000001</c:v>
                </c:pt>
                <c:pt idx="12841">
                  <c:v>-117.75418000000001</c:v>
                </c:pt>
                <c:pt idx="12842">
                  <c:v>-117.37687</c:v>
                </c:pt>
                <c:pt idx="12843">
                  <c:v>-117.56995499999999</c:v>
                </c:pt>
                <c:pt idx="12844">
                  <c:v>-118.29264999999999</c:v>
                </c:pt>
                <c:pt idx="12845">
                  <c:v>-83.759620999999996</c:v>
                </c:pt>
                <c:pt idx="12846">
                  <c:v>-83.800799999999981</c:v>
                </c:pt>
                <c:pt idx="12847">
                  <c:v>-118.09022</c:v>
                </c:pt>
                <c:pt idx="12848">
                  <c:v>-117.3736</c:v>
                </c:pt>
                <c:pt idx="12849">
                  <c:v>-117.752348</c:v>
                </c:pt>
                <c:pt idx="12850">
                  <c:v>-84.17358999999999</c:v>
                </c:pt>
                <c:pt idx="12851">
                  <c:v>-117.607688</c:v>
                </c:pt>
                <c:pt idx="12852">
                  <c:v>-81.192499999999981</c:v>
                </c:pt>
                <c:pt idx="12853">
                  <c:v>-79.759359000000003</c:v>
                </c:pt>
                <c:pt idx="12854">
                  <c:v>-79.759359000000003</c:v>
                </c:pt>
                <c:pt idx="12855">
                  <c:v>-118.31689</c:v>
                </c:pt>
                <c:pt idx="12856">
                  <c:v>-80.923013999999995</c:v>
                </c:pt>
                <c:pt idx="12857">
                  <c:v>-117.83472</c:v>
                </c:pt>
                <c:pt idx="12858">
                  <c:v>-118.324687</c:v>
                </c:pt>
                <c:pt idx="12859">
                  <c:v>-118.36554099999999</c:v>
                </c:pt>
                <c:pt idx="12860">
                  <c:v>-118.320947</c:v>
                </c:pt>
                <c:pt idx="12861">
                  <c:v>-118.32101</c:v>
                </c:pt>
                <c:pt idx="12862">
                  <c:v>-84.271693999999997</c:v>
                </c:pt>
                <c:pt idx="12863">
                  <c:v>-118.325616</c:v>
                </c:pt>
                <c:pt idx="12864">
                  <c:v>-117.57065299999999</c:v>
                </c:pt>
                <c:pt idx="12865">
                  <c:v>-117.83421</c:v>
                </c:pt>
                <c:pt idx="12866">
                  <c:v>-84.005115000000004</c:v>
                </c:pt>
                <c:pt idx="12867">
                  <c:v>-117.635068</c:v>
                </c:pt>
                <c:pt idx="12868">
                  <c:v>-118.10684000000001</c:v>
                </c:pt>
                <c:pt idx="12869">
                  <c:v>-118.34080400000001</c:v>
                </c:pt>
                <c:pt idx="12870">
                  <c:v>-117.561432</c:v>
                </c:pt>
                <c:pt idx="12871">
                  <c:v>-118.34432</c:v>
                </c:pt>
                <c:pt idx="12872">
                  <c:v>-118.34273</c:v>
                </c:pt>
                <c:pt idx="12873">
                  <c:v>-84.016757999999982</c:v>
                </c:pt>
                <c:pt idx="12874">
                  <c:v>-118.32705799999999</c:v>
                </c:pt>
                <c:pt idx="12875">
                  <c:v>-117.79288</c:v>
                </c:pt>
                <c:pt idx="12876">
                  <c:v>-118.338387</c:v>
                </c:pt>
                <c:pt idx="12877">
                  <c:v>-83.812741999999986</c:v>
                </c:pt>
                <c:pt idx="12878">
                  <c:v>-83.999970000000005</c:v>
                </c:pt>
                <c:pt idx="12879">
                  <c:v>-83.999970000000005</c:v>
                </c:pt>
                <c:pt idx="12880">
                  <c:v>-84.024940000000001</c:v>
                </c:pt>
                <c:pt idx="12881">
                  <c:v>-84.219037</c:v>
                </c:pt>
                <c:pt idx="12882">
                  <c:v>-117.79535300000001</c:v>
                </c:pt>
                <c:pt idx="12883">
                  <c:v>-84.547991999999994</c:v>
                </c:pt>
                <c:pt idx="12884">
                  <c:v>-84.534723999999997</c:v>
                </c:pt>
                <c:pt idx="12885">
                  <c:v>-84.266985000000005</c:v>
                </c:pt>
                <c:pt idx="12886">
                  <c:v>-117.9066</c:v>
                </c:pt>
                <c:pt idx="12887">
                  <c:v>-117.822581</c:v>
                </c:pt>
                <c:pt idx="12888">
                  <c:v>-118.32641</c:v>
                </c:pt>
                <c:pt idx="12889">
                  <c:v>-117.29161000000001</c:v>
                </c:pt>
                <c:pt idx="12890">
                  <c:v>-84.025149999999982</c:v>
                </c:pt>
                <c:pt idx="12891">
                  <c:v>-117.9054</c:v>
                </c:pt>
                <c:pt idx="12892">
                  <c:v>-117.5775</c:v>
                </c:pt>
                <c:pt idx="12893">
                  <c:v>-84.542293999999998</c:v>
                </c:pt>
                <c:pt idx="12894">
                  <c:v>-117.51226</c:v>
                </c:pt>
                <c:pt idx="12895">
                  <c:v>-118.13289</c:v>
                </c:pt>
                <c:pt idx="12896">
                  <c:v>-117.600307</c:v>
                </c:pt>
                <c:pt idx="12897">
                  <c:v>-117.94183</c:v>
                </c:pt>
                <c:pt idx="12898">
                  <c:v>-118.33781</c:v>
                </c:pt>
                <c:pt idx="12899">
                  <c:v>-117.19350300000001</c:v>
                </c:pt>
                <c:pt idx="12900">
                  <c:v>-80.966806000000005</c:v>
                </c:pt>
                <c:pt idx="12901">
                  <c:v>-117.566512</c:v>
                </c:pt>
                <c:pt idx="12902">
                  <c:v>-117.820988</c:v>
                </c:pt>
                <c:pt idx="12903">
                  <c:v>-117.48314000000001</c:v>
                </c:pt>
                <c:pt idx="12904">
                  <c:v>-118.242096</c:v>
                </c:pt>
                <c:pt idx="12905">
                  <c:v>-117.84768</c:v>
                </c:pt>
                <c:pt idx="12906">
                  <c:v>-117.843114</c:v>
                </c:pt>
                <c:pt idx="12907">
                  <c:v>-117.799509</c:v>
                </c:pt>
                <c:pt idx="12908">
                  <c:v>-117.936691</c:v>
                </c:pt>
                <c:pt idx="12909">
                  <c:v>-117.826004</c:v>
                </c:pt>
                <c:pt idx="12910">
                  <c:v>-117.937794</c:v>
                </c:pt>
                <c:pt idx="12911">
                  <c:v>-83.874935999999991</c:v>
                </c:pt>
                <c:pt idx="12912">
                  <c:v>-117.808199</c:v>
                </c:pt>
                <c:pt idx="12913">
                  <c:v>-118.3378</c:v>
                </c:pt>
                <c:pt idx="12914">
                  <c:v>-84.228039999999979</c:v>
                </c:pt>
                <c:pt idx="12915">
                  <c:v>-117.90872</c:v>
                </c:pt>
                <c:pt idx="12916">
                  <c:v>-117.759688</c:v>
                </c:pt>
                <c:pt idx="12917">
                  <c:v>-118.24674</c:v>
                </c:pt>
                <c:pt idx="12918">
                  <c:v>-83.998700000000014</c:v>
                </c:pt>
                <c:pt idx="12919">
                  <c:v>-117.485313</c:v>
                </c:pt>
                <c:pt idx="12920">
                  <c:v>-118.180752</c:v>
                </c:pt>
                <c:pt idx="12921">
                  <c:v>-80.836466999999999</c:v>
                </c:pt>
                <c:pt idx="12922">
                  <c:v>-80.891557000000006</c:v>
                </c:pt>
                <c:pt idx="12923">
                  <c:v>-118.26878000000001</c:v>
                </c:pt>
                <c:pt idx="12924">
                  <c:v>-84.564269999999993</c:v>
                </c:pt>
                <c:pt idx="12925">
                  <c:v>-117.48555</c:v>
                </c:pt>
                <c:pt idx="12926">
                  <c:v>-84.153470999999968</c:v>
                </c:pt>
                <c:pt idx="12927">
                  <c:v>-80.885813999999982</c:v>
                </c:pt>
                <c:pt idx="12928">
                  <c:v>-118.24397</c:v>
                </c:pt>
                <c:pt idx="12929">
                  <c:v>-117.82513</c:v>
                </c:pt>
                <c:pt idx="12930">
                  <c:v>-117.584225</c:v>
                </c:pt>
                <c:pt idx="12931">
                  <c:v>-80.88257999999999</c:v>
                </c:pt>
                <c:pt idx="12932">
                  <c:v>-82.842056999999983</c:v>
                </c:pt>
                <c:pt idx="12933">
                  <c:v>-82.842056999999983</c:v>
                </c:pt>
                <c:pt idx="12934">
                  <c:v>-83.984819999999999</c:v>
                </c:pt>
                <c:pt idx="12935">
                  <c:v>-80.880170000000007</c:v>
                </c:pt>
                <c:pt idx="12936">
                  <c:v>-83.775694000000001</c:v>
                </c:pt>
                <c:pt idx="12937">
                  <c:v>-83.774969999999996</c:v>
                </c:pt>
                <c:pt idx="12938">
                  <c:v>-117.836674</c:v>
                </c:pt>
                <c:pt idx="12939">
                  <c:v>-118.24412</c:v>
                </c:pt>
                <c:pt idx="12940">
                  <c:v>-80.881551000000002</c:v>
                </c:pt>
                <c:pt idx="12941">
                  <c:v>-117.80976200000001</c:v>
                </c:pt>
                <c:pt idx="12942">
                  <c:v>-84.208365000000001</c:v>
                </c:pt>
                <c:pt idx="12943">
                  <c:v>-118.231692</c:v>
                </c:pt>
                <c:pt idx="12944">
                  <c:v>-83.763465999999994</c:v>
                </c:pt>
                <c:pt idx="12945">
                  <c:v>-117.780604</c:v>
                </c:pt>
                <c:pt idx="12946">
                  <c:v>-118.251682</c:v>
                </c:pt>
                <c:pt idx="12947">
                  <c:v>-117.51184000000001</c:v>
                </c:pt>
                <c:pt idx="12948">
                  <c:v>-117.244479</c:v>
                </c:pt>
                <c:pt idx="12949">
                  <c:v>-84.525569999999973</c:v>
                </c:pt>
                <c:pt idx="12950">
                  <c:v>-117.61337</c:v>
                </c:pt>
                <c:pt idx="12951">
                  <c:v>-117.25635</c:v>
                </c:pt>
                <c:pt idx="12952">
                  <c:v>-117.59783</c:v>
                </c:pt>
                <c:pt idx="12953">
                  <c:v>-84.00488</c:v>
                </c:pt>
                <c:pt idx="12954">
                  <c:v>-117.7371</c:v>
                </c:pt>
                <c:pt idx="12955">
                  <c:v>-117.39496</c:v>
                </c:pt>
                <c:pt idx="12956">
                  <c:v>-81.215172999999979</c:v>
                </c:pt>
                <c:pt idx="12957">
                  <c:v>-84.169600000000003</c:v>
                </c:pt>
                <c:pt idx="12958">
                  <c:v>-117.41043999999999</c:v>
                </c:pt>
                <c:pt idx="12959">
                  <c:v>-84.075520999999981</c:v>
                </c:pt>
                <c:pt idx="12960">
                  <c:v>-117.2764</c:v>
                </c:pt>
                <c:pt idx="12961">
                  <c:v>-77.900529000000006</c:v>
                </c:pt>
                <c:pt idx="12962">
                  <c:v>-118.25724</c:v>
                </c:pt>
                <c:pt idx="12963">
                  <c:v>-118.002678</c:v>
                </c:pt>
                <c:pt idx="12964">
                  <c:v>-83.793411000000006</c:v>
                </c:pt>
                <c:pt idx="12965">
                  <c:v>-118.08789</c:v>
                </c:pt>
                <c:pt idx="12966">
                  <c:v>-118.707116</c:v>
                </c:pt>
                <c:pt idx="12967">
                  <c:v>-117.423806</c:v>
                </c:pt>
                <c:pt idx="12968">
                  <c:v>-117.32548</c:v>
                </c:pt>
                <c:pt idx="12969">
                  <c:v>-117.86507</c:v>
                </c:pt>
                <c:pt idx="12970">
                  <c:v>-118.14998199999999</c:v>
                </c:pt>
                <c:pt idx="12971">
                  <c:v>-117.583454</c:v>
                </c:pt>
                <c:pt idx="12972">
                  <c:v>-80.971720000000005</c:v>
                </c:pt>
                <c:pt idx="12973">
                  <c:v>-117.24272999999999</c:v>
                </c:pt>
                <c:pt idx="12974">
                  <c:v>-97.269606999999993</c:v>
                </c:pt>
                <c:pt idx="12975">
                  <c:v>-118.04304</c:v>
                </c:pt>
                <c:pt idx="12976">
                  <c:v>-117.556562</c:v>
                </c:pt>
                <c:pt idx="12977">
                  <c:v>-118.15078</c:v>
                </c:pt>
                <c:pt idx="12978">
                  <c:v>-117.27622</c:v>
                </c:pt>
                <c:pt idx="12979">
                  <c:v>-117.27632800000001</c:v>
                </c:pt>
                <c:pt idx="12980">
                  <c:v>-117.95440000000001</c:v>
                </c:pt>
                <c:pt idx="12981">
                  <c:v>-109.263673</c:v>
                </c:pt>
                <c:pt idx="12982">
                  <c:v>-118.15089999999999</c:v>
                </c:pt>
                <c:pt idx="12983">
                  <c:v>-117.31628000000001</c:v>
                </c:pt>
                <c:pt idx="12984">
                  <c:v>-117.44549000000001</c:v>
                </c:pt>
                <c:pt idx="12985">
                  <c:v>-117.990247</c:v>
                </c:pt>
                <c:pt idx="12986">
                  <c:v>-118.144087</c:v>
                </c:pt>
                <c:pt idx="12987">
                  <c:v>-118.36717</c:v>
                </c:pt>
                <c:pt idx="12988">
                  <c:v>-118.01032499999999</c:v>
                </c:pt>
                <c:pt idx="12989">
                  <c:v>-118.12976999999999</c:v>
                </c:pt>
                <c:pt idx="12990">
                  <c:v>-118.21829</c:v>
                </c:pt>
                <c:pt idx="12991">
                  <c:v>-118.13754900000001</c:v>
                </c:pt>
                <c:pt idx="12992">
                  <c:v>-118.267391</c:v>
                </c:pt>
                <c:pt idx="12993">
                  <c:v>-118.38473</c:v>
                </c:pt>
                <c:pt idx="12994">
                  <c:v>-118.144741</c:v>
                </c:pt>
                <c:pt idx="12995">
                  <c:v>-118.14315000000001</c:v>
                </c:pt>
                <c:pt idx="12996">
                  <c:v>-117.978731</c:v>
                </c:pt>
                <c:pt idx="12997">
                  <c:v>-80.913369000000003</c:v>
                </c:pt>
                <c:pt idx="12998">
                  <c:v>-80.912386999999981</c:v>
                </c:pt>
                <c:pt idx="12999">
                  <c:v>-80.938705999999982</c:v>
                </c:pt>
                <c:pt idx="13000">
                  <c:v>-118.14242299999999</c:v>
                </c:pt>
                <c:pt idx="13001">
                  <c:v>-118.34087</c:v>
                </c:pt>
                <c:pt idx="13002">
                  <c:v>-84.392522</c:v>
                </c:pt>
                <c:pt idx="13003">
                  <c:v>-118.368629</c:v>
                </c:pt>
                <c:pt idx="13004">
                  <c:v>-84.393030999999979</c:v>
                </c:pt>
                <c:pt idx="13005">
                  <c:v>-118.368942</c:v>
                </c:pt>
                <c:pt idx="13006">
                  <c:v>-118.369816</c:v>
                </c:pt>
                <c:pt idx="13007">
                  <c:v>-118.15259</c:v>
                </c:pt>
                <c:pt idx="13008">
                  <c:v>-84.193879999999979</c:v>
                </c:pt>
                <c:pt idx="13009">
                  <c:v>-118.369832</c:v>
                </c:pt>
                <c:pt idx="13010">
                  <c:v>-83.953869999999995</c:v>
                </c:pt>
                <c:pt idx="13011">
                  <c:v>-118.14781499999999</c:v>
                </c:pt>
                <c:pt idx="13012">
                  <c:v>-118.14834</c:v>
                </c:pt>
                <c:pt idx="13013">
                  <c:v>-118.40217699999999</c:v>
                </c:pt>
                <c:pt idx="13014">
                  <c:v>-118.1537</c:v>
                </c:pt>
                <c:pt idx="13015">
                  <c:v>-84.193323000000007</c:v>
                </c:pt>
                <c:pt idx="13016">
                  <c:v>-80.884879999999981</c:v>
                </c:pt>
                <c:pt idx="13017">
                  <c:v>-118.40279</c:v>
                </c:pt>
                <c:pt idx="13018">
                  <c:v>-84.190961000000001</c:v>
                </c:pt>
                <c:pt idx="13019">
                  <c:v>-118.79423199999999</c:v>
                </c:pt>
                <c:pt idx="13020">
                  <c:v>-118.143466</c:v>
                </c:pt>
                <c:pt idx="13021">
                  <c:v>-118.26972000000001</c:v>
                </c:pt>
                <c:pt idx="13022">
                  <c:v>-118.79473</c:v>
                </c:pt>
                <c:pt idx="13023">
                  <c:v>-118.13540999999999</c:v>
                </c:pt>
                <c:pt idx="13024">
                  <c:v>-118.257469</c:v>
                </c:pt>
                <c:pt idx="13025">
                  <c:v>-118.25362</c:v>
                </c:pt>
                <c:pt idx="13026">
                  <c:v>-118.25052100000001</c:v>
                </c:pt>
                <c:pt idx="13027">
                  <c:v>-118.150251</c:v>
                </c:pt>
                <c:pt idx="13028">
                  <c:v>-118.24863999999999</c:v>
                </c:pt>
                <c:pt idx="13029">
                  <c:v>-118.128745</c:v>
                </c:pt>
                <c:pt idx="13030">
                  <c:v>-118.09334699999999</c:v>
                </c:pt>
                <c:pt idx="13031">
                  <c:v>-119.18671000000001</c:v>
                </c:pt>
                <c:pt idx="13032">
                  <c:v>-118.62918999999999</c:v>
                </c:pt>
                <c:pt idx="13033">
                  <c:v>-117.90797999999999</c:v>
                </c:pt>
                <c:pt idx="13034">
                  <c:v>-118.09508</c:v>
                </c:pt>
                <c:pt idx="13035">
                  <c:v>-118.75827</c:v>
                </c:pt>
                <c:pt idx="13036">
                  <c:v>-118.67195</c:v>
                </c:pt>
                <c:pt idx="13037">
                  <c:v>-86.845089999999999</c:v>
                </c:pt>
                <c:pt idx="13038">
                  <c:v>-118.121644</c:v>
                </c:pt>
                <c:pt idx="13039">
                  <c:v>-118.09651700000001</c:v>
                </c:pt>
                <c:pt idx="13040">
                  <c:v>-118.07906699999999</c:v>
                </c:pt>
                <c:pt idx="13041">
                  <c:v>-118.08065000000001</c:v>
                </c:pt>
                <c:pt idx="13042">
                  <c:v>-118.147381</c:v>
                </c:pt>
                <c:pt idx="13043">
                  <c:v>-118.07852699999999</c:v>
                </c:pt>
                <c:pt idx="13044">
                  <c:v>-118.81921</c:v>
                </c:pt>
                <c:pt idx="13045">
                  <c:v>-83.954509999999999</c:v>
                </c:pt>
                <c:pt idx="13046">
                  <c:v>-118.45429</c:v>
                </c:pt>
                <c:pt idx="13047">
                  <c:v>-117.47340699999999</c:v>
                </c:pt>
                <c:pt idx="13048">
                  <c:v>-85.678739999999976</c:v>
                </c:pt>
                <c:pt idx="13049">
                  <c:v>-118.336191</c:v>
                </c:pt>
                <c:pt idx="13050">
                  <c:v>-118.649507</c:v>
                </c:pt>
                <c:pt idx="13051">
                  <c:v>-118.64830600000001</c:v>
                </c:pt>
                <c:pt idx="13052">
                  <c:v>-118.824867</c:v>
                </c:pt>
                <c:pt idx="13053">
                  <c:v>-118.827275</c:v>
                </c:pt>
                <c:pt idx="13054">
                  <c:v>-118.647426</c:v>
                </c:pt>
                <c:pt idx="13055">
                  <c:v>-118.465136</c:v>
                </c:pt>
                <c:pt idx="13056">
                  <c:v>-118.465824</c:v>
                </c:pt>
                <c:pt idx="13057">
                  <c:v>-118.795135</c:v>
                </c:pt>
                <c:pt idx="13058">
                  <c:v>-84.177377999999976</c:v>
                </c:pt>
                <c:pt idx="13059">
                  <c:v>-118.463596</c:v>
                </c:pt>
                <c:pt idx="13060">
                  <c:v>-118.33664400000001</c:v>
                </c:pt>
                <c:pt idx="13061">
                  <c:v>-118.465323</c:v>
                </c:pt>
                <c:pt idx="13062">
                  <c:v>-118.823095</c:v>
                </c:pt>
                <c:pt idx="13063">
                  <c:v>-118.335864</c:v>
                </c:pt>
                <c:pt idx="13064">
                  <c:v>-118.4134</c:v>
                </c:pt>
                <c:pt idx="13065">
                  <c:v>-118.34294800000001</c:v>
                </c:pt>
                <c:pt idx="13066">
                  <c:v>-118.46673</c:v>
                </c:pt>
                <c:pt idx="13067">
                  <c:v>-118.75775899999999</c:v>
                </c:pt>
                <c:pt idx="13068">
                  <c:v>-118.44813000000001</c:v>
                </c:pt>
                <c:pt idx="13069">
                  <c:v>-118.47076</c:v>
                </c:pt>
                <c:pt idx="13070">
                  <c:v>-118.477209</c:v>
                </c:pt>
                <c:pt idx="13071">
                  <c:v>-118.47995</c:v>
                </c:pt>
                <c:pt idx="13072">
                  <c:v>-118.472104</c:v>
                </c:pt>
                <c:pt idx="13073">
                  <c:v>-82.127874999999989</c:v>
                </c:pt>
                <c:pt idx="13074">
                  <c:v>-118.48199700000001</c:v>
                </c:pt>
                <c:pt idx="13075">
                  <c:v>-118.34538999999999</c:v>
                </c:pt>
                <c:pt idx="13076">
                  <c:v>-118.47821999999999</c:v>
                </c:pt>
                <c:pt idx="13077">
                  <c:v>-86.837397999999979</c:v>
                </c:pt>
                <c:pt idx="13078">
                  <c:v>-118.34671</c:v>
                </c:pt>
                <c:pt idx="13079">
                  <c:v>-118.48932000000001</c:v>
                </c:pt>
                <c:pt idx="13080">
                  <c:v>-118.64617</c:v>
                </c:pt>
                <c:pt idx="13081">
                  <c:v>-118.487809</c:v>
                </c:pt>
                <c:pt idx="13082">
                  <c:v>-79.755240000000001</c:v>
                </c:pt>
                <c:pt idx="13083">
                  <c:v>-118.254503</c:v>
                </c:pt>
                <c:pt idx="13084">
                  <c:v>-119.12255999999999</c:v>
                </c:pt>
                <c:pt idx="13085">
                  <c:v>-118.492926</c:v>
                </c:pt>
                <c:pt idx="13086">
                  <c:v>-118.63501599999999</c:v>
                </c:pt>
                <c:pt idx="13087">
                  <c:v>-79.754312999999982</c:v>
                </c:pt>
                <c:pt idx="13088">
                  <c:v>-118.32868000000001</c:v>
                </c:pt>
                <c:pt idx="13089">
                  <c:v>-118.3292</c:v>
                </c:pt>
                <c:pt idx="13090">
                  <c:v>-118.500733</c:v>
                </c:pt>
                <c:pt idx="13091">
                  <c:v>-119.160465</c:v>
                </c:pt>
                <c:pt idx="13092">
                  <c:v>-118.448505</c:v>
                </c:pt>
                <c:pt idx="13093">
                  <c:v>-118.258359</c:v>
                </c:pt>
                <c:pt idx="13094">
                  <c:v>-82.383279999999999</c:v>
                </c:pt>
                <c:pt idx="13095">
                  <c:v>-118.629778</c:v>
                </c:pt>
                <c:pt idx="13096">
                  <c:v>-87.987860999999995</c:v>
                </c:pt>
                <c:pt idx="13097">
                  <c:v>-118.261377</c:v>
                </c:pt>
                <c:pt idx="13098">
                  <c:v>-118.25790000000001</c:v>
                </c:pt>
                <c:pt idx="13099">
                  <c:v>-84.114987999999983</c:v>
                </c:pt>
                <c:pt idx="13100">
                  <c:v>-77.906620000000004</c:v>
                </c:pt>
                <c:pt idx="13101">
                  <c:v>-118.31264899999999</c:v>
                </c:pt>
                <c:pt idx="13102">
                  <c:v>-84.175902999999991</c:v>
                </c:pt>
                <c:pt idx="13103">
                  <c:v>-118.25909900000001</c:v>
                </c:pt>
                <c:pt idx="13104">
                  <c:v>-118.393944</c:v>
                </c:pt>
                <c:pt idx="13105">
                  <c:v>-118.37324</c:v>
                </c:pt>
                <c:pt idx="13106">
                  <c:v>-118.46644999999999</c:v>
                </c:pt>
                <c:pt idx="13107">
                  <c:v>-87.423856999999998</c:v>
                </c:pt>
                <c:pt idx="13108">
                  <c:v>-118.37079</c:v>
                </c:pt>
                <c:pt idx="13109">
                  <c:v>-77.935259000000002</c:v>
                </c:pt>
                <c:pt idx="13110">
                  <c:v>-118.70128699999999</c:v>
                </c:pt>
                <c:pt idx="13111">
                  <c:v>-82.155769999999976</c:v>
                </c:pt>
                <c:pt idx="13112">
                  <c:v>-118.57938900000001</c:v>
                </c:pt>
                <c:pt idx="13113">
                  <c:v>-81.357691000000003</c:v>
                </c:pt>
                <c:pt idx="13114">
                  <c:v>-81.358469999999983</c:v>
                </c:pt>
                <c:pt idx="13115">
                  <c:v>-79.828047999999967</c:v>
                </c:pt>
                <c:pt idx="13116">
                  <c:v>-118.53103400000001</c:v>
                </c:pt>
                <c:pt idx="13117">
                  <c:v>-118.159271</c:v>
                </c:pt>
                <c:pt idx="13118">
                  <c:v>-118.61161</c:v>
                </c:pt>
                <c:pt idx="13119">
                  <c:v>-118.29845</c:v>
                </c:pt>
                <c:pt idx="13120">
                  <c:v>-118.57868999999999</c:v>
                </c:pt>
                <c:pt idx="13121">
                  <c:v>-118.369889</c:v>
                </c:pt>
                <c:pt idx="13122">
                  <c:v>-118.37334</c:v>
                </c:pt>
                <c:pt idx="13123">
                  <c:v>-84.784341999999981</c:v>
                </c:pt>
                <c:pt idx="13124">
                  <c:v>-118.39446599999999</c:v>
                </c:pt>
                <c:pt idx="13125">
                  <c:v>-103.333932</c:v>
                </c:pt>
                <c:pt idx="13126">
                  <c:v>-118.83287</c:v>
                </c:pt>
                <c:pt idx="13127">
                  <c:v>-118.53498999999999</c:v>
                </c:pt>
                <c:pt idx="13128">
                  <c:v>-118.52649</c:v>
                </c:pt>
                <c:pt idx="13129">
                  <c:v>-84.12961199999998</c:v>
                </c:pt>
                <c:pt idx="13130">
                  <c:v>-118.31149000000001</c:v>
                </c:pt>
                <c:pt idx="13131">
                  <c:v>-97.14358</c:v>
                </c:pt>
                <c:pt idx="13132">
                  <c:v>-97.143420000000006</c:v>
                </c:pt>
                <c:pt idx="13133">
                  <c:v>-118.59838999999999</c:v>
                </c:pt>
                <c:pt idx="13134">
                  <c:v>-79.804644999999994</c:v>
                </c:pt>
                <c:pt idx="13135">
                  <c:v>-81.327136999999979</c:v>
                </c:pt>
                <c:pt idx="13136">
                  <c:v>-79.451589999999996</c:v>
                </c:pt>
                <c:pt idx="13137">
                  <c:v>-118.845697</c:v>
                </c:pt>
                <c:pt idx="13138">
                  <c:v>-83.911462999999998</c:v>
                </c:pt>
                <c:pt idx="13139">
                  <c:v>-84.418259000000006</c:v>
                </c:pt>
                <c:pt idx="13140">
                  <c:v>-77.871376999999967</c:v>
                </c:pt>
                <c:pt idx="13141">
                  <c:v>-77.871376999999967</c:v>
                </c:pt>
                <c:pt idx="13142">
                  <c:v>-77.871376999999967</c:v>
                </c:pt>
                <c:pt idx="13143">
                  <c:v>-77.871376999999967</c:v>
                </c:pt>
                <c:pt idx="13144">
                  <c:v>-118.84384</c:v>
                </c:pt>
                <c:pt idx="13145">
                  <c:v>-77.924480000000003</c:v>
                </c:pt>
                <c:pt idx="13146">
                  <c:v>-118.60061</c:v>
                </c:pt>
                <c:pt idx="13147">
                  <c:v>-119.235641</c:v>
                </c:pt>
                <c:pt idx="13148">
                  <c:v>-118.467618</c:v>
                </c:pt>
                <c:pt idx="13149">
                  <c:v>-84.549695</c:v>
                </c:pt>
                <c:pt idx="13150">
                  <c:v>-83.909428000000005</c:v>
                </c:pt>
                <c:pt idx="13151">
                  <c:v>-93.623796999999968</c:v>
                </c:pt>
                <c:pt idx="13152">
                  <c:v>-118.531736</c:v>
                </c:pt>
                <c:pt idx="13153">
                  <c:v>-118.455986</c:v>
                </c:pt>
                <c:pt idx="13154">
                  <c:v>-118.306144</c:v>
                </c:pt>
                <c:pt idx="13155">
                  <c:v>-118.60315</c:v>
                </c:pt>
                <c:pt idx="13156">
                  <c:v>-117.35113</c:v>
                </c:pt>
                <c:pt idx="13157">
                  <c:v>-117.35113</c:v>
                </c:pt>
                <c:pt idx="13158">
                  <c:v>-118.58935200000001</c:v>
                </c:pt>
                <c:pt idx="13159">
                  <c:v>-118.461254</c:v>
                </c:pt>
                <c:pt idx="13160">
                  <c:v>-118.785241</c:v>
                </c:pt>
                <c:pt idx="13161">
                  <c:v>-118.785241</c:v>
                </c:pt>
                <c:pt idx="13162">
                  <c:v>-118.31191</c:v>
                </c:pt>
                <c:pt idx="13163">
                  <c:v>-118.31245699999999</c:v>
                </c:pt>
                <c:pt idx="13164">
                  <c:v>-118.764309</c:v>
                </c:pt>
                <c:pt idx="13165">
                  <c:v>-84.13158</c:v>
                </c:pt>
                <c:pt idx="13166">
                  <c:v>-118.86953</c:v>
                </c:pt>
                <c:pt idx="13167">
                  <c:v>-118.30484</c:v>
                </c:pt>
                <c:pt idx="13168">
                  <c:v>-118.87034</c:v>
                </c:pt>
                <c:pt idx="13169">
                  <c:v>-118.88963800000001</c:v>
                </c:pt>
                <c:pt idx="13170">
                  <c:v>-97.143743999999998</c:v>
                </c:pt>
                <c:pt idx="13171">
                  <c:v>-83.63339999999998</c:v>
                </c:pt>
                <c:pt idx="13172">
                  <c:v>-118.602006</c:v>
                </c:pt>
                <c:pt idx="13173">
                  <c:v>-101.734478</c:v>
                </c:pt>
                <c:pt idx="13174">
                  <c:v>-118.596819</c:v>
                </c:pt>
                <c:pt idx="13175">
                  <c:v>-118.611819</c:v>
                </c:pt>
                <c:pt idx="13176">
                  <c:v>-118.918729</c:v>
                </c:pt>
                <c:pt idx="13177">
                  <c:v>-118.38123</c:v>
                </c:pt>
                <c:pt idx="13178">
                  <c:v>-79.837924999999998</c:v>
                </c:pt>
                <c:pt idx="13179">
                  <c:v>-118.595935</c:v>
                </c:pt>
                <c:pt idx="13180">
                  <c:v>-119.222123</c:v>
                </c:pt>
                <c:pt idx="13181">
                  <c:v>-79.831940000000003</c:v>
                </c:pt>
                <c:pt idx="13182">
                  <c:v>-83.909220000000005</c:v>
                </c:pt>
                <c:pt idx="13183">
                  <c:v>-82.164589000000007</c:v>
                </c:pt>
                <c:pt idx="13184">
                  <c:v>-118.594351</c:v>
                </c:pt>
                <c:pt idx="13185">
                  <c:v>-118.594607</c:v>
                </c:pt>
                <c:pt idx="13186">
                  <c:v>-118.33049200000001</c:v>
                </c:pt>
                <c:pt idx="13187">
                  <c:v>-119.209597</c:v>
                </c:pt>
                <c:pt idx="13188">
                  <c:v>-84.511381999999998</c:v>
                </c:pt>
                <c:pt idx="13189">
                  <c:v>-118.62504</c:v>
                </c:pt>
                <c:pt idx="13190">
                  <c:v>-118.623946</c:v>
                </c:pt>
                <c:pt idx="13191">
                  <c:v>-82.16431</c:v>
                </c:pt>
                <c:pt idx="13192">
                  <c:v>-80.704183999999998</c:v>
                </c:pt>
                <c:pt idx="13193">
                  <c:v>-118.49092</c:v>
                </c:pt>
                <c:pt idx="13194">
                  <c:v>-118.94198</c:v>
                </c:pt>
                <c:pt idx="13195">
                  <c:v>-79.834764000000007</c:v>
                </c:pt>
                <c:pt idx="13196">
                  <c:v>-118.59219299999999</c:v>
                </c:pt>
                <c:pt idx="13197">
                  <c:v>-118.92381</c:v>
                </c:pt>
                <c:pt idx="13198">
                  <c:v>-79.769059999999996</c:v>
                </c:pt>
                <c:pt idx="13199">
                  <c:v>-118.366653</c:v>
                </c:pt>
                <c:pt idx="13200">
                  <c:v>-118.36272</c:v>
                </c:pt>
                <c:pt idx="13201">
                  <c:v>-119.18035</c:v>
                </c:pt>
                <c:pt idx="13202">
                  <c:v>-118.46223000000001</c:v>
                </c:pt>
                <c:pt idx="13203">
                  <c:v>-84.128151999999986</c:v>
                </c:pt>
                <c:pt idx="13204">
                  <c:v>-118.37990000000001</c:v>
                </c:pt>
                <c:pt idx="13205">
                  <c:v>-118.44037</c:v>
                </c:pt>
                <c:pt idx="13206">
                  <c:v>-86.148186999999979</c:v>
                </c:pt>
                <c:pt idx="13207">
                  <c:v>-118.34183</c:v>
                </c:pt>
                <c:pt idx="13208">
                  <c:v>-118.92102</c:v>
                </c:pt>
                <c:pt idx="13209">
                  <c:v>-118.92655999999999</c:v>
                </c:pt>
                <c:pt idx="13210">
                  <c:v>-118.261861</c:v>
                </c:pt>
                <c:pt idx="13211">
                  <c:v>-118.261861</c:v>
                </c:pt>
                <c:pt idx="13212">
                  <c:v>-118.261861</c:v>
                </c:pt>
                <c:pt idx="13213">
                  <c:v>-118.261861</c:v>
                </c:pt>
                <c:pt idx="13214">
                  <c:v>-118.261861</c:v>
                </c:pt>
                <c:pt idx="13215">
                  <c:v>-118.261861</c:v>
                </c:pt>
                <c:pt idx="13216">
                  <c:v>-118.261861</c:v>
                </c:pt>
                <c:pt idx="13217">
                  <c:v>-118.261861</c:v>
                </c:pt>
                <c:pt idx="13218">
                  <c:v>-118.261861</c:v>
                </c:pt>
                <c:pt idx="13219">
                  <c:v>-118.261861</c:v>
                </c:pt>
                <c:pt idx="13220">
                  <c:v>-118.261861</c:v>
                </c:pt>
                <c:pt idx="13221">
                  <c:v>-118.261861</c:v>
                </c:pt>
                <c:pt idx="13222">
                  <c:v>-118.261861</c:v>
                </c:pt>
                <c:pt idx="13223">
                  <c:v>-118.261861</c:v>
                </c:pt>
                <c:pt idx="13224">
                  <c:v>-118.261861</c:v>
                </c:pt>
                <c:pt idx="13225">
                  <c:v>-118.261861</c:v>
                </c:pt>
                <c:pt idx="13226">
                  <c:v>-118.261861</c:v>
                </c:pt>
                <c:pt idx="13227">
                  <c:v>-118.261861</c:v>
                </c:pt>
                <c:pt idx="13228">
                  <c:v>-118.261861</c:v>
                </c:pt>
                <c:pt idx="13229">
                  <c:v>-118.261861</c:v>
                </c:pt>
                <c:pt idx="13230">
                  <c:v>-118.261861</c:v>
                </c:pt>
                <c:pt idx="13231">
                  <c:v>-118.261861</c:v>
                </c:pt>
                <c:pt idx="13232">
                  <c:v>-118.261861</c:v>
                </c:pt>
                <c:pt idx="13233">
                  <c:v>-118.261861</c:v>
                </c:pt>
                <c:pt idx="13234">
                  <c:v>-118.261861</c:v>
                </c:pt>
                <c:pt idx="13235">
                  <c:v>-118.261861</c:v>
                </c:pt>
                <c:pt idx="13236">
                  <c:v>-118.261861</c:v>
                </c:pt>
                <c:pt idx="13237">
                  <c:v>-118.261861</c:v>
                </c:pt>
                <c:pt idx="13238">
                  <c:v>-118.261861</c:v>
                </c:pt>
                <c:pt idx="13239">
                  <c:v>-118.261861</c:v>
                </c:pt>
                <c:pt idx="13240">
                  <c:v>-118.261861</c:v>
                </c:pt>
                <c:pt idx="13241">
                  <c:v>-118.261861</c:v>
                </c:pt>
                <c:pt idx="13242">
                  <c:v>-118.261861</c:v>
                </c:pt>
                <c:pt idx="13243">
                  <c:v>-118.261861</c:v>
                </c:pt>
                <c:pt idx="13244">
                  <c:v>-118.261861</c:v>
                </c:pt>
                <c:pt idx="13245">
                  <c:v>-118.261861</c:v>
                </c:pt>
                <c:pt idx="13246">
                  <c:v>-118.261861</c:v>
                </c:pt>
                <c:pt idx="13247">
                  <c:v>-118.261861</c:v>
                </c:pt>
                <c:pt idx="13248">
                  <c:v>-118.261861</c:v>
                </c:pt>
                <c:pt idx="13249">
                  <c:v>-118.261861</c:v>
                </c:pt>
                <c:pt idx="13250">
                  <c:v>-118.261861</c:v>
                </c:pt>
                <c:pt idx="13251">
                  <c:v>-118.92122999999999</c:v>
                </c:pt>
                <c:pt idx="13252">
                  <c:v>-82.153670000000005</c:v>
                </c:pt>
                <c:pt idx="13253">
                  <c:v>-118.92004</c:v>
                </c:pt>
                <c:pt idx="13254">
                  <c:v>-118.92028999999999</c:v>
                </c:pt>
                <c:pt idx="13255">
                  <c:v>-118.92048</c:v>
                </c:pt>
                <c:pt idx="13256">
                  <c:v>-84.509687999999983</c:v>
                </c:pt>
                <c:pt idx="13257">
                  <c:v>-119.20438</c:v>
                </c:pt>
                <c:pt idx="13258">
                  <c:v>-77.90831</c:v>
                </c:pt>
                <c:pt idx="13259">
                  <c:v>-90.570829999999987</c:v>
                </c:pt>
                <c:pt idx="13260">
                  <c:v>-118.343773</c:v>
                </c:pt>
                <c:pt idx="13261">
                  <c:v>-118.38478000000001</c:v>
                </c:pt>
                <c:pt idx="13262">
                  <c:v>-118.5723</c:v>
                </c:pt>
                <c:pt idx="13263">
                  <c:v>-118.34156</c:v>
                </c:pt>
                <c:pt idx="13264">
                  <c:v>-118.19280999999999</c:v>
                </c:pt>
                <c:pt idx="13265">
                  <c:v>-118.405773</c:v>
                </c:pt>
                <c:pt idx="13266">
                  <c:v>-119.19524</c:v>
                </c:pt>
                <c:pt idx="13267">
                  <c:v>-77.926945000000003</c:v>
                </c:pt>
                <c:pt idx="13268">
                  <c:v>-118.21668</c:v>
                </c:pt>
                <c:pt idx="13269">
                  <c:v>-118.404267</c:v>
                </c:pt>
                <c:pt idx="13270">
                  <c:v>-83.457819999999998</c:v>
                </c:pt>
                <c:pt idx="13271">
                  <c:v>-118.41338</c:v>
                </c:pt>
                <c:pt idx="13272">
                  <c:v>-87.596377999999987</c:v>
                </c:pt>
                <c:pt idx="13273">
                  <c:v>-118.21528000000001</c:v>
                </c:pt>
                <c:pt idx="13274">
                  <c:v>-86.808620000000005</c:v>
                </c:pt>
                <c:pt idx="13275">
                  <c:v>-89.015996000000001</c:v>
                </c:pt>
                <c:pt idx="13276">
                  <c:v>-79.837350000000001</c:v>
                </c:pt>
                <c:pt idx="13277">
                  <c:v>-119.14765300000001</c:v>
                </c:pt>
                <c:pt idx="13278">
                  <c:v>-84.140339999999981</c:v>
                </c:pt>
                <c:pt idx="13279">
                  <c:v>-84.140379999999979</c:v>
                </c:pt>
                <c:pt idx="13280">
                  <c:v>-86.875799999999984</c:v>
                </c:pt>
                <c:pt idx="13281">
                  <c:v>-84.140602000000001</c:v>
                </c:pt>
                <c:pt idx="13282">
                  <c:v>-118.35303999999999</c:v>
                </c:pt>
                <c:pt idx="13283">
                  <c:v>-79.799552000000006</c:v>
                </c:pt>
                <c:pt idx="13284">
                  <c:v>-119.12741200000001</c:v>
                </c:pt>
                <c:pt idx="13285">
                  <c:v>-118.42597000000001</c:v>
                </c:pt>
                <c:pt idx="13286">
                  <c:v>-77.925830000000005</c:v>
                </c:pt>
                <c:pt idx="13287">
                  <c:v>-118.23690000000001</c:v>
                </c:pt>
                <c:pt idx="13288">
                  <c:v>-111.602401</c:v>
                </c:pt>
                <c:pt idx="13289">
                  <c:v>-111.602401</c:v>
                </c:pt>
                <c:pt idx="13290">
                  <c:v>-111.602401</c:v>
                </c:pt>
                <c:pt idx="13291">
                  <c:v>-111.602401</c:v>
                </c:pt>
                <c:pt idx="13292">
                  <c:v>-111.602401</c:v>
                </c:pt>
                <c:pt idx="13293">
                  <c:v>-111.602401</c:v>
                </c:pt>
                <c:pt idx="13294">
                  <c:v>-111.602401</c:v>
                </c:pt>
                <c:pt idx="13295">
                  <c:v>-111.602401</c:v>
                </c:pt>
                <c:pt idx="13296">
                  <c:v>-111.602401</c:v>
                </c:pt>
                <c:pt idx="13297">
                  <c:v>-111.602401</c:v>
                </c:pt>
                <c:pt idx="13298">
                  <c:v>-111.602401</c:v>
                </c:pt>
                <c:pt idx="13299">
                  <c:v>-118.50059</c:v>
                </c:pt>
                <c:pt idx="13300">
                  <c:v>-118.846118</c:v>
                </c:pt>
                <c:pt idx="13301">
                  <c:v>-119.03456</c:v>
                </c:pt>
                <c:pt idx="13302">
                  <c:v>-78.028379999999984</c:v>
                </c:pt>
                <c:pt idx="13303">
                  <c:v>-77.883509000000004</c:v>
                </c:pt>
                <c:pt idx="13304">
                  <c:v>-77.883509000000004</c:v>
                </c:pt>
                <c:pt idx="13305">
                  <c:v>-77.883509000000004</c:v>
                </c:pt>
                <c:pt idx="13306">
                  <c:v>-77.883509000000004</c:v>
                </c:pt>
                <c:pt idx="13307">
                  <c:v>-77.883509000000004</c:v>
                </c:pt>
                <c:pt idx="13308">
                  <c:v>-77.883509000000004</c:v>
                </c:pt>
                <c:pt idx="13309">
                  <c:v>-77.883509000000004</c:v>
                </c:pt>
                <c:pt idx="13310">
                  <c:v>-77.883509000000004</c:v>
                </c:pt>
                <c:pt idx="13311">
                  <c:v>-77.883509000000004</c:v>
                </c:pt>
                <c:pt idx="13312">
                  <c:v>-77.883509000000004</c:v>
                </c:pt>
                <c:pt idx="13313">
                  <c:v>-77.883509000000004</c:v>
                </c:pt>
                <c:pt idx="13314">
                  <c:v>-84.526200000000003</c:v>
                </c:pt>
                <c:pt idx="13315">
                  <c:v>-118.495711</c:v>
                </c:pt>
                <c:pt idx="13316">
                  <c:v>-77.901469000000006</c:v>
                </c:pt>
                <c:pt idx="13317">
                  <c:v>-118.59447</c:v>
                </c:pt>
                <c:pt idx="13318">
                  <c:v>-119.00529</c:v>
                </c:pt>
                <c:pt idx="13319">
                  <c:v>-80.269300999999999</c:v>
                </c:pt>
                <c:pt idx="13320">
                  <c:v>-119.054</c:v>
                </c:pt>
                <c:pt idx="13321">
                  <c:v>-118.361194</c:v>
                </c:pt>
                <c:pt idx="13322">
                  <c:v>-82.163879999999992</c:v>
                </c:pt>
                <c:pt idx="13323">
                  <c:v>-118.46581999999999</c:v>
                </c:pt>
                <c:pt idx="13324">
                  <c:v>-119.152203</c:v>
                </c:pt>
                <c:pt idx="13325">
                  <c:v>-118.44213999999999</c:v>
                </c:pt>
                <c:pt idx="13326">
                  <c:v>-119.147516</c:v>
                </c:pt>
                <c:pt idx="13327">
                  <c:v>-119.06246</c:v>
                </c:pt>
                <c:pt idx="13328">
                  <c:v>-118.59463</c:v>
                </c:pt>
                <c:pt idx="13329">
                  <c:v>-119.02618</c:v>
                </c:pt>
                <c:pt idx="13330">
                  <c:v>-119.02813399999999</c:v>
                </c:pt>
                <c:pt idx="13331">
                  <c:v>-118.47228699999999</c:v>
                </c:pt>
                <c:pt idx="13332">
                  <c:v>-88.719230999999994</c:v>
                </c:pt>
                <c:pt idx="13333">
                  <c:v>-119.002622</c:v>
                </c:pt>
                <c:pt idx="13334">
                  <c:v>-119.030193</c:v>
                </c:pt>
                <c:pt idx="13335">
                  <c:v>-118.87748000000001</c:v>
                </c:pt>
                <c:pt idx="13336">
                  <c:v>-78.018692999999999</c:v>
                </c:pt>
                <c:pt idx="13337">
                  <c:v>-119.05251800000001</c:v>
                </c:pt>
                <c:pt idx="13338">
                  <c:v>-118.50178200000001</c:v>
                </c:pt>
                <c:pt idx="13339">
                  <c:v>-119.070995</c:v>
                </c:pt>
                <c:pt idx="13340">
                  <c:v>-119.057299</c:v>
                </c:pt>
                <c:pt idx="13341">
                  <c:v>-119.160596</c:v>
                </c:pt>
                <c:pt idx="13342">
                  <c:v>-118.46271</c:v>
                </c:pt>
                <c:pt idx="13343">
                  <c:v>-118.14917699999999</c:v>
                </c:pt>
                <c:pt idx="13344">
                  <c:v>-118.14917699999999</c:v>
                </c:pt>
                <c:pt idx="13345">
                  <c:v>-118.14917699999999</c:v>
                </c:pt>
                <c:pt idx="13346">
                  <c:v>-118.14917699999999</c:v>
                </c:pt>
                <c:pt idx="13347">
                  <c:v>-118.14917699999999</c:v>
                </c:pt>
                <c:pt idx="13348">
                  <c:v>-119.0622</c:v>
                </c:pt>
                <c:pt idx="13349">
                  <c:v>-118.45051100000001</c:v>
                </c:pt>
                <c:pt idx="13350">
                  <c:v>-84.127334999999988</c:v>
                </c:pt>
                <c:pt idx="13351">
                  <c:v>-84.127334999999988</c:v>
                </c:pt>
                <c:pt idx="13352">
                  <c:v>-84.127334999999988</c:v>
                </c:pt>
                <c:pt idx="13353">
                  <c:v>-119.24807800000001</c:v>
                </c:pt>
                <c:pt idx="13354">
                  <c:v>-118.45334</c:v>
                </c:pt>
                <c:pt idx="13355">
                  <c:v>-92.003399999999999</c:v>
                </c:pt>
                <c:pt idx="13356">
                  <c:v>-83.884429999999995</c:v>
                </c:pt>
                <c:pt idx="13357">
                  <c:v>-82.196515000000005</c:v>
                </c:pt>
                <c:pt idx="13358">
                  <c:v>-119.06912</c:v>
                </c:pt>
                <c:pt idx="13359">
                  <c:v>-118.549862</c:v>
                </c:pt>
                <c:pt idx="13360">
                  <c:v>-118.53664000000001</c:v>
                </c:pt>
                <c:pt idx="13361">
                  <c:v>-92.060119999999998</c:v>
                </c:pt>
                <c:pt idx="13362">
                  <c:v>-119.171134</c:v>
                </c:pt>
                <c:pt idx="13363">
                  <c:v>-119.01552</c:v>
                </c:pt>
                <c:pt idx="13364">
                  <c:v>-118.59139999999999</c:v>
                </c:pt>
                <c:pt idx="13365">
                  <c:v>-82.160759999999982</c:v>
                </c:pt>
                <c:pt idx="13366">
                  <c:v>-118.551636</c:v>
                </c:pt>
                <c:pt idx="13367">
                  <c:v>-119.17686999999999</c:v>
                </c:pt>
                <c:pt idx="13368">
                  <c:v>-118.37000500000001</c:v>
                </c:pt>
                <c:pt idx="13369">
                  <c:v>-118.60343</c:v>
                </c:pt>
                <c:pt idx="13370">
                  <c:v>-77.876936999999984</c:v>
                </c:pt>
                <c:pt idx="13371">
                  <c:v>-77.871996999999979</c:v>
                </c:pt>
                <c:pt idx="13372">
                  <c:v>-77.775488999999965</c:v>
                </c:pt>
                <c:pt idx="13373">
                  <c:v>-118.57823999999999</c:v>
                </c:pt>
                <c:pt idx="13374">
                  <c:v>-77.873355999999987</c:v>
                </c:pt>
                <c:pt idx="13375">
                  <c:v>-83.458039999999983</c:v>
                </c:pt>
                <c:pt idx="13376">
                  <c:v>-84.490849999999995</c:v>
                </c:pt>
                <c:pt idx="13377">
                  <c:v>-118.55471799999999</c:v>
                </c:pt>
                <c:pt idx="13378">
                  <c:v>-84.19371799999999</c:v>
                </c:pt>
                <c:pt idx="13379">
                  <c:v>-77.950839999999999</c:v>
                </c:pt>
                <c:pt idx="13380">
                  <c:v>-118.57375</c:v>
                </c:pt>
                <c:pt idx="13381">
                  <c:v>-118.390303</c:v>
                </c:pt>
                <c:pt idx="13382">
                  <c:v>-118.558486</c:v>
                </c:pt>
                <c:pt idx="13383">
                  <c:v>-118.60538</c:v>
                </c:pt>
                <c:pt idx="13384">
                  <c:v>-84.838186999999991</c:v>
                </c:pt>
                <c:pt idx="13385">
                  <c:v>-84.838186999999991</c:v>
                </c:pt>
                <c:pt idx="13386">
                  <c:v>-84.838186999999991</c:v>
                </c:pt>
                <c:pt idx="13387">
                  <c:v>-84.838186999999991</c:v>
                </c:pt>
                <c:pt idx="13388">
                  <c:v>-85.182366999999985</c:v>
                </c:pt>
                <c:pt idx="13389">
                  <c:v>-118.559048</c:v>
                </c:pt>
                <c:pt idx="13390">
                  <c:v>-79.796682000000004</c:v>
                </c:pt>
                <c:pt idx="13391">
                  <c:v>-118.469168</c:v>
                </c:pt>
                <c:pt idx="13392">
                  <c:v>-77.833150000000003</c:v>
                </c:pt>
                <c:pt idx="13393">
                  <c:v>-119.026313</c:v>
                </c:pt>
                <c:pt idx="13394">
                  <c:v>-119.026313</c:v>
                </c:pt>
                <c:pt idx="13395">
                  <c:v>-118.27097000000001</c:v>
                </c:pt>
                <c:pt idx="13396">
                  <c:v>-118.42404999999999</c:v>
                </c:pt>
                <c:pt idx="13397">
                  <c:v>-84.475056999999993</c:v>
                </c:pt>
                <c:pt idx="13398">
                  <c:v>-84.475056999999993</c:v>
                </c:pt>
                <c:pt idx="13399">
                  <c:v>-118.41947</c:v>
                </c:pt>
                <c:pt idx="13400">
                  <c:v>-84.496920000000003</c:v>
                </c:pt>
                <c:pt idx="13401">
                  <c:v>-78.109950999999981</c:v>
                </c:pt>
                <c:pt idx="13402">
                  <c:v>-77.879780999999966</c:v>
                </c:pt>
                <c:pt idx="13403">
                  <c:v>-118.60311</c:v>
                </c:pt>
                <c:pt idx="13404">
                  <c:v>-118.44664899999999</c:v>
                </c:pt>
                <c:pt idx="13405">
                  <c:v>-84.492225000000005</c:v>
                </c:pt>
                <c:pt idx="13406">
                  <c:v>-119.20118100000001</c:v>
                </c:pt>
                <c:pt idx="13407">
                  <c:v>-118.53562700000001</c:v>
                </c:pt>
                <c:pt idx="13408">
                  <c:v>-118.604343</c:v>
                </c:pt>
                <c:pt idx="13409">
                  <c:v>-80.646966000000006</c:v>
                </c:pt>
                <c:pt idx="13410">
                  <c:v>-80.648078999999967</c:v>
                </c:pt>
                <c:pt idx="13411">
                  <c:v>-84.090710000000001</c:v>
                </c:pt>
                <c:pt idx="13412">
                  <c:v>-83.473820000000003</c:v>
                </c:pt>
                <c:pt idx="13413">
                  <c:v>-118.501835</c:v>
                </c:pt>
                <c:pt idx="13414">
                  <c:v>-84.47663799999998</c:v>
                </c:pt>
                <c:pt idx="13415">
                  <c:v>-110.08006</c:v>
                </c:pt>
                <c:pt idx="13416">
                  <c:v>-97.287926999999996</c:v>
                </c:pt>
                <c:pt idx="13417">
                  <c:v>-97.287926999999996</c:v>
                </c:pt>
                <c:pt idx="13418">
                  <c:v>-97.287926999999996</c:v>
                </c:pt>
                <c:pt idx="13419">
                  <c:v>-84.47237299999999</c:v>
                </c:pt>
                <c:pt idx="13420">
                  <c:v>-84.482309999999998</c:v>
                </c:pt>
                <c:pt idx="13421">
                  <c:v>-83.463202999999993</c:v>
                </c:pt>
                <c:pt idx="13422">
                  <c:v>-119.23414</c:v>
                </c:pt>
                <c:pt idx="13423">
                  <c:v>-85.182446999999968</c:v>
                </c:pt>
                <c:pt idx="13424">
                  <c:v>-85.182446999999968</c:v>
                </c:pt>
                <c:pt idx="13425">
                  <c:v>-85.182446999999968</c:v>
                </c:pt>
                <c:pt idx="13426">
                  <c:v>-85.182446999999968</c:v>
                </c:pt>
                <c:pt idx="13427">
                  <c:v>-83.465922000000006</c:v>
                </c:pt>
                <c:pt idx="13428">
                  <c:v>-118.52812400000001</c:v>
                </c:pt>
                <c:pt idx="13429">
                  <c:v>-118.6001</c:v>
                </c:pt>
                <c:pt idx="13430">
                  <c:v>-118.39521000000001</c:v>
                </c:pt>
                <c:pt idx="13431">
                  <c:v>-118.51891000000001</c:v>
                </c:pt>
                <c:pt idx="13432">
                  <c:v>-118.29982</c:v>
                </c:pt>
                <c:pt idx="13433">
                  <c:v>-85.177670000000006</c:v>
                </c:pt>
                <c:pt idx="13434">
                  <c:v>-119.21524599999999</c:v>
                </c:pt>
                <c:pt idx="13435">
                  <c:v>-118.32771</c:v>
                </c:pt>
                <c:pt idx="13436">
                  <c:v>-98.231453000000002</c:v>
                </c:pt>
                <c:pt idx="13437">
                  <c:v>-85.213729000000001</c:v>
                </c:pt>
                <c:pt idx="13438">
                  <c:v>-85.213729000000001</c:v>
                </c:pt>
                <c:pt idx="13439">
                  <c:v>-88.725059999999999</c:v>
                </c:pt>
                <c:pt idx="13440">
                  <c:v>-119.214327</c:v>
                </c:pt>
                <c:pt idx="13441">
                  <c:v>-118.717512</c:v>
                </c:pt>
                <c:pt idx="13442">
                  <c:v>-119.219606</c:v>
                </c:pt>
                <c:pt idx="13443">
                  <c:v>-118.52569200000001</c:v>
                </c:pt>
                <c:pt idx="13444">
                  <c:v>-119.249454</c:v>
                </c:pt>
                <c:pt idx="13445">
                  <c:v>-88.703158000000002</c:v>
                </c:pt>
                <c:pt idx="13446">
                  <c:v>-88.703158000000002</c:v>
                </c:pt>
                <c:pt idx="13447">
                  <c:v>-118.69381300000001</c:v>
                </c:pt>
                <c:pt idx="13448">
                  <c:v>-118.70586</c:v>
                </c:pt>
                <c:pt idx="13449">
                  <c:v>-85.231087000000002</c:v>
                </c:pt>
                <c:pt idx="13450">
                  <c:v>-85.230485999999999</c:v>
                </c:pt>
                <c:pt idx="13451">
                  <c:v>-85.235919999999993</c:v>
                </c:pt>
                <c:pt idx="13452">
                  <c:v>-118.80249000000001</c:v>
                </c:pt>
                <c:pt idx="13453">
                  <c:v>-119.241315</c:v>
                </c:pt>
                <c:pt idx="13454">
                  <c:v>-83.861431999999979</c:v>
                </c:pt>
                <c:pt idx="13455">
                  <c:v>-84.807502999999983</c:v>
                </c:pt>
                <c:pt idx="13456">
                  <c:v>-85.199039999999982</c:v>
                </c:pt>
                <c:pt idx="13457">
                  <c:v>-119.2298</c:v>
                </c:pt>
                <c:pt idx="13458">
                  <c:v>-119.22978000000001</c:v>
                </c:pt>
                <c:pt idx="13459">
                  <c:v>-118.77954</c:v>
                </c:pt>
                <c:pt idx="13460">
                  <c:v>-84.809659999999994</c:v>
                </c:pt>
                <c:pt idx="13461">
                  <c:v>-118.42243000000001</c:v>
                </c:pt>
                <c:pt idx="13462">
                  <c:v>-81.619649999999993</c:v>
                </c:pt>
                <c:pt idx="13463">
                  <c:v>-119.28547</c:v>
                </c:pt>
                <c:pt idx="13464">
                  <c:v>-118.46906</c:v>
                </c:pt>
                <c:pt idx="13465">
                  <c:v>-85.182949999999991</c:v>
                </c:pt>
                <c:pt idx="13466">
                  <c:v>-118.43078300000001</c:v>
                </c:pt>
                <c:pt idx="13467">
                  <c:v>-91.930700999999999</c:v>
                </c:pt>
                <c:pt idx="13468">
                  <c:v>-91.930700999999999</c:v>
                </c:pt>
                <c:pt idx="13469">
                  <c:v>-85.196154000000007</c:v>
                </c:pt>
                <c:pt idx="13470">
                  <c:v>-118.797195</c:v>
                </c:pt>
                <c:pt idx="13471">
                  <c:v>-119.171147</c:v>
                </c:pt>
                <c:pt idx="13472">
                  <c:v>-85.195117999999979</c:v>
                </c:pt>
                <c:pt idx="13473">
                  <c:v>-85.182149999999979</c:v>
                </c:pt>
                <c:pt idx="13474">
                  <c:v>-118.68491400000001</c:v>
                </c:pt>
                <c:pt idx="13475">
                  <c:v>-119.162046</c:v>
                </c:pt>
                <c:pt idx="13476">
                  <c:v>-118.60675000000001</c:v>
                </c:pt>
                <c:pt idx="13477">
                  <c:v>-118.80253999999999</c:v>
                </c:pt>
                <c:pt idx="13478">
                  <c:v>-118.89390299999999</c:v>
                </c:pt>
                <c:pt idx="13479">
                  <c:v>-118.6923</c:v>
                </c:pt>
                <c:pt idx="13480">
                  <c:v>-118.764833</c:v>
                </c:pt>
                <c:pt idx="13481">
                  <c:v>-118.73721999999999</c:v>
                </c:pt>
                <c:pt idx="13482">
                  <c:v>-118.69109</c:v>
                </c:pt>
                <c:pt idx="13483">
                  <c:v>-118.405711</c:v>
                </c:pt>
                <c:pt idx="13484">
                  <c:v>-118.77136299999999</c:v>
                </c:pt>
                <c:pt idx="13485">
                  <c:v>-83.81035</c:v>
                </c:pt>
                <c:pt idx="13486">
                  <c:v>-92.423984000000004</c:v>
                </c:pt>
                <c:pt idx="13487">
                  <c:v>-85.996840000000006</c:v>
                </c:pt>
                <c:pt idx="13488">
                  <c:v>-118.788968</c:v>
                </c:pt>
                <c:pt idx="13489">
                  <c:v>-118.41928299999999</c:v>
                </c:pt>
                <c:pt idx="13490">
                  <c:v>-86.232150000000004</c:v>
                </c:pt>
                <c:pt idx="13491">
                  <c:v>-88.680885999999987</c:v>
                </c:pt>
                <c:pt idx="13492">
                  <c:v>-118.447892</c:v>
                </c:pt>
                <c:pt idx="13493">
                  <c:v>-81.600051999999991</c:v>
                </c:pt>
                <c:pt idx="13494">
                  <c:v>-81.600051999999991</c:v>
                </c:pt>
                <c:pt idx="13495">
                  <c:v>-81.600051999999991</c:v>
                </c:pt>
                <c:pt idx="13496">
                  <c:v>-118.41061999999999</c:v>
                </c:pt>
                <c:pt idx="13497">
                  <c:v>-85.148379999999989</c:v>
                </c:pt>
                <c:pt idx="13498">
                  <c:v>-83.831370000000007</c:v>
                </c:pt>
                <c:pt idx="13499">
                  <c:v>-83.848438999999985</c:v>
                </c:pt>
                <c:pt idx="13500">
                  <c:v>-118.421751</c:v>
                </c:pt>
                <c:pt idx="13501">
                  <c:v>-80.612739999999988</c:v>
                </c:pt>
                <c:pt idx="13502">
                  <c:v>-118.41806</c:v>
                </c:pt>
                <c:pt idx="13503">
                  <c:v>-88.401364000000001</c:v>
                </c:pt>
                <c:pt idx="13504">
                  <c:v>-119.162522</c:v>
                </c:pt>
                <c:pt idx="13505">
                  <c:v>-79.86585599999998</c:v>
                </c:pt>
                <c:pt idx="13506">
                  <c:v>-83.858559999999983</c:v>
                </c:pt>
                <c:pt idx="13507">
                  <c:v>-88.707071999999982</c:v>
                </c:pt>
                <c:pt idx="13508">
                  <c:v>-85.176121999999992</c:v>
                </c:pt>
                <c:pt idx="13509">
                  <c:v>-86.27646</c:v>
                </c:pt>
                <c:pt idx="13510">
                  <c:v>-78.72475799999998</c:v>
                </c:pt>
                <c:pt idx="13511">
                  <c:v>-118.462745</c:v>
                </c:pt>
                <c:pt idx="13512">
                  <c:v>-88.708746999999988</c:v>
                </c:pt>
                <c:pt idx="13513">
                  <c:v>-88.701570000000004</c:v>
                </c:pt>
                <c:pt idx="13514">
                  <c:v>-83.86936</c:v>
                </c:pt>
                <c:pt idx="13515">
                  <c:v>-89.944982999999993</c:v>
                </c:pt>
                <c:pt idx="13516">
                  <c:v>-83.871339999999989</c:v>
                </c:pt>
                <c:pt idx="13517">
                  <c:v>-80.597714999999994</c:v>
                </c:pt>
                <c:pt idx="13518">
                  <c:v>-88.706400000000002</c:v>
                </c:pt>
                <c:pt idx="13519">
                  <c:v>-92.944147000000001</c:v>
                </c:pt>
                <c:pt idx="13520">
                  <c:v>-118.901115</c:v>
                </c:pt>
                <c:pt idx="13521">
                  <c:v>-118.402984</c:v>
                </c:pt>
                <c:pt idx="13522">
                  <c:v>-83.818496999999979</c:v>
                </c:pt>
                <c:pt idx="13523">
                  <c:v>-83.833495999999982</c:v>
                </c:pt>
                <c:pt idx="13524">
                  <c:v>-118.480937</c:v>
                </c:pt>
                <c:pt idx="13525">
                  <c:v>-83.801469999999995</c:v>
                </c:pt>
                <c:pt idx="13526">
                  <c:v>-83.806640000000002</c:v>
                </c:pt>
                <c:pt idx="13527">
                  <c:v>-84.050110000000004</c:v>
                </c:pt>
                <c:pt idx="13528">
                  <c:v>-92.839281999999983</c:v>
                </c:pt>
                <c:pt idx="13529">
                  <c:v>-89.525199999999998</c:v>
                </c:pt>
                <c:pt idx="13530">
                  <c:v>-86.503660999999994</c:v>
                </c:pt>
                <c:pt idx="13531">
                  <c:v>-78.70808599999998</c:v>
                </c:pt>
                <c:pt idx="13532">
                  <c:v>-95.473122000000004</c:v>
                </c:pt>
                <c:pt idx="13533">
                  <c:v>-89.430549999999997</c:v>
                </c:pt>
                <c:pt idx="13534">
                  <c:v>-89.430549999999997</c:v>
                </c:pt>
                <c:pt idx="13535">
                  <c:v>-89.512923999999998</c:v>
                </c:pt>
                <c:pt idx="13536">
                  <c:v>-89.514160000000004</c:v>
                </c:pt>
                <c:pt idx="13537">
                  <c:v>-119.081091</c:v>
                </c:pt>
                <c:pt idx="13538">
                  <c:v>-83.321797999999987</c:v>
                </c:pt>
                <c:pt idx="13539">
                  <c:v>-82.963290000000001</c:v>
                </c:pt>
                <c:pt idx="13540">
                  <c:v>-89.942379000000003</c:v>
                </c:pt>
                <c:pt idx="13541">
                  <c:v>-82.92576099999998</c:v>
                </c:pt>
                <c:pt idx="13542">
                  <c:v>-92.890744999999981</c:v>
                </c:pt>
                <c:pt idx="13543">
                  <c:v>-82.918379999999999</c:v>
                </c:pt>
                <c:pt idx="13544">
                  <c:v>-98.309739999999991</c:v>
                </c:pt>
                <c:pt idx="13545">
                  <c:v>-84.046690999999996</c:v>
                </c:pt>
                <c:pt idx="13546">
                  <c:v>-119.126007</c:v>
                </c:pt>
                <c:pt idx="13547">
                  <c:v>-119.126007</c:v>
                </c:pt>
                <c:pt idx="13548">
                  <c:v>-119.126007</c:v>
                </c:pt>
                <c:pt idx="13549">
                  <c:v>-119.133143</c:v>
                </c:pt>
                <c:pt idx="13550">
                  <c:v>-119.133143</c:v>
                </c:pt>
                <c:pt idx="13551">
                  <c:v>-119.133143</c:v>
                </c:pt>
                <c:pt idx="13552">
                  <c:v>-119.133143</c:v>
                </c:pt>
                <c:pt idx="13553">
                  <c:v>-119.133143</c:v>
                </c:pt>
                <c:pt idx="13554">
                  <c:v>-80.065599000000006</c:v>
                </c:pt>
                <c:pt idx="13555">
                  <c:v>-89.551146000000003</c:v>
                </c:pt>
                <c:pt idx="13556">
                  <c:v>-89.566810000000004</c:v>
                </c:pt>
                <c:pt idx="13557">
                  <c:v>-80.123969999999986</c:v>
                </c:pt>
                <c:pt idx="13558">
                  <c:v>-84.034040000000005</c:v>
                </c:pt>
                <c:pt idx="13559">
                  <c:v>-89.963065</c:v>
                </c:pt>
                <c:pt idx="13560">
                  <c:v>-89.566683999999995</c:v>
                </c:pt>
                <c:pt idx="13561">
                  <c:v>-78.27994799999999</c:v>
                </c:pt>
                <c:pt idx="13562">
                  <c:v>-83.869990000000001</c:v>
                </c:pt>
                <c:pt idx="13563">
                  <c:v>-95.408085</c:v>
                </c:pt>
                <c:pt idx="13564">
                  <c:v>-118.561938</c:v>
                </c:pt>
                <c:pt idx="13565">
                  <c:v>-118.56957</c:v>
                </c:pt>
                <c:pt idx="13566">
                  <c:v>-96.128259999999983</c:v>
                </c:pt>
                <c:pt idx="13567">
                  <c:v>-118.55179</c:v>
                </c:pt>
                <c:pt idx="13568">
                  <c:v>-91.459259000000003</c:v>
                </c:pt>
                <c:pt idx="13569">
                  <c:v>-118.46169999999999</c:v>
                </c:pt>
                <c:pt idx="13570">
                  <c:v>-118.55050900000001</c:v>
                </c:pt>
                <c:pt idx="13571">
                  <c:v>-85.4071</c:v>
                </c:pt>
                <c:pt idx="13572">
                  <c:v>-103.20529000000001</c:v>
                </c:pt>
                <c:pt idx="13573">
                  <c:v>-103.22332</c:v>
                </c:pt>
                <c:pt idx="13574">
                  <c:v>-118.45547000000001</c:v>
                </c:pt>
                <c:pt idx="13575">
                  <c:v>-82.261253999999994</c:v>
                </c:pt>
                <c:pt idx="13576">
                  <c:v>-119.69251</c:v>
                </c:pt>
                <c:pt idx="13577">
                  <c:v>-103.17827</c:v>
                </c:pt>
                <c:pt idx="13578">
                  <c:v>-103.19659</c:v>
                </c:pt>
                <c:pt idx="13579">
                  <c:v>-118.58031800000001</c:v>
                </c:pt>
                <c:pt idx="13580">
                  <c:v>-118.562736</c:v>
                </c:pt>
                <c:pt idx="13581">
                  <c:v>-118.557447</c:v>
                </c:pt>
                <c:pt idx="13582">
                  <c:v>-118.5604</c:v>
                </c:pt>
                <c:pt idx="13583">
                  <c:v>-118.54713099999999</c:v>
                </c:pt>
                <c:pt idx="13584">
                  <c:v>-119.86348</c:v>
                </c:pt>
                <c:pt idx="13585">
                  <c:v>-118.846918</c:v>
                </c:pt>
                <c:pt idx="13586">
                  <c:v>-103.19491499999999</c:v>
                </c:pt>
                <c:pt idx="13587">
                  <c:v>-118.54258</c:v>
                </c:pt>
                <c:pt idx="13588">
                  <c:v>-119.863669</c:v>
                </c:pt>
                <c:pt idx="13589">
                  <c:v>-118.457171</c:v>
                </c:pt>
                <c:pt idx="13590">
                  <c:v>-119.66889999999999</c:v>
                </c:pt>
                <c:pt idx="13591">
                  <c:v>-103.22237</c:v>
                </c:pt>
                <c:pt idx="13592">
                  <c:v>-118.56072399999999</c:v>
                </c:pt>
                <c:pt idx="13593">
                  <c:v>-119.70032</c:v>
                </c:pt>
                <c:pt idx="13594">
                  <c:v>-117.38239</c:v>
                </c:pt>
                <c:pt idx="13595">
                  <c:v>-118.570528</c:v>
                </c:pt>
                <c:pt idx="13596">
                  <c:v>-118.566351</c:v>
                </c:pt>
                <c:pt idx="13597">
                  <c:v>-103.193792</c:v>
                </c:pt>
                <c:pt idx="13598">
                  <c:v>-90.848384999999979</c:v>
                </c:pt>
                <c:pt idx="13599">
                  <c:v>-119.70155</c:v>
                </c:pt>
                <c:pt idx="13600">
                  <c:v>-119.879997</c:v>
                </c:pt>
                <c:pt idx="13601">
                  <c:v>-119.880056</c:v>
                </c:pt>
                <c:pt idx="13602">
                  <c:v>-118.53522</c:v>
                </c:pt>
                <c:pt idx="13603">
                  <c:v>-118.55903000000001</c:v>
                </c:pt>
                <c:pt idx="13604">
                  <c:v>-119.85581000000001</c:v>
                </c:pt>
                <c:pt idx="13605">
                  <c:v>-119.86364</c:v>
                </c:pt>
                <c:pt idx="13606">
                  <c:v>-103.19908</c:v>
                </c:pt>
                <c:pt idx="13607">
                  <c:v>-118.59004299999999</c:v>
                </c:pt>
                <c:pt idx="13608">
                  <c:v>-118.570612</c:v>
                </c:pt>
                <c:pt idx="13609">
                  <c:v>-119.82224100000001</c:v>
                </c:pt>
                <c:pt idx="13610">
                  <c:v>-118.57478</c:v>
                </c:pt>
                <c:pt idx="13611">
                  <c:v>-118.57095</c:v>
                </c:pt>
                <c:pt idx="13612">
                  <c:v>-85.739570000000001</c:v>
                </c:pt>
                <c:pt idx="13613">
                  <c:v>-118.53179900000001</c:v>
                </c:pt>
                <c:pt idx="13614">
                  <c:v>-85.75854799999999</c:v>
                </c:pt>
                <c:pt idx="13615">
                  <c:v>-119.74816300000001</c:v>
                </c:pt>
                <c:pt idx="13616">
                  <c:v>-106.12615099999999</c:v>
                </c:pt>
                <c:pt idx="13617">
                  <c:v>-119.752397</c:v>
                </c:pt>
                <c:pt idx="13618">
                  <c:v>-118.58876600000001</c:v>
                </c:pt>
                <c:pt idx="13619">
                  <c:v>-77.676035999999968</c:v>
                </c:pt>
                <c:pt idx="13620">
                  <c:v>-88.139210000000006</c:v>
                </c:pt>
                <c:pt idx="13621">
                  <c:v>-118.598083</c:v>
                </c:pt>
                <c:pt idx="13622">
                  <c:v>-119.754875</c:v>
                </c:pt>
                <c:pt idx="13623">
                  <c:v>-83.119140000000002</c:v>
                </c:pt>
                <c:pt idx="13624">
                  <c:v>-118.57944999999999</c:v>
                </c:pt>
                <c:pt idx="13625">
                  <c:v>-82.39152</c:v>
                </c:pt>
                <c:pt idx="13626">
                  <c:v>-118.20773</c:v>
                </c:pt>
                <c:pt idx="13627">
                  <c:v>-118.552093</c:v>
                </c:pt>
                <c:pt idx="13628">
                  <c:v>-77.605349999999987</c:v>
                </c:pt>
                <c:pt idx="13629">
                  <c:v>-81.876499999999979</c:v>
                </c:pt>
                <c:pt idx="13630">
                  <c:v>-118.618343</c:v>
                </c:pt>
                <c:pt idx="13631">
                  <c:v>-85.810449000000006</c:v>
                </c:pt>
                <c:pt idx="13632">
                  <c:v>-84.917854000000005</c:v>
                </c:pt>
                <c:pt idx="13633">
                  <c:v>-118.56144</c:v>
                </c:pt>
                <c:pt idx="13634">
                  <c:v>-117.24144</c:v>
                </c:pt>
                <c:pt idx="13635">
                  <c:v>-83.064300000000003</c:v>
                </c:pt>
                <c:pt idx="13636">
                  <c:v>-93.070879999999988</c:v>
                </c:pt>
                <c:pt idx="13637">
                  <c:v>-117.247534</c:v>
                </c:pt>
                <c:pt idx="13638">
                  <c:v>-117.25033500000001</c:v>
                </c:pt>
                <c:pt idx="13639">
                  <c:v>-93.045069999999996</c:v>
                </c:pt>
                <c:pt idx="13640">
                  <c:v>-117.346523</c:v>
                </c:pt>
                <c:pt idx="13641">
                  <c:v>-114.34658899999999</c:v>
                </c:pt>
                <c:pt idx="13642">
                  <c:v>-114.33461200000001</c:v>
                </c:pt>
                <c:pt idx="13643">
                  <c:v>-84.937521000000004</c:v>
                </c:pt>
                <c:pt idx="13644">
                  <c:v>-97.85560599999998</c:v>
                </c:pt>
                <c:pt idx="13645">
                  <c:v>-114.347346</c:v>
                </c:pt>
                <c:pt idx="13646">
                  <c:v>-87.285640000000001</c:v>
                </c:pt>
                <c:pt idx="13647">
                  <c:v>-97.071556000000001</c:v>
                </c:pt>
                <c:pt idx="13648">
                  <c:v>-82.032560000000004</c:v>
                </c:pt>
                <c:pt idx="13649">
                  <c:v>-93.120630000000006</c:v>
                </c:pt>
                <c:pt idx="13650">
                  <c:v>-85.847345000000004</c:v>
                </c:pt>
                <c:pt idx="13651">
                  <c:v>-85.846755000000002</c:v>
                </c:pt>
                <c:pt idx="13652">
                  <c:v>-85.344640999999996</c:v>
                </c:pt>
                <c:pt idx="13653">
                  <c:v>-82.978063000000006</c:v>
                </c:pt>
                <c:pt idx="13654">
                  <c:v>-79.112904999999998</c:v>
                </c:pt>
                <c:pt idx="13655">
                  <c:v>-82.013540000000006</c:v>
                </c:pt>
                <c:pt idx="13656">
                  <c:v>-117.32445</c:v>
                </c:pt>
                <c:pt idx="13657">
                  <c:v>-84.905481999999992</c:v>
                </c:pt>
                <c:pt idx="13658">
                  <c:v>-84.905481999999992</c:v>
                </c:pt>
                <c:pt idx="13659">
                  <c:v>-97.113150000000005</c:v>
                </c:pt>
                <c:pt idx="13660">
                  <c:v>-85.291713999999999</c:v>
                </c:pt>
                <c:pt idx="13661">
                  <c:v>-84.951359999999994</c:v>
                </c:pt>
                <c:pt idx="13662">
                  <c:v>-93.129139999999992</c:v>
                </c:pt>
                <c:pt idx="13663">
                  <c:v>-84.873861999999988</c:v>
                </c:pt>
                <c:pt idx="13664">
                  <c:v>-84.873861999999988</c:v>
                </c:pt>
                <c:pt idx="13665">
                  <c:v>-110.07897</c:v>
                </c:pt>
                <c:pt idx="13666">
                  <c:v>-82.63808499999999</c:v>
                </c:pt>
                <c:pt idx="13667">
                  <c:v>-82.63808499999999</c:v>
                </c:pt>
                <c:pt idx="13668">
                  <c:v>-82.63808499999999</c:v>
                </c:pt>
                <c:pt idx="13669">
                  <c:v>-82.63808499999999</c:v>
                </c:pt>
                <c:pt idx="13670">
                  <c:v>-86.97166</c:v>
                </c:pt>
                <c:pt idx="13671">
                  <c:v>-98.355099999999979</c:v>
                </c:pt>
                <c:pt idx="13672">
                  <c:v>-82.630459999999999</c:v>
                </c:pt>
                <c:pt idx="13673">
                  <c:v>-82.637090000000001</c:v>
                </c:pt>
                <c:pt idx="13674">
                  <c:v>-100.208336</c:v>
                </c:pt>
                <c:pt idx="13675">
                  <c:v>-87.321865000000003</c:v>
                </c:pt>
                <c:pt idx="13676">
                  <c:v>-82.629323999999983</c:v>
                </c:pt>
                <c:pt idx="13677">
                  <c:v>-86.900729999999996</c:v>
                </c:pt>
                <c:pt idx="13678">
                  <c:v>-82.624189999999999</c:v>
                </c:pt>
                <c:pt idx="13679">
                  <c:v>-119.765021</c:v>
                </c:pt>
                <c:pt idx="13680">
                  <c:v>-112.45371</c:v>
                </c:pt>
                <c:pt idx="13681">
                  <c:v>-112.46876</c:v>
                </c:pt>
                <c:pt idx="13682">
                  <c:v>-82.671776999999977</c:v>
                </c:pt>
                <c:pt idx="13683">
                  <c:v>-82.670878999999971</c:v>
                </c:pt>
                <c:pt idx="13684">
                  <c:v>-77.536215999999996</c:v>
                </c:pt>
                <c:pt idx="13685">
                  <c:v>-77.536215999999996</c:v>
                </c:pt>
                <c:pt idx="13686">
                  <c:v>-112.40038300000001</c:v>
                </c:pt>
                <c:pt idx="13687">
                  <c:v>-112.40904</c:v>
                </c:pt>
                <c:pt idx="13688">
                  <c:v>-82.61907699999999</c:v>
                </c:pt>
                <c:pt idx="13689">
                  <c:v>-82.681110000000004</c:v>
                </c:pt>
                <c:pt idx="13690">
                  <c:v>-82.680769999999981</c:v>
                </c:pt>
                <c:pt idx="13691">
                  <c:v>-82.675469999999976</c:v>
                </c:pt>
                <c:pt idx="13692">
                  <c:v>-116.12973100000001</c:v>
                </c:pt>
                <c:pt idx="13693">
                  <c:v>-116.12973100000001</c:v>
                </c:pt>
                <c:pt idx="13694">
                  <c:v>-116.12973100000001</c:v>
                </c:pt>
                <c:pt idx="13695">
                  <c:v>-82.633369999999999</c:v>
                </c:pt>
                <c:pt idx="13696">
                  <c:v>-77.930121</c:v>
                </c:pt>
                <c:pt idx="13697">
                  <c:v>-77.930121</c:v>
                </c:pt>
                <c:pt idx="13698">
                  <c:v>-117.210491</c:v>
                </c:pt>
                <c:pt idx="13699">
                  <c:v>-117.43743000000001</c:v>
                </c:pt>
                <c:pt idx="13700">
                  <c:v>-87.002030000000005</c:v>
                </c:pt>
                <c:pt idx="13701">
                  <c:v>-86.972819999999999</c:v>
                </c:pt>
                <c:pt idx="13702">
                  <c:v>-117.43895000000001</c:v>
                </c:pt>
                <c:pt idx="13703">
                  <c:v>-118.114</c:v>
                </c:pt>
                <c:pt idx="13704">
                  <c:v>-82.009600000000006</c:v>
                </c:pt>
                <c:pt idx="13705">
                  <c:v>-92.585899999999981</c:v>
                </c:pt>
                <c:pt idx="13706">
                  <c:v>-83.307406999999998</c:v>
                </c:pt>
                <c:pt idx="13707">
                  <c:v>-103.346054</c:v>
                </c:pt>
                <c:pt idx="13708">
                  <c:v>-118.044096</c:v>
                </c:pt>
                <c:pt idx="13709">
                  <c:v>-90.959739999999982</c:v>
                </c:pt>
                <c:pt idx="13710">
                  <c:v>-93.146913999999995</c:v>
                </c:pt>
                <c:pt idx="13711">
                  <c:v>-93.146913999999995</c:v>
                </c:pt>
                <c:pt idx="13712">
                  <c:v>-93.146913999999995</c:v>
                </c:pt>
                <c:pt idx="13713">
                  <c:v>-92.572740999999965</c:v>
                </c:pt>
                <c:pt idx="13714">
                  <c:v>-118.098168</c:v>
                </c:pt>
                <c:pt idx="13715">
                  <c:v>-118.14413999999999</c:v>
                </c:pt>
                <c:pt idx="13716">
                  <c:v>-92.564610000000002</c:v>
                </c:pt>
                <c:pt idx="13717">
                  <c:v>-98.404089999999997</c:v>
                </c:pt>
                <c:pt idx="13718">
                  <c:v>-92.557410000000004</c:v>
                </c:pt>
                <c:pt idx="13719">
                  <c:v>-117.18818</c:v>
                </c:pt>
                <c:pt idx="13720">
                  <c:v>-98.333920000000006</c:v>
                </c:pt>
                <c:pt idx="13721">
                  <c:v>-93.007009999999994</c:v>
                </c:pt>
                <c:pt idx="13722">
                  <c:v>-112.328591</c:v>
                </c:pt>
                <c:pt idx="13723">
                  <c:v>-92.551090000000002</c:v>
                </c:pt>
                <c:pt idx="13724">
                  <c:v>-118.13848</c:v>
                </c:pt>
                <c:pt idx="13725">
                  <c:v>-98.389920000000004</c:v>
                </c:pt>
                <c:pt idx="13726">
                  <c:v>-79.706549999999993</c:v>
                </c:pt>
                <c:pt idx="13727">
                  <c:v>-92.533307999999991</c:v>
                </c:pt>
                <c:pt idx="13728">
                  <c:v>-92.526579999999981</c:v>
                </c:pt>
                <c:pt idx="13729">
                  <c:v>-112.3152</c:v>
                </c:pt>
                <c:pt idx="13730">
                  <c:v>-79.045000000000002</c:v>
                </c:pt>
                <c:pt idx="13731">
                  <c:v>-86.559713000000002</c:v>
                </c:pt>
                <c:pt idx="13732">
                  <c:v>-92.503600000000006</c:v>
                </c:pt>
                <c:pt idx="13733">
                  <c:v>-79.008650000000003</c:v>
                </c:pt>
                <c:pt idx="13734">
                  <c:v>-86.566630000000004</c:v>
                </c:pt>
                <c:pt idx="13735">
                  <c:v>-88.522239999999982</c:v>
                </c:pt>
                <c:pt idx="13736">
                  <c:v>-79.044900999999996</c:v>
                </c:pt>
                <c:pt idx="13737">
                  <c:v>-98.478789999999989</c:v>
                </c:pt>
                <c:pt idx="13738">
                  <c:v>-98.423089000000004</c:v>
                </c:pt>
                <c:pt idx="13739">
                  <c:v>-112.573744</c:v>
                </c:pt>
                <c:pt idx="13740">
                  <c:v>-118.2195</c:v>
                </c:pt>
                <c:pt idx="13741">
                  <c:v>-105.846836</c:v>
                </c:pt>
                <c:pt idx="13742">
                  <c:v>-86.83999</c:v>
                </c:pt>
                <c:pt idx="13743">
                  <c:v>-79.69717</c:v>
                </c:pt>
                <c:pt idx="13744">
                  <c:v>-99.333259999999996</c:v>
                </c:pt>
                <c:pt idx="13745">
                  <c:v>-79.100880999999987</c:v>
                </c:pt>
                <c:pt idx="13746">
                  <c:v>-79.10353499999998</c:v>
                </c:pt>
                <c:pt idx="13747">
                  <c:v>-86.029240000000001</c:v>
                </c:pt>
                <c:pt idx="13748">
                  <c:v>-99.310069999999996</c:v>
                </c:pt>
                <c:pt idx="13749">
                  <c:v>-120.458432</c:v>
                </c:pt>
                <c:pt idx="13750">
                  <c:v>-99.306889999999981</c:v>
                </c:pt>
                <c:pt idx="13751">
                  <c:v>-90.371769</c:v>
                </c:pt>
                <c:pt idx="13752">
                  <c:v>-99.333579999999998</c:v>
                </c:pt>
                <c:pt idx="13753">
                  <c:v>-84.493080000000006</c:v>
                </c:pt>
                <c:pt idx="13754">
                  <c:v>-81.958929999999995</c:v>
                </c:pt>
                <c:pt idx="13755">
                  <c:v>-86.484300000000005</c:v>
                </c:pt>
                <c:pt idx="13756">
                  <c:v>-98.476596999999998</c:v>
                </c:pt>
                <c:pt idx="13757">
                  <c:v>-98.476596999999998</c:v>
                </c:pt>
                <c:pt idx="13758">
                  <c:v>-118.1579</c:v>
                </c:pt>
                <c:pt idx="13759">
                  <c:v>-86.009469999999993</c:v>
                </c:pt>
                <c:pt idx="13760">
                  <c:v>-86.71884799999998</c:v>
                </c:pt>
                <c:pt idx="13761">
                  <c:v>-86.577569999999994</c:v>
                </c:pt>
                <c:pt idx="13762">
                  <c:v>-118.13043999999999</c:v>
                </c:pt>
                <c:pt idx="13763">
                  <c:v>-86.669270999999981</c:v>
                </c:pt>
                <c:pt idx="13764">
                  <c:v>-111.940629</c:v>
                </c:pt>
                <c:pt idx="13765">
                  <c:v>-86.784589999999994</c:v>
                </c:pt>
                <c:pt idx="13766">
                  <c:v>-120.01669699999999</c:v>
                </c:pt>
                <c:pt idx="13767">
                  <c:v>-86.544420000000002</c:v>
                </c:pt>
                <c:pt idx="13768">
                  <c:v>-86.754817000000003</c:v>
                </c:pt>
                <c:pt idx="13769">
                  <c:v>-86.546983999999995</c:v>
                </c:pt>
                <c:pt idx="13770">
                  <c:v>-86.750036999999992</c:v>
                </c:pt>
                <c:pt idx="13771">
                  <c:v>-78.524050000000003</c:v>
                </c:pt>
                <c:pt idx="13772">
                  <c:v>-77.090430000000012</c:v>
                </c:pt>
                <c:pt idx="13773">
                  <c:v>-92.359639999999999</c:v>
                </c:pt>
                <c:pt idx="13774">
                  <c:v>-118.16206</c:v>
                </c:pt>
                <c:pt idx="13775">
                  <c:v>-82.990570000000005</c:v>
                </c:pt>
                <c:pt idx="13776">
                  <c:v>-118.1568</c:v>
                </c:pt>
                <c:pt idx="13777">
                  <c:v>-86.733358999999979</c:v>
                </c:pt>
                <c:pt idx="13778">
                  <c:v>-120.43598</c:v>
                </c:pt>
                <c:pt idx="13779">
                  <c:v>-82.235439999999983</c:v>
                </c:pt>
                <c:pt idx="13780">
                  <c:v>-118.15974</c:v>
                </c:pt>
                <c:pt idx="13781">
                  <c:v>-86.719440000000006</c:v>
                </c:pt>
                <c:pt idx="13782">
                  <c:v>-77.067750000000004</c:v>
                </c:pt>
                <c:pt idx="13783">
                  <c:v>-81.615829999999974</c:v>
                </c:pt>
                <c:pt idx="13784">
                  <c:v>-82.994024999999993</c:v>
                </c:pt>
                <c:pt idx="13785">
                  <c:v>-84.45398299999998</c:v>
                </c:pt>
                <c:pt idx="13786">
                  <c:v>-80.786647000000002</c:v>
                </c:pt>
                <c:pt idx="13787">
                  <c:v>-79.90231</c:v>
                </c:pt>
                <c:pt idx="13788">
                  <c:v>-86.734120000000004</c:v>
                </c:pt>
                <c:pt idx="13789">
                  <c:v>-86.57183999999998</c:v>
                </c:pt>
                <c:pt idx="13790">
                  <c:v>-79.919730000000001</c:v>
                </c:pt>
                <c:pt idx="13791">
                  <c:v>-86.570189999999982</c:v>
                </c:pt>
                <c:pt idx="13792">
                  <c:v>-86.586563999999996</c:v>
                </c:pt>
                <c:pt idx="13793">
                  <c:v>-77.005340999999987</c:v>
                </c:pt>
                <c:pt idx="13794">
                  <c:v>-86.604960000000005</c:v>
                </c:pt>
                <c:pt idx="13795">
                  <c:v>-86.673609999999982</c:v>
                </c:pt>
                <c:pt idx="13796">
                  <c:v>-82.503979999999999</c:v>
                </c:pt>
                <c:pt idx="13797">
                  <c:v>-86.67255999999999</c:v>
                </c:pt>
                <c:pt idx="13798">
                  <c:v>-86.592830000000006</c:v>
                </c:pt>
                <c:pt idx="13799">
                  <c:v>-82.25635699999998</c:v>
                </c:pt>
                <c:pt idx="13800">
                  <c:v>-84.483959999999996</c:v>
                </c:pt>
                <c:pt idx="13801">
                  <c:v>-86.587199999999996</c:v>
                </c:pt>
                <c:pt idx="13802">
                  <c:v>-81.140743999999998</c:v>
                </c:pt>
                <c:pt idx="13803">
                  <c:v>-82.790687000000005</c:v>
                </c:pt>
                <c:pt idx="13804">
                  <c:v>-86.704425000000001</c:v>
                </c:pt>
                <c:pt idx="13805">
                  <c:v>-92.406400000000005</c:v>
                </c:pt>
                <c:pt idx="13806">
                  <c:v>-97.312723000000005</c:v>
                </c:pt>
                <c:pt idx="13807">
                  <c:v>-92.397048999999981</c:v>
                </c:pt>
                <c:pt idx="13808">
                  <c:v>-86.668239999999983</c:v>
                </c:pt>
                <c:pt idx="13809">
                  <c:v>-118.17185000000001</c:v>
                </c:pt>
                <c:pt idx="13810">
                  <c:v>-86.668909999999983</c:v>
                </c:pt>
                <c:pt idx="13811">
                  <c:v>-82.254430000000013</c:v>
                </c:pt>
                <c:pt idx="13812">
                  <c:v>-86.672059999999988</c:v>
                </c:pt>
                <c:pt idx="13813">
                  <c:v>-82.255330999999984</c:v>
                </c:pt>
                <c:pt idx="13814">
                  <c:v>-106.80658200000001</c:v>
                </c:pt>
                <c:pt idx="13815">
                  <c:v>-81.646772999999968</c:v>
                </c:pt>
                <c:pt idx="13816">
                  <c:v>-80.730537999999981</c:v>
                </c:pt>
                <c:pt idx="13817">
                  <c:v>-76.725469999999973</c:v>
                </c:pt>
                <c:pt idx="13818">
                  <c:v>-76.645690999999999</c:v>
                </c:pt>
                <c:pt idx="13819">
                  <c:v>-82.388029999999986</c:v>
                </c:pt>
                <c:pt idx="13820">
                  <c:v>-82.388546999999988</c:v>
                </c:pt>
                <c:pt idx="13821">
                  <c:v>-82.26661</c:v>
                </c:pt>
                <c:pt idx="13822">
                  <c:v>-92.373789999999985</c:v>
                </c:pt>
                <c:pt idx="13823">
                  <c:v>-86.586579999999998</c:v>
                </c:pt>
                <c:pt idx="13824">
                  <c:v>-82.268602000000001</c:v>
                </c:pt>
                <c:pt idx="13825">
                  <c:v>-87.66813999999998</c:v>
                </c:pt>
                <c:pt idx="13826">
                  <c:v>-76.799330000000012</c:v>
                </c:pt>
                <c:pt idx="13827">
                  <c:v>-80.784936000000002</c:v>
                </c:pt>
                <c:pt idx="13828">
                  <c:v>-87.635819999999981</c:v>
                </c:pt>
                <c:pt idx="13829">
                  <c:v>-77.394251999999994</c:v>
                </c:pt>
                <c:pt idx="13830">
                  <c:v>-77.394251999999994</c:v>
                </c:pt>
                <c:pt idx="13831">
                  <c:v>-85.305384999999987</c:v>
                </c:pt>
                <c:pt idx="13832">
                  <c:v>-80.106769999999983</c:v>
                </c:pt>
                <c:pt idx="13833">
                  <c:v>-86.661828</c:v>
                </c:pt>
                <c:pt idx="13834">
                  <c:v>-86.665732999999989</c:v>
                </c:pt>
                <c:pt idx="13835">
                  <c:v>-112.02605</c:v>
                </c:pt>
                <c:pt idx="13836">
                  <c:v>-92.385101999999989</c:v>
                </c:pt>
                <c:pt idx="13837">
                  <c:v>-92.385101999999989</c:v>
                </c:pt>
                <c:pt idx="13838">
                  <c:v>-92.385101999999989</c:v>
                </c:pt>
                <c:pt idx="13839">
                  <c:v>-92.385101999999989</c:v>
                </c:pt>
                <c:pt idx="13840">
                  <c:v>-77.400613000000007</c:v>
                </c:pt>
                <c:pt idx="13841">
                  <c:v>-86.68186</c:v>
                </c:pt>
                <c:pt idx="13842">
                  <c:v>-86.605930999999984</c:v>
                </c:pt>
                <c:pt idx="13843">
                  <c:v>-86.605930999999984</c:v>
                </c:pt>
                <c:pt idx="13844">
                  <c:v>-87.664779999999979</c:v>
                </c:pt>
                <c:pt idx="13845">
                  <c:v>-99.844193000000004</c:v>
                </c:pt>
                <c:pt idx="13846">
                  <c:v>-82.330656000000005</c:v>
                </c:pt>
                <c:pt idx="13847">
                  <c:v>-82.330656000000005</c:v>
                </c:pt>
                <c:pt idx="13848">
                  <c:v>-82.330656000000005</c:v>
                </c:pt>
                <c:pt idx="13849">
                  <c:v>-82.330656000000005</c:v>
                </c:pt>
                <c:pt idx="13850">
                  <c:v>-82.330656000000005</c:v>
                </c:pt>
                <c:pt idx="13851">
                  <c:v>-82.330656000000005</c:v>
                </c:pt>
                <c:pt idx="13852">
                  <c:v>-82.330656000000005</c:v>
                </c:pt>
                <c:pt idx="13853">
                  <c:v>-86.671449999999979</c:v>
                </c:pt>
                <c:pt idx="13854">
                  <c:v>-92.27449</c:v>
                </c:pt>
                <c:pt idx="13855">
                  <c:v>-92.27449</c:v>
                </c:pt>
                <c:pt idx="13856">
                  <c:v>-92.27449</c:v>
                </c:pt>
                <c:pt idx="13857">
                  <c:v>-92.404585999999995</c:v>
                </c:pt>
                <c:pt idx="13858">
                  <c:v>-86.78098</c:v>
                </c:pt>
                <c:pt idx="13859">
                  <c:v>-87.67995999999998</c:v>
                </c:pt>
                <c:pt idx="13860">
                  <c:v>-86.773600000000002</c:v>
                </c:pt>
                <c:pt idx="13861">
                  <c:v>-118.25227</c:v>
                </c:pt>
                <c:pt idx="13862">
                  <c:v>-92.375413999999992</c:v>
                </c:pt>
                <c:pt idx="13863">
                  <c:v>-92.343395999999998</c:v>
                </c:pt>
                <c:pt idx="13864">
                  <c:v>-86.70984</c:v>
                </c:pt>
                <c:pt idx="13865">
                  <c:v>-84.994500000000002</c:v>
                </c:pt>
                <c:pt idx="13866">
                  <c:v>-92.410747999999998</c:v>
                </c:pt>
                <c:pt idx="13867">
                  <c:v>-92.401368000000005</c:v>
                </c:pt>
                <c:pt idx="13868">
                  <c:v>-77.473590000000002</c:v>
                </c:pt>
                <c:pt idx="13869">
                  <c:v>-91.894131999999999</c:v>
                </c:pt>
                <c:pt idx="13870">
                  <c:v>-86.729280000000003</c:v>
                </c:pt>
                <c:pt idx="13871">
                  <c:v>-86.691259000000002</c:v>
                </c:pt>
                <c:pt idx="13872">
                  <c:v>-92.397165999999999</c:v>
                </c:pt>
                <c:pt idx="13873">
                  <c:v>-92.397165999999999</c:v>
                </c:pt>
                <c:pt idx="13874">
                  <c:v>-92.397165999999999</c:v>
                </c:pt>
                <c:pt idx="13875">
                  <c:v>-92.397165999999999</c:v>
                </c:pt>
                <c:pt idx="13876">
                  <c:v>-92.397165999999999</c:v>
                </c:pt>
                <c:pt idx="13877">
                  <c:v>-92.397165999999999</c:v>
                </c:pt>
                <c:pt idx="13878">
                  <c:v>-92.397165999999999</c:v>
                </c:pt>
                <c:pt idx="13879">
                  <c:v>-92.397165999999999</c:v>
                </c:pt>
                <c:pt idx="13880">
                  <c:v>-84.968906000000004</c:v>
                </c:pt>
                <c:pt idx="13881">
                  <c:v>-84.933304000000007</c:v>
                </c:pt>
                <c:pt idx="13882">
                  <c:v>-92.412007000000003</c:v>
                </c:pt>
                <c:pt idx="13883">
                  <c:v>-92.410146999999995</c:v>
                </c:pt>
                <c:pt idx="13884">
                  <c:v>-77.907539</c:v>
                </c:pt>
                <c:pt idx="13885">
                  <c:v>-92.373429999999999</c:v>
                </c:pt>
                <c:pt idx="13886">
                  <c:v>-112.454291</c:v>
                </c:pt>
                <c:pt idx="13887">
                  <c:v>-77.503297000000003</c:v>
                </c:pt>
                <c:pt idx="13888">
                  <c:v>-77.420255999999995</c:v>
                </c:pt>
                <c:pt idx="13889">
                  <c:v>-86.551079999999999</c:v>
                </c:pt>
                <c:pt idx="13890">
                  <c:v>-86.551079999999999</c:v>
                </c:pt>
                <c:pt idx="13891">
                  <c:v>-86.551079999999999</c:v>
                </c:pt>
                <c:pt idx="13892">
                  <c:v>-86.551079999999999</c:v>
                </c:pt>
                <c:pt idx="13893">
                  <c:v>-86.551079999999999</c:v>
                </c:pt>
                <c:pt idx="13894">
                  <c:v>-86.551079999999999</c:v>
                </c:pt>
                <c:pt idx="13895">
                  <c:v>-86.551079999999999</c:v>
                </c:pt>
                <c:pt idx="13896">
                  <c:v>-86.551079999999999</c:v>
                </c:pt>
                <c:pt idx="13897">
                  <c:v>-86.551079999999999</c:v>
                </c:pt>
                <c:pt idx="13898">
                  <c:v>-86.551079999999999</c:v>
                </c:pt>
                <c:pt idx="13899">
                  <c:v>-86.551079999999999</c:v>
                </c:pt>
                <c:pt idx="13900">
                  <c:v>-86.551079999999999</c:v>
                </c:pt>
                <c:pt idx="13901">
                  <c:v>-77.380566999999999</c:v>
                </c:pt>
                <c:pt idx="13902">
                  <c:v>-84.927049999999994</c:v>
                </c:pt>
                <c:pt idx="13903">
                  <c:v>-96.661689999999993</c:v>
                </c:pt>
                <c:pt idx="13904">
                  <c:v>-89.448520000000002</c:v>
                </c:pt>
                <c:pt idx="13905">
                  <c:v>-106.018438</c:v>
                </c:pt>
                <c:pt idx="13906">
                  <c:v>-92.267219999999995</c:v>
                </c:pt>
                <c:pt idx="13907">
                  <c:v>-92.351719000000003</c:v>
                </c:pt>
                <c:pt idx="13908">
                  <c:v>-82.386831999999984</c:v>
                </c:pt>
                <c:pt idx="13909">
                  <c:v>-97.958234000000004</c:v>
                </c:pt>
                <c:pt idx="13910">
                  <c:v>-84.971729999999994</c:v>
                </c:pt>
                <c:pt idx="13911">
                  <c:v>-84.971729999999994</c:v>
                </c:pt>
                <c:pt idx="13912">
                  <c:v>-92.451839000000007</c:v>
                </c:pt>
                <c:pt idx="13913">
                  <c:v>-92.447069999999997</c:v>
                </c:pt>
                <c:pt idx="13914">
                  <c:v>-82.278309999999991</c:v>
                </c:pt>
                <c:pt idx="13915">
                  <c:v>-91.216130000000007</c:v>
                </c:pt>
                <c:pt idx="13916">
                  <c:v>-92.316513999999998</c:v>
                </c:pt>
                <c:pt idx="13917">
                  <c:v>-92.316513999999998</c:v>
                </c:pt>
                <c:pt idx="13918">
                  <c:v>-92.316513999999998</c:v>
                </c:pt>
                <c:pt idx="13919">
                  <c:v>-92.316513999999998</c:v>
                </c:pt>
                <c:pt idx="13920">
                  <c:v>-92.316513999999998</c:v>
                </c:pt>
                <c:pt idx="13921">
                  <c:v>-92.316513999999998</c:v>
                </c:pt>
                <c:pt idx="13922">
                  <c:v>-96.678339999999977</c:v>
                </c:pt>
                <c:pt idx="13923">
                  <c:v>-82.465903999999995</c:v>
                </c:pt>
                <c:pt idx="13924">
                  <c:v>-84.79083799999998</c:v>
                </c:pt>
                <c:pt idx="13925">
                  <c:v>-84.79083799999998</c:v>
                </c:pt>
                <c:pt idx="13926">
                  <c:v>-84.79083799999998</c:v>
                </c:pt>
                <c:pt idx="13927">
                  <c:v>-86.541129999999995</c:v>
                </c:pt>
                <c:pt idx="13928">
                  <c:v>-90.77928799999998</c:v>
                </c:pt>
                <c:pt idx="13929">
                  <c:v>-111.75364</c:v>
                </c:pt>
                <c:pt idx="13930">
                  <c:v>-82.310329999999993</c:v>
                </c:pt>
                <c:pt idx="13931">
                  <c:v>-82.309565000000006</c:v>
                </c:pt>
                <c:pt idx="13932">
                  <c:v>-92.129768999999968</c:v>
                </c:pt>
                <c:pt idx="13933">
                  <c:v>-86.929862999999983</c:v>
                </c:pt>
                <c:pt idx="13934">
                  <c:v>-86.734641999999994</c:v>
                </c:pt>
                <c:pt idx="13935">
                  <c:v>-86.734641999999994</c:v>
                </c:pt>
                <c:pt idx="13936">
                  <c:v>-86.734641999999994</c:v>
                </c:pt>
                <c:pt idx="13937">
                  <c:v>-86.734641999999994</c:v>
                </c:pt>
                <c:pt idx="13938">
                  <c:v>-86.734641999999994</c:v>
                </c:pt>
                <c:pt idx="13939">
                  <c:v>-86.734641999999994</c:v>
                </c:pt>
                <c:pt idx="13940">
                  <c:v>-86.734641999999994</c:v>
                </c:pt>
                <c:pt idx="13941">
                  <c:v>-86.942920000000001</c:v>
                </c:pt>
                <c:pt idx="13942">
                  <c:v>-92.140197000000001</c:v>
                </c:pt>
                <c:pt idx="13943">
                  <c:v>-82.480220000000003</c:v>
                </c:pt>
                <c:pt idx="13944">
                  <c:v>-92.223606000000004</c:v>
                </c:pt>
                <c:pt idx="13945">
                  <c:v>-77.403278999999998</c:v>
                </c:pt>
                <c:pt idx="13946">
                  <c:v>-82.407886000000005</c:v>
                </c:pt>
                <c:pt idx="13947">
                  <c:v>-84.997112999999999</c:v>
                </c:pt>
                <c:pt idx="13948">
                  <c:v>-84.967206000000004</c:v>
                </c:pt>
                <c:pt idx="13949">
                  <c:v>-84.967206000000004</c:v>
                </c:pt>
                <c:pt idx="13950">
                  <c:v>-84.967206000000004</c:v>
                </c:pt>
                <c:pt idx="13951">
                  <c:v>-84.967206000000004</c:v>
                </c:pt>
                <c:pt idx="13952">
                  <c:v>-84.967206000000004</c:v>
                </c:pt>
                <c:pt idx="13953">
                  <c:v>-84.967206000000004</c:v>
                </c:pt>
                <c:pt idx="13954">
                  <c:v>-84.967206000000004</c:v>
                </c:pt>
                <c:pt idx="13955">
                  <c:v>-92.227761999999998</c:v>
                </c:pt>
                <c:pt idx="13956">
                  <c:v>-91.896010000000004</c:v>
                </c:pt>
                <c:pt idx="13957">
                  <c:v>-91.75094799999998</c:v>
                </c:pt>
                <c:pt idx="13958">
                  <c:v>-84.963393999999994</c:v>
                </c:pt>
                <c:pt idx="13959">
                  <c:v>-84.737988999999999</c:v>
                </c:pt>
                <c:pt idx="13960">
                  <c:v>-92.418015999999994</c:v>
                </c:pt>
                <c:pt idx="13961">
                  <c:v>-82.423079999999999</c:v>
                </c:pt>
                <c:pt idx="13962">
                  <c:v>-87.670640999999989</c:v>
                </c:pt>
                <c:pt idx="13963">
                  <c:v>-87.677419999999998</c:v>
                </c:pt>
                <c:pt idx="13964">
                  <c:v>-90.004688000000002</c:v>
                </c:pt>
                <c:pt idx="13965">
                  <c:v>-82.317840000000004</c:v>
                </c:pt>
                <c:pt idx="13966">
                  <c:v>-106.70371</c:v>
                </c:pt>
                <c:pt idx="13967">
                  <c:v>-85.025016999999991</c:v>
                </c:pt>
                <c:pt idx="13968">
                  <c:v>-82.277000000000001</c:v>
                </c:pt>
                <c:pt idx="13969">
                  <c:v>-82.227834999999999</c:v>
                </c:pt>
                <c:pt idx="13970">
                  <c:v>-92.472879999999989</c:v>
                </c:pt>
                <c:pt idx="13971">
                  <c:v>-82.27858999999998</c:v>
                </c:pt>
                <c:pt idx="13972">
                  <c:v>-78.979769999999974</c:v>
                </c:pt>
                <c:pt idx="13973">
                  <c:v>-82.229760999999982</c:v>
                </c:pt>
                <c:pt idx="13974">
                  <c:v>-82.388306999999983</c:v>
                </c:pt>
                <c:pt idx="13975">
                  <c:v>-82.277100000000004</c:v>
                </c:pt>
                <c:pt idx="13976">
                  <c:v>-82.277159999999995</c:v>
                </c:pt>
                <c:pt idx="13977">
                  <c:v>-82.336309999999983</c:v>
                </c:pt>
                <c:pt idx="13978">
                  <c:v>-82.412559999999999</c:v>
                </c:pt>
                <c:pt idx="13979">
                  <c:v>-90.415914000000001</c:v>
                </c:pt>
                <c:pt idx="13980">
                  <c:v>-106.754435</c:v>
                </c:pt>
                <c:pt idx="13981">
                  <c:v>-82.438810000000004</c:v>
                </c:pt>
                <c:pt idx="13982">
                  <c:v>-86.490223999999998</c:v>
                </c:pt>
                <c:pt idx="13983">
                  <c:v>-78.070230999999993</c:v>
                </c:pt>
                <c:pt idx="13984">
                  <c:v>-82.264089999999996</c:v>
                </c:pt>
                <c:pt idx="13985">
                  <c:v>-82.414167000000006</c:v>
                </c:pt>
                <c:pt idx="13986">
                  <c:v>-97.40504</c:v>
                </c:pt>
                <c:pt idx="13987">
                  <c:v>-82.410409999999999</c:v>
                </c:pt>
                <c:pt idx="13988">
                  <c:v>-82.309732999999966</c:v>
                </c:pt>
                <c:pt idx="13989">
                  <c:v>-82.264038999999983</c:v>
                </c:pt>
                <c:pt idx="13990">
                  <c:v>-82.26634199999998</c:v>
                </c:pt>
                <c:pt idx="13991">
                  <c:v>-82.278038999999993</c:v>
                </c:pt>
                <c:pt idx="13992">
                  <c:v>-92.354219999999998</c:v>
                </c:pt>
                <c:pt idx="13993">
                  <c:v>-86.954047000000003</c:v>
                </c:pt>
                <c:pt idx="13994">
                  <c:v>-82.282700000000006</c:v>
                </c:pt>
                <c:pt idx="13995">
                  <c:v>-82.38963099999998</c:v>
                </c:pt>
                <c:pt idx="13996">
                  <c:v>-82.559286999999998</c:v>
                </c:pt>
                <c:pt idx="13997">
                  <c:v>-89.984409999999997</c:v>
                </c:pt>
                <c:pt idx="13998">
                  <c:v>-82.317189999999997</c:v>
                </c:pt>
                <c:pt idx="13999">
                  <c:v>-82.307585000000003</c:v>
                </c:pt>
                <c:pt idx="14000">
                  <c:v>-82.300573</c:v>
                </c:pt>
                <c:pt idx="14001">
                  <c:v>-82.563906000000003</c:v>
                </c:pt>
                <c:pt idx="14002">
                  <c:v>-82.306399999999982</c:v>
                </c:pt>
                <c:pt idx="14003">
                  <c:v>-87.63209999999998</c:v>
                </c:pt>
                <c:pt idx="14004">
                  <c:v>-92.19717</c:v>
                </c:pt>
                <c:pt idx="14005">
                  <c:v>-82.303374999999988</c:v>
                </c:pt>
                <c:pt idx="14006">
                  <c:v>-88.214162000000002</c:v>
                </c:pt>
                <c:pt idx="14007">
                  <c:v>-82.363379999999992</c:v>
                </c:pt>
                <c:pt idx="14008">
                  <c:v>-82.422610000000006</c:v>
                </c:pt>
                <c:pt idx="14009">
                  <c:v>-87.628129000000001</c:v>
                </c:pt>
                <c:pt idx="14010">
                  <c:v>-87.634383</c:v>
                </c:pt>
                <c:pt idx="14011">
                  <c:v>-82.420370000000005</c:v>
                </c:pt>
                <c:pt idx="14012">
                  <c:v>-85.295584000000005</c:v>
                </c:pt>
                <c:pt idx="14013">
                  <c:v>-85.295584000000005</c:v>
                </c:pt>
                <c:pt idx="14014">
                  <c:v>-82.421210000000002</c:v>
                </c:pt>
                <c:pt idx="14015">
                  <c:v>-82.421809999999994</c:v>
                </c:pt>
                <c:pt idx="14016">
                  <c:v>-82.362921999999998</c:v>
                </c:pt>
                <c:pt idx="14017">
                  <c:v>-111.86964999999999</c:v>
                </c:pt>
                <c:pt idx="14018">
                  <c:v>-95.553630000000013</c:v>
                </c:pt>
                <c:pt idx="14019">
                  <c:v>-86.710488999999981</c:v>
                </c:pt>
                <c:pt idx="14020">
                  <c:v>-82.378199999999993</c:v>
                </c:pt>
                <c:pt idx="14021">
                  <c:v>-82.378199999999993</c:v>
                </c:pt>
                <c:pt idx="14022">
                  <c:v>-92.189670000000007</c:v>
                </c:pt>
                <c:pt idx="14023">
                  <c:v>-86.711016000000001</c:v>
                </c:pt>
                <c:pt idx="14024">
                  <c:v>-117.085065</c:v>
                </c:pt>
                <c:pt idx="14025">
                  <c:v>-82.340636000000003</c:v>
                </c:pt>
                <c:pt idx="14026">
                  <c:v>-87.641869999999997</c:v>
                </c:pt>
                <c:pt idx="14027">
                  <c:v>-82.345663999999999</c:v>
                </c:pt>
                <c:pt idx="14028">
                  <c:v>-82.345663999999999</c:v>
                </c:pt>
                <c:pt idx="14029">
                  <c:v>-82.345663999999999</c:v>
                </c:pt>
                <c:pt idx="14030">
                  <c:v>-82.345663999999999</c:v>
                </c:pt>
                <c:pt idx="14031">
                  <c:v>-82.345663999999999</c:v>
                </c:pt>
                <c:pt idx="14032">
                  <c:v>-82.345663999999999</c:v>
                </c:pt>
                <c:pt idx="14033">
                  <c:v>-82.345663999999999</c:v>
                </c:pt>
                <c:pt idx="14034">
                  <c:v>-82.322559999999982</c:v>
                </c:pt>
                <c:pt idx="14035">
                  <c:v>-82.321910000000003</c:v>
                </c:pt>
                <c:pt idx="14036">
                  <c:v>-82.333939000000001</c:v>
                </c:pt>
                <c:pt idx="14037">
                  <c:v>-92.116420000000005</c:v>
                </c:pt>
                <c:pt idx="14038">
                  <c:v>-85.506200000000007</c:v>
                </c:pt>
                <c:pt idx="14039">
                  <c:v>-82.323620000000005</c:v>
                </c:pt>
                <c:pt idx="14040">
                  <c:v>-82.33784</c:v>
                </c:pt>
                <c:pt idx="14041">
                  <c:v>-117.088246</c:v>
                </c:pt>
                <c:pt idx="14042">
                  <c:v>-82.307249999999996</c:v>
                </c:pt>
                <c:pt idx="14043">
                  <c:v>-82.35154</c:v>
                </c:pt>
                <c:pt idx="14044">
                  <c:v>-82.460830000000001</c:v>
                </c:pt>
                <c:pt idx="14045">
                  <c:v>-91.532848999999985</c:v>
                </c:pt>
                <c:pt idx="14046">
                  <c:v>-116.181196</c:v>
                </c:pt>
                <c:pt idx="14047">
                  <c:v>-116.181196</c:v>
                </c:pt>
                <c:pt idx="14048">
                  <c:v>-116.181196</c:v>
                </c:pt>
                <c:pt idx="14049">
                  <c:v>-116.181196</c:v>
                </c:pt>
                <c:pt idx="14050">
                  <c:v>-116.181196</c:v>
                </c:pt>
                <c:pt idx="14051">
                  <c:v>-116.181196</c:v>
                </c:pt>
                <c:pt idx="14052">
                  <c:v>-116.181196</c:v>
                </c:pt>
                <c:pt idx="14053">
                  <c:v>-116.181196</c:v>
                </c:pt>
                <c:pt idx="14054">
                  <c:v>-116.181196</c:v>
                </c:pt>
                <c:pt idx="14055">
                  <c:v>-116.181196</c:v>
                </c:pt>
                <c:pt idx="14056">
                  <c:v>-116.181196</c:v>
                </c:pt>
                <c:pt idx="14057">
                  <c:v>-116.181196</c:v>
                </c:pt>
                <c:pt idx="14058">
                  <c:v>-116.181196</c:v>
                </c:pt>
                <c:pt idx="14059">
                  <c:v>-114.603871</c:v>
                </c:pt>
                <c:pt idx="14060">
                  <c:v>-82.387611000000007</c:v>
                </c:pt>
                <c:pt idx="14061">
                  <c:v>-82.268749</c:v>
                </c:pt>
                <c:pt idx="14062">
                  <c:v>-84.319286000000005</c:v>
                </c:pt>
                <c:pt idx="14063">
                  <c:v>-82.330889999999982</c:v>
                </c:pt>
                <c:pt idx="14064">
                  <c:v>-111.79490199999999</c:v>
                </c:pt>
                <c:pt idx="14065">
                  <c:v>-87.608554999999981</c:v>
                </c:pt>
                <c:pt idx="14066">
                  <c:v>-82.347402000000002</c:v>
                </c:pt>
                <c:pt idx="14067">
                  <c:v>-92.397149999999996</c:v>
                </c:pt>
                <c:pt idx="14068">
                  <c:v>-86.572244999999981</c:v>
                </c:pt>
                <c:pt idx="14069">
                  <c:v>-82.324100000000001</c:v>
                </c:pt>
                <c:pt idx="14070">
                  <c:v>-89.99324</c:v>
                </c:pt>
                <c:pt idx="14071">
                  <c:v>-89.99324</c:v>
                </c:pt>
                <c:pt idx="14072">
                  <c:v>-89.99324</c:v>
                </c:pt>
                <c:pt idx="14073">
                  <c:v>-89.99324</c:v>
                </c:pt>
                <c:pt idx="14074">
                  <c:v>-77.57250999999998</c:v>
                </c:pt>
                <c:pt idx="14075">
                  <c:v>-77.57250999999998</c:v>
                </c:pt>
                <c:pt idx="14076">
                  <c:v>-84.300241999999983</c:v>
                </c:pt>
                <c:pt idx="14077">
                  <c:v>-82.360309999999998</c:v>
                </c:pt>
                <c:pt idx="14078">
                  <c:v>-81.966980000000007</c:v>
                </c:pt>
                <c:pt idx="14079">
                  <c:v>-88.580264</c:v>
                </c:pt>
                <c:pt idx="14080">
                  <c:v>-82.130769999999998</c:v>
                </c:pt>
                <c:pt idx="14081">
                  <c:v>-82.358569999999986</c:v>
                </c:pt>
                <c:pt idx="14082">
                  <c:v>-82.357939999999999</c:v>
                </c:pt>
                <c:pt idx="14083">
                  <c:v>-85.495721000000003</c:v>
                </c:pt>
                <c:pt idx="14084">
                  <c:v>-88.581012999999999</c:v>
                </c:pt>
                <c:pt idx="14085">
                  <c:v>-82.401880000000006</c:v>
                </c:pt>
                <c:pt idx="14086">
                  <c:v>-82.403704000000005</c:v>
                </c:pt>
                <c:pt idx="14087">
                  <c:v>-82.452650000000006</c:v>
                </c:pt>
                <c:pt idx="14088">
                  <c:v>-82.454220000000007</c:v>
                </c:pt>
                <c:pt idx="14089">
                  <c:v>-82.373979999999989</c:v>
                </c:pt>
                <c:pt idx="14090">
                  <c:v>-82.399412999999981</c:v>
                </c:pt>
                <c:pt idx="14091">
                  <c:v>-82.402119999999996</c:v>
                </c:pt>
                <c:pt idx="14092">
                  <c:v>-82.372076999999976</c:v>
                </c:pt>
                <c:pt idx="14093">
                  <c:v>-82.372076999999976</c:v>
                </c:pt>
                <c:pt idx="14094">
                  <c:v>-92.444626</c:v>
                </c:pt>
                <c:pt idx="14095">
                  <c:v>-92.444626</c:v>
                </c:pt>
                <c:pt idx="14096">
                  <c:v>-82.342619999999997</c:v>
                </c:pt>
                <c:pt idx="14097">
                  <c:v>-82.082889999999992</c:v>
                </c:pt>
                <c:pt idx="14098">
                  <c:v>-82.085039999999992</c:v>
                </c:pt>
                <c:pt idx="14099">
                  <c:v>-82.164450000000002</c:v>
                </c:pt>
                <c:pt idx="14100">
                  <c:v>-82.106989999999982</c:v>
                </c:pt>
                <c:pt idx="14101">
                  <c:v>-82.165149999999983</c:v>
                </c:pt>
                <c:pt idx="14102">
                  <c:v>-82.163663999999997</c:v>
                </c:pt>
                <c:pt idx="14103">
                  <c:v>-85.137353000000004</c:v>
                </c:pt>
                <c:pt idx="14104">
                  <c:v>-94.703490000000002</c:v>
                </c:pt>
                <c:pt idx="14105">
                  <c:v>-82.10544999999999</c:v>
                </c:pt>
                <c:pt idx="14106">
                  <c:v>-82.107670000000013</c:v>
                </c:pt>
                <c:pt idx="14107">
                  <c:v>-87.650995999999992</c:v>
                </c:pt>
                <c:pt idx="14108">
                  <c:v>-87.650995999999992</c:v>
                </c:pt>
                <c:pt idx="14109">
                  <c:v>-82.092309999999998</c:v>
                </c:pt>
                <c:pt idx="14110">
                  <c:v>-82.10718</c:v>
                </c:pt>
                <c:pt idx="14111">
                  <c:v>-104.70283000000001</c:v>
                </c:pt>
                <c:pt idx="14112">
                  <c:v>-80.989109999999997</c:v>
                </c:pt>
                <c:pt idx="14113">
                  <c:v>-82.329827999999992</c:v>
                </c:pt>
                <c:pt idx="14114">
                  <c:v>-82.103255000000004</c:v>
                </c:pt>
                <c:pt idx="14115">
                  <c:v>-82.326783999999989</c:v>
                </c:pt>
                <c:pt idx="14116">
                  <c:v>-120.45611</c:v>
                </c:pt>
                <c:pt idx="14117">
                  <c:v>-88.571382999999969</c:v>
                </c:pt>
                <c:pt idx="14118">
                  <c:v>-82.325230000000005</c:v>
                </c:pt>
                <c:pt idx="14119">
                  <c:v>-82.165299999999974</c:v>
                </c:pt>
                <c:pt idx="14120">
                  <c:v>-82.099744000000001</c:v>
                </c:pt>
                <c:pt idx="14121">
                  <c:v>-82.095169999999996</c:v>
                </c:pt>
                <c:pt idx="14122">
                  <c:v>-82.009309999999999</c:v>
                </c:pt>
                <c:pt idx="14123">
                  <c:v>-82.110000999999983</c:v>
                </c:pt>
                <c:pt idx="14124">
                  <c:v>-82.005055999999982</c:v>
                </c:pt>
                <c:pt idx="14125">
                  <c:v>-82.323925000000003</c:v>
                </c:pt>
                <c:pt idx="14126">
                  <c:v>-79.742270000000005</c:v>
                </c:pt>
                <c:pt idx="14127">
                  <c:v>-82.244280000000003</c:v>
                </c:pt>
                <c:pt idx="14128">
                  <c:v>-81.974148999999983</c:v>
                </c:pt>
                <c:pt idx="14129">
                  <c:v>-82.112829999999974</c:v>
                </c:pt>
                <c:pt idx="14130">
                  <c:v>-80.73809</c:v>
                </c:pt>
                <c:pt idx="14131">
                  <c:v>-82.112335999999985</c:v>
                </c:pt>
                <c:pt idx="14132">
                  <c:v>-81.026679999999999</c:v>
                </c:pt>
                <c:pt idx="14133">
                  <c:v>-81.025359999999992</c:v>
                </c:pt>
                <c:pt idx="14134">
                  <c:v>-79.753320000000002</c:v>
                </c:pt>
                <c:pt idx="14135">
                  <c:v>-84.945400000000006</c:v>
                </c:pt>
                <c:pt idx="14136">
                  <c:v>-85.172859999999986</c:v>
                </c:pt>
                <c:pt idx="14137">
                  <c:v>-85.172859999999986</c:v>
                </c:pt>
                <c:pt idx="14138">
                  <c:v>-85.172859999999986</c:v>
                </c:pt>
                <c:pt idx="14139">
                  <c:v>-89.822510999999992</c:v>
                </c:pt>
                <c:pt idx="14140">
                  <c:v>-89.822510999999992</c:v>
                </c:pt>
                <c:pt idx="14141">
                  <c:v>-89.965761000000001</c:v>
                </c:pt>
                <c:pt idx="14142">
                  <c:v>-89.965761000000001</c:v>
                </c:pt>
                <c:pt idx="14143">
                  <c:v>-89.965761000000001</c:v>
                </c:pt>
                <c:pt idx="14144">
                  <c:v>-85.18656</c:v>
                </c:pt>
                <c:pt idx="14145">
                  <c:v>-85.183037999999968</c:v>
                </c:pt>
                <c:pt idx="14146">
                  <c:v>-81.991052999999994</c:v>
                </c:pt>
                <c:pt idx="14147">
                  <c:v>-81.991052999999994</c:v>
                </c:pt>
                <c:pt idx="14148">
                  <c:v>-81.991052999999994</c:v>
                </c:pt>
                <c:pt idx="14149">
                  <c:v>-81.991052999999994</c:v>
                </c:pt>
                <c:pt idx="14150">
                  <c:v>-81.991052999999994</c:v>
                </c:pt>
                <c:pt idx="14151">
                  <c:v>-81.991052999999994</c:v>
                </c:pt>
                <c:pt idx="14152">
                  <c:v>-77.933543</c:v>
                </c:pt>
                <c:pt idx="14153">
                  <c:v>-120.419765</c:v>
                </c:pt>
                <c:pt idx="14154">
                  <c:v>-80.835377999999977</c:v>
                </c:pt>
                <c:pt idx="14155">
                  <c:v>-82.279200000000003</c:v>
                </c:pt>
                <c:pt idx="14156">
                  <c:v>-81.985260999999994</c:v>
                </c:pt>
                <c:pt idx="14157">
                  <c:v>-81.999485000000007</c:v>
                </c:pt>
                <c:pt idx="14158">
                  <c:v>-80.668987999999985</c:v>
                </c:pt>
                <c:pt idx="14159">
                  <c:v>-79.776839999999993</c:v>
                </c:pt>
                <c:pt idx="14160">
                  <c:v>-81.992876999999979</c:v>
                </c:pt>
                <c:pt idx="14161">
                  <c:v>-85.22284599999999</c:v>
                </c:pt>
                <c:pt idx="14162">
                  <c:v>-85.342650000000006</c:v>
                </c:pt>
                <c:pt idx="14163">
                  <c:v>-89.835889999999992</c:v>
                </c:pt>
                <c:pt idx="14164">
                  <c:v>-80.957040000000006</c:v>
                </c:pt>
                <c:pt idx="14165">
                  <c:v>-80.95138799999998</c:v>
                </c:pt>
                <c:pt idx="14166">
                  <c:v>-81.995845000000003</c:v>
                </c:pt>
                <c:pt idx="14167">
                  <c:v>-82.255144999999999</c:v>
                </c:pt>
                <c:pt idx="14168">
                  <c:v>-104.64070100000001</c:v>
                </c:pt>
                <c:pt idx="14169">
                  <c:v>-82.007509999999996</c:v>
                </c:pt>
                <c:pt idx="14170">
                  <c:v>-82.008970000000005</c:v>
                </c:pt>
                <c:pt idx="14171">
                  <c:v>-92.92687699999999</c:v>
                </c:pt>
                <c:pt idx="14172">
                  <c:v>-82.009119999999996</c:v>
                </c:pt>
                <c:pt idx="14173">
                  <c:v>-82.007869999999997</c:v>
                </c:pt>
                <c:pt idx="14174">
                  <c:v>-81.932550000000006</c:v>
                </c:pt>
                <c:pt idx="14175">
                  <c:v>-82.006922000000003</c:v>
                </c:pt>
                <c:pt idx="14176">
                  <c:v>-78.896339999999981</c:v>
                </c:pt>
                <c:pt idx="14177">
                  <c:v>-89.985365000000002</c:v>
                </c:pt>
                <c:pt idx="14178">
                  <c:v>-85.231815999999995</c:v>
                </c:pt>
                <c:pt idx="14179">
                  <c:v>-81.997112999999999</c:v>
                </c:pt>
                <c:pt idx="14180">
                  <c:v>-85.258899999999983</c:v>
                </c:pt>
                <c:pt idx="14181">
                  <c:v>-81.9328</c:v>
                </c:pt>
                <c:pt idx="14182">
                  <c:v>-120.45608</c:v>
                </c:pt>
                <c:pt idx="14183">
                  <c:v>-80.949243999999993</c:v>
                </c:pt>
                <c:pt idx="14184">
                  <c:v>-120.43544</c:v>
                </c:pt>
                <c:pt idx="14185">
                  <c:v>-90.031850000000006</c:v>
                </c:pt>
                <c:pt idx="14186">
                  <c:v>-90.034270000000006</c:v>
                </c:pt>
                <c:pt idx="14187">
                  <c:v>-85.247900000000001</c:v>
                </c:pt>
                <c:pt idx="14188">
                  <c:v>-85.25085</c:v>
                </c:pt>
                <c:pt idx="14189">
                  <c:v>-89.995056000000005</c:v>
                </c:pt>
                <c:pt idx="14190">
                  <c:v>-89.990579999999994</c:v>
                </c:pt>
                <c:pt idx="14191">
                  <c:v>-81.992175000000003</c:v>
                </c:pt>
                <c:pt idx="14192">
                  <c:v>-81.992175000000003</c:v>
                </c:pt>
                <c:pt idx="14193">
                  <c:v>-80.976190000000003</c:v>
                </c:pt>
                <c:pt idx="14194">
                  <c:v>-89.938670000000002</c:v>
                </c:pt>
                <c:pt idx="14195">
                  <c:v>-89.99615</c:v>
                </c:pt>
                <c:pt idx="14196">
                  <c:v>-89.990620000000007</c:v>
                </c:pt>
                <c:pt idx="14197">
                  <c:v>-90.010499999999993</c:v>
                </c:pt>
                <c:pt idx="14198">
                  <c:v>-81.03331</c:v>
                </c:pt>
                <c:pt idx="14199">
                  <c:v>-81.049760000000006</c:v>
                </c:pt>
                <c:pt idx="14200">
                  <c:v>-90.00836799999999</c:v>
                </c:pt>
                <c:pt idx="14201">
                  <c:v>-90.05007999999998</c:v>
                </c:pt>
                <c:pt idx="14202">
                  <c:v>-90.00308099999998</c:v>
                </c:pt>
                <c:pt idx="14203">
                  <c:v>-90.009910000000005</c:v>
                </c:pt>
                <c:pt idx="14204">
                  <c:v>-80.999448999999998</c:v>
                </c:pt>
                <c:pt idx="14205">
                  <c:v>-81.032879999999992</c:v>
                </c:pt>
                <c:pt idx="14206">
                  <c:v>-81.92542899999998</c:v>
                </c:pt>
                <c:pt idx="14207">
                  <c:v>-82.430401000000003</c:v>
                </c:pt>
                <c:pt idx="14208">
                  <c:v>-80.994240000000005</c:v>
                </c:pt>
                <c:pt idx="14209">
                  <c:v>-89.995250999999996</c:v>
                </c:pt>
                <c:pt idx="14210">
                  <c:v>-120.40841</c:v>
                </c:pt>
                <c:pt idx="14211">
                  <c:v>-90.008409999999998</c:v>
                </c:pt>
                <c:pt idx="14212">
                  <c:v>-81.894593</c:v>
                </c:pt>
                <c:pt idx="14213">
                  <c:v>-80.059981999999991</c:v>
                </c:pt>
                <c:pt idx="14214">
                  <c:v>-81.940366999999995</c:v>
                </c:pt>
                <c:pt idx="14215">
                  <c:v>-81.890054000000006</c:v>
                </c:pt>
                <c:pt idx="14216">
                  <c:v>-81.940449999999998</c:v>
                </c:pt>
                <c:pt idx="14217">
                  <c:v>-80.526290000000003</c:v>
                </c:pt>
                <c:pt idx="14218">
                  <c:v>-80.529039999999981</c:v>
                </c:pt>
                <c:pt idx="14219">
                  <c:v>-81.053420000000003</c:v>
                </c:pt>
                <c:pt idx="14220">
                  <c:v>-82.030019999999993</c:v>
                </c:pt>
                <c:pt idx="14221">
                  <c:v>-81.183187999999987</c:v>
                </c:pt>
                <c:pt idx="14222">
                  <c:v>-82.029570000000007</c:v>
                </c:pt>
                <c:pt idx="14223">
                  <c:v>-82.027600000000007</c:v>
                </c:pt>
                <c:pt idx="14224">
                  <c:v>-78.94547</c:v>
                </c:pt>
                <c:pt idx="14225">
                  <c:v>-80.522079999999988</c:v>
                </c:pt>
                <c:pt idx="14226">
                  <c:v>-82.026139000000001</c:v>
                </c:pt>
                <c:pt idx="14227">
                  <c:v>-80.522260000000003</c:v>
                </c:pt>
                <c:pt idx="14228">
                  <c:v>-89.793660000000003</c:v>
                </c:pt>
                <c:pt idx="14229">
                  <c:v>-107.14797299999999</c:v>
                </c:pt>
                <c:pt idx="14230">
                  <c:v>-89.98809</c:v>
                </c:pt>
                <c:pt idx="14231">
                  <c:v>-82.027959999999993</c:v>
                </c:pt>
                <c:pt idx="14232">
                  <c:v>-85.292100000000005</c:v>
                </c:pt>
                <c:pt idx="14233">
                  <c:v>-82.027209999999997</c:v>
                </c:pt>
                <c:pt idx="14234">
                  <c:v>-82.023860999999982</c:v>
                </c:pt>
                <c:pt idx="14235">
                  <c:v>-89.638069999999999</c:v>
                </c:pt>
                <c:pt idx="14236">
                  <c:v>-81.960573999999994</c:v>
                </c:pt>
                <c:pt idx="14237">
                  <c:v>-80.949338999999981</c:v>
                </c:pt>
                <c:pt idx="14238">
                  <c:v>-81.898769999999999</c:v>
                </c:pt>
                <c:pt idx="14239">
                  <c:v>-91.503929999999997</c:v>
                </c:pt>
                <c:pt idx="14240">
                  <c:v>-82.012</c:v>
                </c:pt>
                <c:pt idx="14241">
                  <c:v>-82.012200000000007</c:v>
                </c:pt>
                <c:pt idx="14242">
                  <c:v>-82.028559999999999</c:v>
                </c:pt>
                <c:pt idx="14243">
                  <c:v>-81.965100000000007</c:v>
                </c:pt>
                <c:pt idx="14244">
                  <c:v>-89.862544</c:v>
                </c:pt>
                <c:pt idx="14245">
                  <c:v>-79.236440999999999</c:v>
                </c:pt>
                <c:pt idx="14246">
                  <c:v>-89.777680000000004</c:v>
                </c:pt>
                <c:pt idx="14247">
                  <c:v>-81.074341999999987</c:v>
                </c:pt>
                <c:pt idx="14248">
                  <c:v>-81.074341999999987</c:v>
                </c:pt>
                <c:pt idx="14249">
                  <c:v>-81.074341999999987</c:v>
                </c:pt>
                <c:pt idx="14250">
                  <c:v>-81.074341999999987</c:v>
                </c:pt>
                <c:pt idx="14251">
                  <c:v>-81.074341999999987</c:v>
                </c:pt>
                <c:pt idx="14252">
                  <c:v>-81.074341999999987</c:v>
                </c:pt>
                <c:pt idx="14253">
                  <c:v>-81.074341999999987</c:v>
                </c:pt>
                <c:pt idx="14254">
                  <c:v>-81.957229999999996</c:v>
                </c:pt>
                <c:pt idx="14255">
                  <c:v>-101.90786</c:v>
                </c:pt>
                <c:pt idx="14256">
                  <c:v>-80.528939999999992</c:v>
                </c:pt>
                <c:pt idx="14257">
                  <c:v>-81.970462999999981</c:v>
                </c:pt>
                <c:pt idx="14258">
                  <c:v>-81.891210000000001</c:v>
                </c:pt>
                <c:pt idx="14259">
                  <c:v>-81.216560000000001</c:v>
                </c:pt>
                <c:pt idx="14260">
                  <c:v>-80.774810000000002</c:v>
                </c:pt>
                <c:pt idx="14261">
                  <c:v>-85.199470000000005</c:v>
                </c:pt>
                <c:pt idx="14262">
                  <c:v>-89.779453000000004</c:v>
                </c:pt>
                <c:pt idx="14263">
                  <c:v>-90.012420000000006</c:v>
                </c:pt>
                <c:pt idx="14264">
                  <c:v>-90.012410000000003</c:v>
                </c:pt>
                <c:pt idx="14265">
                  <c:v>-118.94929999999999</c:v>
                </c:pt>
                <c:pt idx="14266">
                  <c:v>-80.530130999999983</c:v>
                </c:pt>
                <c:pt idx="14267">
                  <c:v>-80.530130999999983</c:v>
                </c:pt>
                <c:pt idx="14268">
                  <c:v>-90.010727000000003</c:v>
                </c:pt>
                <c:pt idx="14269">
                  <c:v>-89.797600000000003</c:v>
                </c:pt>
                <c:pt idx="14270">
                  <c:v>-85.237246999999996</c:v>
                </c:pt>
                <c:pt idx="14271">
                  <c:v>-86.852682999999985</c:v>
                </c:pt>
                <c:pt idx="14272">
                  <c:v>-85.23545</c:v>
                </c:pt>
                <c:pt idx="14273">
                  <c:v>-89.940029999999993</c:v>
                </c:pt>
                <c:pt idx="14274">
                  <c:v>-82.028149999999982</c:v>
                </c:pt>
                <c:pt idx="14275">
                  <c:v>-89.883799999999979</c:v>
                </c:pt>
                <c:pt idx="14276">
                  <c:v>-85.706980000000001</c:v>
                </c:pt>
                <c:pt idx="14277">
                  <c:v>-85.223830000000007</c:v>
                </c:pt>
                <c:pt idx="14278">
                  <c:v>-80.853200000000001</c:v>
                </c:pt>
                <c:pt idx="14279">
                  <c:v>-85.155279999999991</c:v>
                </c:pt>
                <c:pt idx="14280">
                  <c:v>-85.15692</c:v>
                </c:pt>
                <c:pt idx="14281">
                  <c:v>-80.918468000000004</c:v>
                </c:pt>
                <c:pt idx="14282">
                  <c:v>-80.587190000000007</c:v>
                </c:pt>
                <c:pt idx="14283">
                  <c:v>-80.587190000000007</c:v>
                </c:pt>
                <c:pt idx="14284">
                  <c:v>-80.587190000000007</c:v>
                </c:pt>
                <c:pt idx="14285">
                  <c:v>-78.824259999999995</c:v>
                </c:pt>
                <c:pt idx="14286">
                  <c:v>-81.906851000000003</c:v>
                </c:pt>
                <c:pt idx="14287">
                  <c:v>-106.06500200000001</c:v>
                </c:pt>
                <c:pt idx="14288">
                  <c:v>-89.862930000000006</c:v>
                </c:pt>
                <c:pt idx="14289">
                  <c:v>-85.215373</c:v>
                </c:pt>
                <c:pt idx="14290">
                  <c:v>-89.890159999999995</c:v>
                </c:pt>
                <c:pt idx="14291">
                  <c:v>-97.942859999999996</c:v>
                </c:pt>
                <c:pt idx="14292">
                  <c:v>-110.67603</c:v>
                </c:pt>
                <c:pt idx="14293">
                  <c:v>-97.336379999999991</c:v>
                </c:pt>
                <c:pt idx="14294">
                  <c:v>-85.162109999999998</c:v>
                </c:pt>
                <c:pt idx="14295">
                  <c:v>-85.189880999999986</c:v>
                </c:pt>
                <c:pt idx="14296">
                  <c:v>-85.375016999999986</c:v>
                </c:pt>
                <c:pt idx="14297">
                  <c:v>-90.057170000000013</c:v>
                </c:pt>
                <c:pt idx="14298">
                  <c:v>-85.28832199999998</c:v>
                </c:pt>
                <c:pt idx="14299">
                  <c:v>-97.88688999999998</c:v>
                </c:pt>
                <c:pt idx="14300">
                  <c:v>-85.163070000000005</c:v>
                </c:pt>
                <c:pt idx="14301">
                  <c:v>-89.84948</c:v>
                </c:pt>
                <c:pt idx="14302">
                  <c:v>-114.59863</c:v>
                </c:pt>
                <c:pt idx="14303">
                  <c:v>-89.869609999999994</c:v>
                </c:pt>
                <c:pt idx="14304">
                  <c:v>-89.869611000000006</c:v>
                </c:pt>
                <c:pt idx="14305">
                  <c:v>-89.869611000000006</c:v>
                </c:pt>
                <c:pt idx="14306">
                  <c:v>-89.869611000000006</c:v>
                </c:pt>
                <c:pt idx="14307">
                  <c:v>-89.869611000000006</c:v>
                </c:pt>
                <c:pt idx="14308">
                  <c:v>-89.869611000000006</c:v>
                </c:pt>
                <c:pt idx="14309">
                  <c:v>-89.869611000000006</c:v>
                </c:pt>
                <c:pt idx="14310">
                  <c:v>-89.869611000000006</c:v>
                </c:pt>
                <c:pt idx="14311">
                  <c:v>-85.156583999999981</c:v>
                </c:pt>
                <c:pt idx="14312">
                  <c:v>-85.246751000000003</c:v>
                </c:pt>
                <c:pt idx="14313">
                  <c:v>-85.302179999999993</c:v>
                </c:pt>
                <c:pt idx="14314">
                  <c:v>-85.302179999999993</c:v>
                </c:pt>
                <c:pt idx="14315">
                  <c:v>-85.302179999999993</c:v>
                </c:pt>
                <c:pt idx="14316">
                  <c:v>-97.935498999999979</c:v>
                </c:pt>
                <c:pt idx="14317">
                  <c:v>-89.788646999999983</c:v>
                </c:pt>
                <c:pt idx="14318">
                  <c:v>-97.935676999999998</c:v>
                </c:pt>
                <c:pt idx="14319">
                  <c:v>-90.789513999999997</c:v>
                </c:pt>
                <c:pt idx="14320">
                  <c:v>-99.093819999999994</c:v>
                </c:pt>
                <c:pt idx="14321">
                  <c:v>-89.01952</c:v>
                </c:pt>
                <c:pt idx="14322">
                  <c:v>-80.615960000000001</c:v>
                </c:pt>
                <c:pt idx="14323">
                  <c:v>-89.932153</c:v>
                </c:pt>
                <c:pt idx="14324">
                  <c:v>-85.159514999999999</c:v>
                </c:pt>
                <c:pt idx="14325">
                  <c:v>-85.161551000000003</c:v>
                </c:pt>
                <c:pt idx="14326">
                  <c:v>-80.80598999999998</c:v>
                </c:pt>
                <c:pt idx="14327">
                  <c:v>-85.162066999999979</c:v>
                </c:pt>
                <c:pt idx="14328">
                  <c:v>-89.670769999999976</c:v>
                </c:pt>
                <c:pt idx="14329">
                  <c:v>-85.154606000000001</c:v>
                </c:pt>
                <c:pt idx="14330">
                  <c:v>-90.023309999999981</c:v>
                </c:pt>
                <c:pt idx="14331">
                  <c:v>-85.15160299999998</c:v>
                </c:pt>
                <c:pt idx="14332">
                  <c:v>-80.972191999999993</c:v>
                </c:pt>
                <c:pt idx="14333">
                  <c:v>-80.971509999999995</c:v>
                </c:pt>
                <c:pt idx="14334">
                  <c:v>-85.157721999999993</c:v>
                </c:pt>
                <c:pt idx="14335">
                  <c:v>-85.17695999999998</c:v>
                </c:pt>
                <c:pt idx="14336">
                  <c:v>-85.17695999999998</c:v>
                </c:pt>
                <c:pt idx="14337">
                  <c:v>-85.154666000000006</c:v>
                </c:pt>
                <c:pt idx="14338">
                  <c:v>-89.948250000000002</c:v>
                </c:pt>
                <c:pt idx="14339">
                  <c:v>-78.980362999999983</c:v>
                </c:pt>
                <c:pt idx="14340">
                  <c:v>-82.075012999999984</c:v>
                </c:pt>
                <c:pt idx="14341">
                  <c:v>-85.310310000000001</c:v>
                </c:pt>
                <c:pt idx="14342">
                  <c:v>-85.310559999999995</c:v>
                </c:pt>
                <c:pt idx="14343">
                  <c:v>-85.150013000000001</c:v>
                </c:pt>
                <c:pt idx="14344">
                  <c:v>-85.258069999999975</c:v>
                </c:pt>
                <c:pt idx="14345">
                  <c:v>-85.258290000000002</c:v>
                </c:pt>
                <c:pt idx="14346">
                  <c:v>-85.154475999999988</c:v>
                </c:pt>
                <c:pt idx="14347">
                  <c:v>-82.08081</c:v>
                </c:pt>
                <c:pt idx="14348">
                  <c:v>-80.961169999999996</c:v>
                </c:pt>
                <c:pt idx="14349">
                  <c:v>-114.267</c:v>
                </c:pt>
                <c:pt idx="14350">
                  <c:v>-89.701059999999998</c:v>
                </c:pt>
                <c:pt idx="14351">
                  <c:v>-85.157510000000002</c:v>
                </c:pt>
                <c:pt idx="14352">
                  <c:v>-89.874769999999998</c:v>
                </c:pt>
                <c:pt idx="14353">
                  <c:v>-85.682059999999993</c:v>
                </c:pt>
                <c:pt idx="14354">
                  <c:v>-89.922826999999998</c:v>
                </c:pt>
                <c:pt idx="14355">
                  <c:v>-89.990022999999994</c:v>
                </c:pt>
                <c:pt idx="14356">
                  <c:v>-89.664270000000002</c:v>
                </c:pt>
                <c:pt idx="14357">
                  <c:v>-89.930459999999997</c:v>
                </c:pt>
                <c:pt idx="14358">
                  <c:v>-89.753568999999999</c:v>
                </c:pt>
                <c:pt idx="14359">
                  <c:v>-85.677479999999989</c:v>
                </c:pt>
                <c:pt idx="14360">
                  <c:v>-89.76446</c:v>
                </c:pt>
                <c:pt idx="14361">
                  <c:v>-85.310490000000001</c:v>
                </c:pt>
                <c:pt idx="14362">
                  <c:v>-85.309420000000003</c:v>
                </c:pt>
                <c:pt idx="14363">
                  <c:v>-85.630040999999991</c:v>
                </c:pt>
                <c:pt idx="14364">
                  <c:v>-80.993600000000001</c:v>
                </c:pt>
                <c:pt idx="14365">
                  <c:v>-82.089600000000004</c:v>
                </c:pt>
                <c:pt idx="14366">
                  <c:v>-85.307789999999983</c:v>
                </c:pt>
                <c:pt idx="14367">
                  <c:v>-81.982290000000006</c:v>
                </c:pt>
                <c:pt idx="14368">
                  <c:v>-81.620389999999986</c:v>
                </c:pt>
                <c:pt idx="14369">
                  <c:v>-81.620389999999986</c:v>
                </c:pt>
                <c:pt idx="14370">
                  <c:v>-89.853476999999984</c:v>
                </c:pt>
                <c:pt idx="14371">
                  <c:v>-85.15676999999998</c:v>
                </c:pt>
                <c:pt idx="14372">
                  <c:v>-89.819500000000005</c:v>
                </c:pt>
                <c:pt idx="14373">
                  <c:v>-89.837913999999998</c:v>
                </c:pt>
                <c:pt idx="14374">
                  <c:v>-89.797117999999998</c:v>
                </c:pt>
                <c:pt idx="14375">
                  <c:v>-89.838363000000001</c:v>
                </c:pt>
                <c:pt idx="14376">
                  <c:v>-78.828717999999967</c:v>
                </c:pt>
                <c:pt idx="14377">
                  <c:v>-78.828717999999967</c:v>
                </c:pt>
                <c:pt idx="14378">
                  <c:v>-78.828717999999967</c:v>
                </c:pt>
                <c:pt idx="14379">
                  <c:v>-78.828717999999967</c:v>
                </c:pt>
                <c:pt idx="14380">
                  <c:v>-78.828717999999967</c:v>
                </c:pt>
                <c:pt idx="14381">
                  <c:v>-78.828717999999967</c:v>
                </c:pt>
                <c:pt idx="14382">
                  <c:v>-78.828717999999967</c:v>
                </c:pt>
                <c:pt idx="14383">
                  <c:v>-89.734827999999993</c:v>
                </c:pt>
                <c:pt idx="14384">
                  <c:v>-89.822389999999984</c:v>
                </c:pt>
                <c:pt idx="14385">
                  <c:v>-89.838741999999968</c:v>
                </c:pt>
                <c:pt idx="14386">
                  <c:v>-89.829349999999991</c:v>
                </c:pt>
                <c:pt idx="14387">
                  <c:v>-89.811462000000006</c:v>
                </c:pt>
                <c:pt idx="14388">
                  <c:v>-80.811994999999996</c:v>
                </c:pt>
                <c:pt idx="14389">
                  <c:v>-89.729079999999982</c:v>
                </c:pt>
                <c:pt idx="14390">
                  <c:v>-80.847463000000005</c:v>
                </c:pt>
                <c:pt idx="14391">
                  <c:v>-85.152664000000001</c:v>
                </c:pt>
                <c:pt idx="14392">
                  <c:v>-89.914050000000003</c:v>
                </c:pt>
                <c:pt idx="14393">
                  <c:v>-85.359127999999998</c:v>
                </c:pt>
                <c:pt idx="14394">
                  <c:v>-85.359127999999998</c:v>
                </c:pt>
                <c:pt idx="14395">
                  <c:v>-85.359127999999998</c:v>
                </c:pt>
                <c:pt idx="14396">
                  <c:v>-85.359127999999998</c:v>
                </c:pt>
                <c:pt idx="14397">
                  <c:v>-85.359127999999998</c:v>
                </c:pt>
                <c:pt idx="14398">
                  <c:v>-85.359127999999998</c:v>
                </c:pt>
                <c:pt idx="14399">
                  <c:v>-85.359127999999998</c:v>
                </c:pt>
                <c:pt idx="14400">
                  <c:v>-85.359127999999998</c:v>
                </c:pt>
                <c:pt idx="14401">
                  <c:v>-85.359127999999998</c:v>
                </c:pt>
                <c:pt idx="14402">
                  <c:v>-85.359127999999998</c:v>
                </c:pt>
                <c:pt idx="14403">
                  <c:v>-85.359127999999998</c:v>
                </c:pt>
                <c:pt idx="14404">
                  <c:v>-85.359127999999998</c:v>
                </c:pt>
                <c:pt idx="14405">
                  <c:v>-85.359127999999998</c:v>
                </c:pt>
                <c:pt idx="14406">
                  <c:v>-85.359127999999998</c:v>
                </c:pt>
                <c:pt idx="14407">
                  <c:v>-85.359127999999998</c:v>
                </c:pt>
                <c:pt idx="14408">
                  <c:v>-89.784903</c:v>
                </c:pt>
                <c:pt idx="14409">
                  <c:v>-89.852789999999985</c:v>
                </c:pt>
                <c:pt idx="14410">
                  <c:v>-78.971620999999999</c:v>
                </c:pt>
                <c:pt idx="14411">
                  <c:v>-80.815016999999983</c:v>
                </c:pt>
                <c:pt idx="14412">
                  <c:v>-80.842043000000004</c:v>
                </c:pt>
                <c:pt idx="14413">
                  <c:v>-106.62506999999999</c:v>
                </c:pt>
                <c:pt idx="14414">
                  <c:v>-106.62582</c:v>
                </c:pt>
                <c:pt idx="14415">
                  <c:v>-106.626075</c:v>
                </c:pt>
                <c:pt idx="14416">
                  <c:v>-106.625137</c:v>
                </c:pt>
                <c:pt idx="14417">
                  <c:v>-114.59007800000001</c:v>
                </c:pt>
                <c:pt idx="14418">
                  <c:v>-90.008120000000005</c:v>
                </c:pt>
                <c:pt idx="14419">
                  <c:v>-106.62096</c:v>
                </c:pt>
                <c:pt idx="14420">
                  <c:v>-89.935325000000006</c:v>
                </c:pt>
                <c:pt idx="14421">
                  <c:v>-89.786319000000006</c:v>
                </c:pt>
                <c:pt idx="14422">
                  <c:v>-89.783389</c:v>
                </c:pt>
                <c:pt idx="14423">
                  <c:v>-89.787201999999994</c:v>
                </c:pt>
                <c:pt idx="14424">
                  <c:v>-78.972994999999983</c:v>
                </c:pt>
                <c:pt idx="14425">
                  <c:v>-89.788150000000002</c:v>
                </c:pt>
                <c:pt idx="14426">
                  <c:v>-84.066811999999999</c:v>
                </c:pt>
                <c:pt idx="14427">
                  <c:v>-78.876132999999967</c:v>
                </c:pt>
                <c:pt idx="14428">
                  <c:v>-89.782831999999985</c:v>
                </c:pt>
                <c:pt idx="14429">
                  <c:v>-90.023030000000006</c:v>
                </c:pt>
                <c:pt idx="14430">
                  <c:v>-89.783204999999995</c:v>
                </c:pt>
                <c:pt idx="14431">
                  <c:v>-89.786051</c:v>
                </c:pt>
                <c:pt idx="14432">
                  <c:v>-89.940399999999997</c:v>
                </c:pt>
                <c:pt idx="14433">
                  <c:v>-89.838200000000001</c:v>
                </c:pt>
                <c:pt idx="14434">
                  <c:v>-89.78850199999998</c:v>
                </c:pt>
                <c:pt idx="14435">
                  <c:v>-80.726043000000004</c:v>
                </c:pt>
                <c:pt idx="14436">
                  <c:v>-77.034193999999999</c:v>
                </c:pt>
                <c:pt idx="14437">
                  <c:v>-89.864694</c:v>
                </c:pt>
                <c:pt idx="14438">
                  <c:v>-80.633053000000004</c:v>
                </c:pt>
                <c:pt idx="14439">
                  <c:v>-89.792619000000002</c:v>
                </c:pt>
                <c:pt idx="14440">
                  <c:v>-89.906493999999995</c:v>
                </c:pt>
                <c:pt idx="14441">
                  <c:v>-89.751660000000001</c:v>
                </c:pt>
                <c:pt idx="14442">
                  <c:v>-89.752300000000005</c:v>
                </c:pt>
                <c:pt idx="14443">
                  <c:v>-78.937959000000006</c:v>
                </c:pt>
                <c:pt idx="14444">
                  <c:v>-80.88767</c:v>
                </c:pt>
                <c:pt idx="14445">
                  <c:v>-80.771322999999981</c:v>
                </c:pt>
                <c:pt idx="14446">
                  <c:v>-85.197970000000012</c:v>
                </c:pt>
                <c:pt idx="14447">
                  <c:v>-80.886369999999999</c:v>
                </c:pt>
                <c:pt idx="14448">
                  <c:v>-83.38852</c:v>
                </c:pt>
                <c:pt idx="14449">
                  <c:v>-106.63527000000001</c:v>
                </c:pt>
                <c:pt idx="14450">
                  <c:v>-85.14208099999999</c:v>
                </c:pt>
                <c:pt idx="14451">
                  <c:v>-78.963622000000001</c:v>
                </c:pt>
                <c:pt idx="14452">
                  <c:v>-78.965716</c:v>
                </c:pt>
                <c:pt idx="14453">
                  <c:v>-80.841460999999995</c:v>
                </c:pt>
                <c:pt idx="14454">
                  <c:v>-78.953710000000001</c:v>
                </c:pt>
                <c:pt idx="14455">
                  <c:v>-106.51371</c:v>
                </c:pt>
                <c:pt idx="14456">
                  <c:v>-106.5335</c:v>
                </c:pt>
                <c:pt idx="14457">
                  <c:v>-78.962204</c:v>
                </c:pt>
                <c:pt idx="14458">
                  <c:v>-106.51339</c:v>
                </c:pt>
                <c:pt idx="14459">
                  <c:v>-92.468909999999994</c:v>
                </c:pt>
                <c:pt idx="14460">
                  <c:v>-89.927671000000004</c:v>
                </c:pt>
                <c:pt idx="14461">
                  <c:v>-85.061779999999999</c:v>
                </c:pt>
                <c:pt idx="14462">
                  <c:v>-89.88252</c:v>
                </c:pt>
                <c:pt idx="14463">
                  <c:v>-89.87115</c:v>
                </c:pt>
                <c:pt idx="14464">
                  <c:v>-89.965146000000004</c:v>
                </c:pt>
                <c:pt idx="14465">
                  <c:v>-85.329520000000002</c:v>
                </c:pt>
                <c:pt idx="14466">
                  <c:v>-85.183239999999998</c:v>
                </c:pt>
                <c:pt idx="14467">
                  <c:v>-80.670169999999999</c:v>
                </c:pt>
                <c:pt idx="14468">
                  <c:v>-80.832612999999981</c:v>
                </c:pt>
                <c:pt idx="14469">
                  <c:v>-92.576877999999965</c:v>
                </c:pt>
                <c:pt idx="14470">
                  <c:v>-92.576877999999965</c:v>
                </c:pt>
                <c:pt idx="14471">
                  <c:v>-92.576877999999965</c:v>
                </c:pt>
                <c:pt idx="14472">
                  <c:v>-114.54994000000001</c:v>
                </c:pt>
                <c:pt idx="14473">
                  <c:v>-106.71126700000001</c:v>
                </c:pt>
                <c:pt idx="14474">
                  <c:v>-80.877748999999966</c:v>
                </c:pt>
                <c:pt idx="14475">
                  <c:v>-106.71434600000001</c:v>
                </c:pt>
                <c:pt idx="14476">
                  <c:v>-81.712575000000001</c:v>
                </c:pt>
                <c:pt idx="14477">
                  <c:v>-80.892062999999979</c:v>
                </c:pt>
                <c:pt idx="14478">
                  <c:v>-106.615825</c:v>
                </c:pt>
                <c:pt idx="14479">
                  <c:v>-80.883955</c:v>
                </c:pt>
                <c:pt idx="14480">
                  <c:v>-85.200322</c:v>
                </c:pt>
                <c:pt idx="14481">
                  <c:v>-85.198855999999992</c:v>
                </c:pt>
                <c:pt idx="14482">
                  <c:v>-80.88449</c:v>
                </c:pt>
                <c:pt idx="14483">
                  <c:v>-106.51675</c:v>
                </c:pt>
                <c:pt idx="14484">
                  <c:v>-80.732349999999983</c:v>
                </c:pt>
                <c:pt idx="14485">
                  <c:v>-80.848884999999981</c:v>
                </c:pt>
                <c:pt idx="14486">
                  <c:v>-89.930777999999989</c:v>
                </c:pt>
                <c:pt idx="14487">
                  <c:v>-84.034570000000002</c:v>
                </c:pt>
                <c:pt idx="14488">
                  <c:v>-106.51598199999999</c:v>
                </c:pt>
                <c:pt idx="14489">
                  <c:v>-78.925748999999968</c:v>
                </c:pt>
                <c:pt idx="14490">
                  <c:v>-106.63760000000001</c:v>
                </c:pt>
                <c:pt idx="14491">
                  <c:v>-80.879155999999981</c:v>
                </c:pt>
                <c:pt idx="14492">
                  <c:v>-96.443871999999999</c:v>
                </c:pt>
                <c:pt idx="14493">
                  <c:v>-80.849209999999999</c:v>
                </c:pt>
                <c:pt idx="14494">
                  <c:v>-80.942139999999995</c:v>
                </c:pt>
                <c:pt idx="14495">
                  <c:v>-80.859479999999991</c:v>
                </c:pt>
                <c:pt idx="14496">
                  <c:v>-85.211040999999994</c:v>
                </c:pt>
                <c:pt idx="14497">
                  <c:v>-85.211040999999994</c:v>
                </c:pt>
                <c:pt idx="14498">
                  <c:v>-85.211040999999994</c:v>
                </c:pt>
                <c:pt idx="14499">
                  <c:v>-85.211040999999994</c:v>
                </c:pt>
                <c:pt idx="14500">
                  <c:v>-85.211040999999994</c:v>
                </c:pt>
                <c:pt idx="14501">
                  <c:v>-85.211040999999994</c:v>
                </c:pt>
                <c:pt idx="14502">
                  <c:v>-85.211040999999994</c:v>
                </c:pt>
                <c:pt idx="14503">
                  <c:v>-85.211040999999994</c:v>
                </c:pt>
                <c:pt idx="14504">
                  <c:v>-85.211040999999994</c:v>
                </c:pt>
                <c:pt idx="14505">
                  <c:v>-85.211040999999994</c:v>
                </c:pt>
                <c:pt idx="14506">
                  <c:v>-85.211040999999994</c:v>
                </c:pt>
                <c:pt idx="14507">
                  <c:v>-85.211040999999994</c:v>
                </c:pt>
                <c:pt idx="14508">
                  <c:v>-106.62976</c:v>
                </c:pt>
                <c:pt idx="14509">
                  <c:v>-120.616558</c:v>
                </c:pt>
                <c:pt idx="14510">
                  <c:v>-80.870959999999982</c:v>
                </c:pt>
                <c:pt idx="14511">
                  <c:v>-80.930218999999994</c:v>
                </c:pt>
                <c:pt idx="14512">
                  <c:v>-89.86384799999999</c:v>
                </c:pt>
                <c:pt idx="14513">
                  <c:v>-81.665559000000002</c:v>
                </c:pt>
                <c:pt idx="14514">
                  <c:v>-77.094930000000005</c:v>
                </c:pt>
                <c:pt idx="14515">
                  <c:v>-80.88285999999998</c:v>
                </c:pt>
                <c:pt idx="14516">
                  <c:v>-89.862909999999999</c:v>
                </c:pt>
                <c:pt idx="14517">
                  <c:v>-80.930841999999998</c:v>
                </c:pt>
                <c:pt idx="14518">
                  <c:v>-80.936145999999994</c:v>
                </c:pt>
                <c:pt idx="14519">
                  <c:v>-80.938659000000001</c:v>
                </c:pt>
                <c:pt idx="14520">
                  <c:v>-80.862379999999987</c:v>
                </c:pt>
                <c:pt idx="14521">
                  <c:v>-80.886240000000001</c:v>
                </c:pt>
                <c:pt idx="14522">
                  <c:v>-106.56586</c:v>
                </c:pt>
                <c:pt idx="14523">
                  <c:v>-80.880689000000004</c:v>
                </c:pt>
                <c:pt idx="14524">
                  <c:v>-80.67613999999999</c:v>
                </c:pt>
                <c:pt idx="14525">
                  <c:v>-106.625533</c:v>
                </c:pt>
                <c:pt idx="14526">
                  <c:v>-89.849255999999997</c:v>
                </c:pt>
                <c:pt idx="14527">
                  <c:v>-89.836592999999979</c:v>
                </c:pt>
                <c:pt idx="14528">
                  <c:v>-89.85117799999999</c:v>
                </c:pt>
                <c:pt idx="14529">
                  <c:v>-106.571558</c:v>
                </c:pt>
                <c:pt idx="14530">
                  <c:v>-80.884159999999994</c:v>
                </c:pt>
                <c:pt idx="14531">
                  <c:v>-89.861251999999993</c:v>
                </c:pt>
                <c:pt idx="14532">
                  <c:v>-89.865369000000001</c:v>
                </c:pt>
                <c:pt idx="14533">
                  <c:v>-89.849779999999981</c:v>
                </c:pt>
                <c:pt idx="14534">
                  <c:v>-89.860779999999991</c:v>
                </c:pt>
                <c:pt idx="14535">
                  <c:v>-77.087141000000003</c:v>
                </c:pt>
                <c:pt idx="14536">
                  <c:v>-89.863495999999998</c:v>
                </c:pt>
                <c:pt idx="14537">
                  <c:v>-81.221603000000002</c:v>
                </c:pt>
                <c:pt idx="14538">
                  <c:v>-89.860162000000003</c:v>
                </c:pt>
                <c:pt idx="14539">
                  <c:v>-89.861597000000003</c:v>
                </c:pt>
                <c:pt idx="14540">
                  <c:v>-89.84887599999999</c:v>
                </c:pt>
                <c:pt idx="14541">
                  <c:v>-106.56710200000001</c:v>
                </c:pt>
                <c:pt idx="14542">
                  <c:v>-89.860118</c:v>
                </c:pt>
                <c:pt idx="14543">
                  <c:v>-92.381354000000002</c:v>
                </c:pt>
                <c:pt idx="14544">
                  <c:v>-85.298479999999998</c:v>
                </c:pt>
                <c:pt idx="14545">
                  <c:v>-89.843180000000004</c:v>
                </c:pt>
                <c:pt idx="14546">
                  <c:v>-106.56488</c:v>
                </c:pt>
                <c:pt idx="14547">
                  <c:v>-89.985670000000013</c:v>
                </c:pt>
                <c:pt idx="14548">
                  <c:v>-89.840789999999998</c:v>
                </c:pt>
                <c:pt idx="14549">
                  <c:v>-80.878499999999988</c:v>
                </c:pt>
                <c:pt idx="14550">
                  <c:v>-89.884826000000004</c:v>
                </c:pt>
                <c:pt idx="14551">
                  <c:v>-106.548669</c:v>
                </c:pt>
                <c:pt idx="14552">
                  <c:v>-85.603803999999982</c:v>
                </c:pt>
                <c:pt idx="14553">
                  <c:v>-106.60008000000001</c:v>
                </c:pt>
                <c:pt idx="14554">
                  <c:v>-106.60711999999999</c:v>
                </c:pt>
                <c:pt idx="14555">
                  <c:v>-106.57225699999999</c:v>
                </c:pt>
                <c:pt idx="14556">
                  <c:v>-81.211929999999995</c:v>
                </c:pt>
                <c:pt idx="14557">
                  <c:v>-106.54655</c:v>
                </c:pt>
                <c:pt idx="14558">
                  <c:v>-80.946799999999996</c:v>
                </c:pt>
                <c:pt idx="14559">
                  <c:v>-85.213856000000007</c:v>
                </c:pt>
                <c:pt idx="14560">
                  <c:v>-80.732375999999988</c:v>
                </c:pt>
                <c:pt idx="14561">
                  <c:v>-80.732375999999988</c:v>
                </c:pt>
                <c:pt idx="14562">
                  <c:v>-80.732375999999988</c:v>
                </c:pt>
                <c:pt idx="14563">
                  <c:v>-80.732375999999988</c:v>
                </c:pt>
                <c:pt idx="14564">
                  <c:v>-80.732375999999988</c:v>
                </c:pt>
                <c:pt idx="14565">
                  <c:v>-80.732375999999988</c:v>
                </c:pt>
                <c:pt idx="14566">
                  <c:v>-80.732375999999988</c:v>
                </c:pt>
                <c:pt idx="14567">
                  <c:v>-80.732375999999988</c:v>
                </c:pt>
                <c:pt idx="14568">
                  <c:v>-80.732375999999988</c:v>
                </c:pt>
                <c:pt idx="14569">
                  <c:v>-80.732375999999988</c:v>
                </c:pt>
                <c:pt idx="14570">
                  <c:v>-80.732375999999988</c:v>
                </c:pt>
                <c:pt idx="14571">
                  <c:v>-80.732375999999988</c:v>
                </c:pt>
                <c:pt idx="14572">
                  <c:v>-80.732375999999988</c:v>
                </c:pt>
                <c:pt idx="14573">
                  <c:v>-80.732375999999988</c:v>
                </c:pt>
                <c:pt idx="14574">
                  <c:v>-80.732375999999988</c:v>
                </c:pt>
                <c:pt idx="14575">
                  <c:v>-80.732375999999988</c:v>
                </c:pt>
                <c:pt idx="14576">
                  <c:v>-80.732375999999988</c:v>
                </c:pt>
                <c:pt idx="14577">
                  <c:v>-80.732375999999988</c:v>
                </c:pt>
                <c:pt idx="14578">
                  <c:v>-80.732375999999988</c:v>
                </c:pt>
                <c:pt idx="14579">
                  <c:v>-80.732375999999988</c:v>
                </c:pt>
                <c:pt idx="14580">
                  <c:v>-80.732375999999988</c:v>
                </c:pt>
                <c:pt idx="14581">
                  <c:v>-80.732375999999988</c:v>
                </c:pt>
                <c:pt idx="14582">
                  <c:v>-80.732375999999988</c:v>
                </c:pt>
                <c:pt idx="14583">
                  <c:v>-80.732375999999988</c:v>
                </c:pt>
                <c:pt idx="14584">
                  <c:v>-80.950609999999998</c:v>
                </c:pt>
                <c:pt idx="14585">
                  <c:v>-80.946889999999996</c:v>
                </c:pt>
                <c:pt idx="14586">
                  <c:v>-80.769720000000007</c:v>
                </c:pt>
                <c:pt idx="14587">
                  <c:v>-106.61159000000001</c:v>
                </c:pt>
                <c:pt idx="14588">
                  <c:v>-106.61207</c:v>
                </c:pt>
                <c:pt idx="14589">
                  <c:v>-106.61138</c:v>
                </c:pt>
                <c:pt idx="14590">
                  <c:v>-106.61203999999999</c:v>
                </c:pt>
                <c:pt idx="14591">
                  <c:v>-106.60906</c:v>
                </c:pt>
                <c:pt idx="14592">
                  <c:v>-106.624703</c:v>
                </c:pt>
                <c:pt idx="14593">
                  <c:v>-89.868446999999989</c:v>
                </c:pt>
                <c:pt idx="14594">
                  <c:v>-106.6011</c:v>
                </c:pt>
                <c:pt idx="14595">
                  <c:v>-92.443374000000006</c:v>
                </c:pt>
                <c:pt idx="14596">
                  <c:v>-89.80871999999998</c:v>
                </c:pt>
                <c:pt idx="14597">
                  <c:v>-80.881691000000004</c:v>
                </c:pt>
                <c:pt idx="14598">
                  <c:v>-89.804220000000001</c:v>
                </c:pt>
                <c:pt idx="14599">
                  <c:v>-89.897389000000004</c:v>
                </c:pt>
                <c:pt idx="14600">
                  <c:v>-106.535663</c:v>
                </c:pt>
                <c:pt idx="14601">
                  <c:v>-80.722234</c:v>
                </c:pt>
                <c:pt idx="14602">
                  <c:v>-85.25609</c:v>
                </c:pt>
                <c:pt idx="14603">
                  <c:v>-89.911021000000005</c:v>
                </c:pt>
                <c:pt idx="14604">
                  <c:v>-89.894955999999993</c:v>
                </c:pt>
                <c:pt idx="14605">
                  <c:v>-80.857208999999983</c:v>
                </c:pt>
                <c:pt idx="14606">
                  <c:v>-80.908109999999994</c:v>
                </c:pt>
                <c:pt idx="14607">
                  <c:v>-77.082540999999992</c:v>
                </c:pt>
                <c:pt idx="14608">
                  <c:v>-80.880920000000003</c:v>
                </c:pt>
                <c:pt idx="14609">
                  <c:v>-80.909260000000003</c:v>
                </c:pt>
                <c:pt idx="14610">
                  <c:v>-80.958770999999984</c:v>
                </c:pt>
                <c:pt idx="14611">
                  <c:v>-80.937650000000005</c:v>
                </c:pt>
                <c:pt idx="14612">
                  <c:v>-77.091330000000013</c:v>
                </c:pt>
                <c:pt idx="14613">
                  <c:v>-80.93238199999999</c:v>
                </c:pt>
                <c:pt idx="14614">
                  <c:v>-80.931420000000003</c:v>
                </c:pt>
                <c:pt idx="14615">
                  <c:v>-80.728639999999999</c:v>
                </c:pt>
                <c:pt idx="14616">
                  <c:v>-106.471626</c:v>
                </c:pt>
                <c:pt idx="14617">
                  <c:v>-106.471626</c:v>
                </c:pt>
                <c:pt idx="14618">
                  <c:v>-106.471626</c:v>
                </c:pt>
                <c:pt idx="14619">
                  <c:v>-106.471626</c:v>
                </c:pt>
                <c:pt idx="14620">
                  <c:v>-106.471626</c:v>
                </c:pt>
                <c:pt idx="14621">
                  <c:v>-106.471626</c:v>
                </c:pt>
                <c:pt idx="14622">
                  <c:v>-106.471626</c:v>
                </c:pt>
                <c:pt idx="14623">
                  <c:v>-106.471626</c:v>
                </c:pt>
                <c:pt idx="14624">
                  <c:v>-106.471626</c:v>
                </c:pt>
                <c:pt idx="14625">
                  <c:v>-106.471626</c:v>
                </c:pt>
                <c:pt idx="14626">
                  <c:v>-106.471626</c:v>
                </c:pt>
                <c:pt idx="14627">
                  <c:v>-106.471626</c:v>
                </c:pt>
                <c:pt idx="14628">
                  <c:v>-106.471626</c:v>
                </c:pt>
                <c:pt idx="14629">
                  <c:v>-106.471626</c:v>
                </c:pt>
                <c:pt idx="14630">
                  <c:v>-106.471626</c:v>
                </c:pt>
                <c:pt idx="14631">
                  <c:v>-106.471626</c:v>
                </c:pt>
                <c:pt idx="14632">
                  <c:v>-106.471626</c:v>
                </c:pt>
                <c:pt idx="14633">
                  <c:v>-106.471626</c:v>
                </c:pt>
                <c:pt idx="14634">
                  <c:v>-106.471626</c:v>
                </c:pt>
                <c:pt idx="14635">
                  <c:v>-80.978699999999975</c:v>
                </c:pt>
                <c:pt idx="14636">
                  <c:v>-85.237399999999994</c:v>
                </c:pt>
                <c:pt idx="14637">
                  <c:v>-80.726555000000005</c:v>
                </c:pt>
                <c:pt idx="14638">
                  <c:v>-80.977387999999991</c:v>
                </c:pt>
                <c:pt idx="14639">
                  <c:v>-85.125661999999991</c:v>
                </c:pt>
                <c:pt idx="14640">
                  <c:v>-85.313890000000001</c:v>
                </c:pt>
                <c:pt idx="14641">
                  <c:v>-80.717438999999999</c:v>
                </c:pt>
                <c:pt idx="14642">
                  <c:v>-89.852132999999967</c:v>
                </c:pt>
                <c:pt idx="14643">
                  <c:v>-120.59663</c:v>
                </c:pt>
                <c:pt idx="14644">
                  <c:v>-80.729106000000002</c:v>
                </c:pt>
                <c:pt idx="14645">
                  <c:v>-89.913454999999999</c:v>
                </c:pt>
                <c:pt idx="14646">
                  <c:v>-89.913454999999999</c:v>
                </c:pt>
                <c:pt idx="14647">
                  <c:v>-89.913454999999999</c:v>
                </c:pt>
                <c:pt idx="14648">
                  <c:v>-89.913454999999999</c:v>
                </c:pt>
                <c:pt idx="14649">
                  <c:v>-89.913454999999999</c:v>
                </c:pt>
                <c:pt idx="14650">
                  <c:v>-89.913454999999999</c:v>
                </c:pt>
                <c:pt idx="14651">
                  <c:v>-89.913454999999999</c:v>
                </c:pt>
                <c:pt idx="14652">
                  <c:v>-89.913454999999999</c:v>
                </c:pt>
                <c:pt idx="14653">
                  <c:v>-89.913454999999999</c:v>
                </c:pt>
                <c:pt idx="14654">
                  <c:v>-89.913454999999999</c:v>
                </c:pt>
                <c:pt idx="14655">
                  <c:v>-89.913454999999999</c:v>
                </c:pt>
                <c:pt idx="14656">
                  <c:v>-89.913454999999999</c:v>
                </c:pt>
                <c:pt idx="14657">
                  <c:v>-80.876949999999979</c:v>
                </c:pt>
                <c:pt idx="14658">
                  <c:v>-106.49392</c:v>
                </c:pt>
                <c:pt idx="14659">
                  <c:v>-80.979799999999983</c:v>
                </c:pt>
                <c:pt idx="14660">
                  <c:v>-96.768330000000006</c:v>
                </c:pt>
                <c:pt idx="14661">
                  <c:v>-106.516981</c:v>
                </c:pt>
                <c:pt idx="14662">
                  <c:v>-85.241268000000005</c:v>
                </c:pt>
                <c:pt idx="14663">
                  <c:v>-80.963448</c:v>
                </c:pt>
                <c:pt idx="14664">
                  <c:v>-80.904387999999983</c:v>
                </c:pt>
                <c:pt idx="14665">
                  <c:v>-85.246736999999982</c:v>
                </c:pt>
                <c:pt idx="14666">
                  <c:v>-84.715512000000004</c:v>
                </c:pt>
                <c:pt idx="14667">
                  <c:v>-80.937719999999999</c:v>
                </c:pt>
                <c:pt idx="14668">
                  <c:v>-80.943060000000003</c:v>
                </c:pt>
                <c:pt idx="14669">
                  <c:v>-80.717000999999996</c:v>
                </c:pt>
                <c:pt idx="14670">
                  <c:v>-106.57093</c:v>
                </c:pt>
                <c:pt idx="14671">
                  <c:v>-80.939822000000007</c:v>
                </c:pt>
                <c:pt idx="14672">
                  <c:v>-120.60805999999999</c:v>
                </c:pt>
                <c:pt idx="14673">
                  <c:v>-80.780257000000006</c:v>
                </c:pt>
                <c:pt idx="14674">
                  <c:v>-80.929950000000005</c:v>
                </c:pt>
                <c:pt idx="14675">
                  <c:v>-106.523611</c:v>
                </c:pt>
                <c:pt idx="14676">
                  <c:v>-89.964449999999999</c:v>
                </c:pt>
                <c:pt idx="14677">
                  <c:v>-80.937020000000004</c:v>
                </c:pt>
                <c:pt idx="14678">
                  <c:v>-85.618398999999968</c:v>
                </c:pt>
                <c:pt idx="14679">
                  <c:v>-80.929373999999981</c:v>
                </c:pt>
                <c:pt idx="14680">
                  <c:v>-89.991271999999995</c:v>
                </c:pt>
                <c:pt idx="14681">
                  <c:v>-80.905045000000001</c:v>
                </c:pt>
                <c:pt idx="14682">
                  <c:v>-80.875379999999979</c:v>
                </c:pt>
                <c:pt idx="14683">
                  <c:v>-120.627892</c:v>
                </c:pt>
                <c:pt idx="14684">
                  <c:v>-89.798060000000007</c:v>
                </c:pt>
                <c:pt idx="14685">
                  <c:v>-106.624606</c:v>
                </c:pt>
                <c:pt idx="14686">
                  <c:v>-90.05905199999998</c:v>
                </c:pt>
                <c:pt idx="14687">
                  <c:v>-90.488269000000003</c:v>
                </c:pt>
                <c:pt idx="14688">
                  <c:v>-90.060199999999995</c:v>
                </c:pt>
                <c:pt idx="14689">
                  <c:v>-80.935980000000001</c:v>
                </c:pt>
                <c:pt idx="14690">
                  <c:v>-114.53172000000001</c:v>
                </c:pt>
                <c:pt idx="14691">
                  <c:v>-80.733553000000001</c:v>
                </c:pt>
                <c:pt idx="14692">
                  <c:v>-80.716220000000007</c:v>
                </c:pt>
                <c:pt idx="14693">
                  <c:v>-106.58699</c:v>
                </c:pt>
                <c:pt idx="14694">
                  <c:v>-90.025399999999991</c:v>
                </c:pt>
                <c:pt idx="14695">
                  <c:v>-106.51790800000001</c:v>
                </c:pt>
                <c:pt idx="14696">
                  <c:v>-89.792850000000001</c:v>
                </c:pt>
                <c:pt idx="14697">
                  <c:v>-106.58707</c:v>
                </c:pt>
                <c:pt idx="14698">
                  <c:v>-90.045050000000003</c:v>
                </c:pt>
                <c:pt idx="14699">
                  <c:v>-106.58693</c:v>
                </c:pt>
                <c:pt idx="14700">
                  <c:v>-80.742930000000001</c:v>
                </c:pt>
                <c:pt idx="14701">
                  <c:v>-89.999639999999999</c:v>
                </c:pt>
                <c:pt idx="14702">
                  <c:v>-106.70357</c:v>
                </c:pt>
                <c:pt idx="14703">
                  <c:v>-85.249939999999995</c:v>
                </c:pt>
                <c:pt idx="14704">
                  <c:v>-90.050899999999999</c:v>
                </c:pt>
                <c:pt idx="14705">
                  <c:v>-90.054979000000003</c:v>
                </c:pt>
                <c:pt idx="14706">
                  <c:v>-80.963399999999993</c:v>
                </c:pt>
                <c:pt idx="14707">
                  <c:v>-80.920519999999996</c:v>
                </c:pt>
                <c:pt idx="14708">
                  <c:v>-80.78783</c:v>
                </c:pt>
                <c:pt idx="14709">
                  <c:v>-90.015967000000003</c:v>
                </c:pt>
                <c:pt idx="14710">
                  <c:v>-80.805970999999985</c:v>
                </c:pt>
                <c:pt idx="14711">
                  <c:v>-80.932190000000006</c:v>
                </c:pt>
                <c:pt idx="14712">
                  <c:v>-80.825935999999984</c:v>
                </c:pt>
                <c:pt idx="14713">
                  <c:v>-106.59444000000001</c:v>
                </c:pt>
                <c:pt idx="14714">
                  <c:v>-106.59416</c:v>
                </c:pt>
                <c:pt idx="14715">
                  <c:v>-80.828104999999979</c:v>
                </c:pt>
                <c:pt idx="14716">
                  <c:v>-80.807192999999998</c:v>
                </c:pt>
                <c:pt idx="14717">
                  <c:v>-90.049063000000004</c:v>
                </c:pt>
                <c:pt idx="14718">
                  <c:v>-106.55523100000001</c:v>
                </c:pt>
                <c:pt idx="14719">
                  <c:v>-90.186351999999985</c:v>
                </c:pt>
                <c:pt idx="14720">
                  <c:v>-85.222139999999982</c:v>
                </c:pt>
                <c:pt idx="14721">
                  <c:v>-90.053085999999979</c:v>
                </c:pt>
                <c:pt idx="14722">
                  <c:v>-80.830981999999992</c:v>
                </c:pt>
                <c:pt idx="14723">
                  <c:v>-89.900670000000005</c:v>
                </c:pt>
                <c:pt idx="14724">
                  <c:v>-89.913690000000003</c:v>
                </c:pt>
                <c:pt idx="14725">
                  <c:v>-90.014044999999996</c:v>
                </c:pt>
                <c:pt idx="14726">
                  <c:v>-89.798109999999994</c:v>
                </c:pt>
                <c:pt idx="14727">
                  <c:v>-90.049580000000006</c:v>
                </c:pt>
                <c:pt idx="14728">
                  <c:v>-90.049250000000001</c:v>
                </c:pt>
                <c:pt idx="14729">
                  <c:v>-90.049250000000001</c:v>
                </c:pt>
                <c:pt idx="14730">
                  <c:v>-90.049250000000001</c:v>
                </c:pt>
                <c:pt idx="14731">
                  <c:v>-90.049250000000001</c:v>
                </c:pt>
                <c:pt idx="14732">
                  <c:v>-90.049250000000001</c:v>
                </c:pt>
                <c:pt idx="14733">
                  <c:v>-90.049250000000001</c:v>
                </c:pt>
                <c:pt idx="14734">
                  <c:v>-90.049250000000001</c:v>
                </c:pt>
                <c:pt idx="14735">
                  <c:v>-90.049250000000001</c:v>
                </c:pt>
                <c:pt idx="14736">
                  <c:v>-90.049250000000001</c:v>
                </c:pt>
                <c:pt idx="14737">
                  <c:v>-90.049250000000001</c:v>
                </c:pt>
                <c:pt idx="14738">
                  <c:v>-90.049250000000001</c:v>
                </c:pt>
                <c:pt idx="14739">
                  <c:v>-90.049610000000001</c:v>
                </c:pt>
                <c:pt idx="14740">
                  <c:v>-90.049539999999993</c:v>
                </c:pt>
                <c:pt idx="14741">
                  <c:v>-90.049539999999993</c:v>
                </c:pt>
                <c:pt idx="14742">
                  <c:v>-80.923720000000003</c:v>
                </c:pt>
                <c:pt idx="14743">
                  <c:v>-89.944012999999998</c:v>
                </c:pt>
                <c:pt idx="14744">
                  <c:v>-89.793390000000002</c:v>
                </c:pt>
                <c:pt idx="14745">
                  <c:v>-85.247709999999998</c:v>
                </c:pt>
                <c:pt idx="14746">
                  <c:v>-80.680329999999998</c:v>
                </c:pt>
                <c:pt idx="14747">
                  <c:v>-89.794833999999994</c:v>
                </c:pt>
                <c:pt idx="14748">
                  <c:v>-90.040639999999996</c:v>
                </c:pt>
                <c:pt idx="14749">
                  <c:v>-101.886242</c:v>
                </c:pt>
                <c:pt idx="14750">
                  <c:v>-90.049520000000001</c:v>
                </c:pt>
                <c:pt idx="14751">
                  <c:v>-80.795593999999994</c:v>
                </c:pt>
                <c:pt idx="14752">
                  <c:v>-80.835707999999968</c:v>
                </c:pt>
                <c:pt idx="14753">
                  <c:v>-117.85934</c:v>
                </c:pt>
                <c:pt idx="14754">
                  <c:v>-106.52249</c:v>
                </c:pt>
                <c:pt idx="14755">
                  <c:v>-80.833509000000006</c:v>
                </c:pt>
                <c:pt idx="14756">
                  <c:v>-84.859413000000004</c:v>
                </c:pt>
                <c:pt idx="14757">
                  <c:v>-84.859413000000004</c:v>
                </c:pt>
                <c:pt idx="14758">
                  <c:v>-84.859413000000004</c:v>
                </c:pt>
                <c:pt idx="14759">
                  <c:v>-84.859413000000004</c:v>
                </c:pt>
                <c:pt idx="14760">
                  <c:v>-84.859413000000004</c:v>
                </c:pt>
                <c:pt idx="14761">
                  <c:v>-84.859413000000004</c:v>
                </c:pt>
                <c:pt idx="14762">
                  <c:v>-84.859413000000004</c:v>
                </c:pt>
                <c:pt idx="14763">
                  <c:v>-84.859413000000004</c:v>
                </c:pt>
                <c:pt idx="14764">
                  <c:v>-106.498993</c:v>
                </c:pt>
                <c:pt idx="14765">
                  <c:v>-90.136300000000006</c:v>
                </c:pt>
                <c:pt idx="14766">
                  <c:v>-101.88205000000001</c:v>
                </c:pt>
                <c:pt idx="14767">
                  <c:v>-80.889836999999986</c:v>
                </c:pt>
                <c:pt idx="14768">
                  <c:v>-86.099203000000003</c:v>
                </c:pt>
                <c:pt idx="14769">
                  <c:v>-80.743133</c:v>
                </c:pt>
                <c:pt idx="14770">
                  <c:v>-89.775620000000004</c:v>
                </c:pt>
                <c:pt idx="14771">
                  <c:v>-89.857749999999982</c:v>
                </c:pt>
                <c:pt idx="14772">
                  <c:v>-80.88867399999998</c:v>
                </c:pt>
                <c:pt idx="14773">
                  <c:v>-80.799327000000005</c:v>
                </c:pt>
                <c:pt idx="14774">
                  <c:v>-83.436300000000003</c:v>
                </c:pt>
                <c:pt idx="14775">
                  <c:v>-96.602856999999986</c:v>
                </c:pt>
                <c:pt idx="14776">
                  <c:v>-85.202295000000007</c:v>
                </c:pt>
                <c:pt idx="14777">
                  <c:v>-85.202295000000007</c:v>
                </c:pt>
                <c:pt idx="14778">
                  <c:v>-85.202295000000007</c:v>
                </c:pt>
                <c:pt idx="14779">
                  <c:v>-85.202295000000007</c:v>
                </c:pt>
                <c:pt idx="14780">
                  <c:v>-85.202295000000007</c:v>
                </c:pt>
                <c:pt idx="14781">
                  <c:v>-85.202295000000007</c:v>
                </c:pt>
                <c:pt idx="14782">
                  <c:v>-85.202295000000007</c:v>
                </c:pt>
                <c:pt idx="14783">
                  <c:v>-85.202295000000007</c:v>
                </c:pt>
                <c:pt idx="14784">
                  <c:v>-85.202295000000007</c:v>
                </c:pt>
                <c:pt idx="14785">
                  <c:v>-85.202295000000007</c:v>
                </c:pt>
                <c:pt idx="14786">
                  <c:v>-85.202295000000007</c:v>
                </c:pt>
                <c:pt idx="14787">
                  <c:v>-85.202295000000007</c:v>
                </c:pt>
                <c:pt idx="14788">
                  <c:v>-85.202295000000007</c:v>
                </c:pt>
                <c:pt idx="14789">
                  <c:v>-85.202295000000007</c:v>
                </c:pt>
                <c:pt idx="14790">
                  <c:v>-85.202295000000007</c:v>
                </c:pt>
                <c:pt idx="14791">
                  <c:v>-85.202295000000007</c:v>
                </c:pt>
                <c:pt idx="14792">
                  <c:v>-84.876609999999999</c:v>
                </c:pt>
                <c:pt idx="14793">
                  <c:v>-84.876609999999999</c:v>
                </c:pt>
                <c:pt idx="14794">
                  <c:v>-84.876609999999999</c:v>
                </c:pt>
                <c:pt idx="14795">
                  <c:v>-84.876809999999992</c:v>
                </c:pt>
                <c:pt idx="14796">
                  <c:v>-79.420749999999998</c:v>
                </c:pt>
                <c:pt idx="14797">
                  <c:v>-106.52516</c:v>
                </c:pt>
                <c:pt idx="14798">
                  <c:v>-101.901105</c:v>
                </c:pt>
                <c:pt idx="14799">
                  <c:v>-89.796760000000006</c:v>
                </c:pt>
                <c:pt idx="14800">
                  <c:v>-114.48967500000001</c:v>
                </c:pt>
                <c:pt idx="14801">
                  <c:v>-80.875661999999991</c:v>
                </c:pt>
                <c:pt idx="14802">
                  <c:v>-80.944730000000007</c:v>
                </c:pt>
                <c:pt idx="14803">
                  <c:v>-85.250258000000002</c:v>
                </c:pt>
                <c:pt idx="14804">
                  <c:v>-80.946257000000003</c:v>
                </c:pt>
                <c:pt idx="14805">
                  <c:v>-89.872419999999991</c:v>
                </c:pt>
                <c:pt idx="14806">
                  <c:v>-89.795869999999994</c:v>
                </c:pt>
                <c:pt idx="14807">
                  <c:v>-80.837490000000003</c:v>
                </c:pt>
                <c:pt idx="14808">
                  <c:v>-89.792484000000002</c:v>
                </c:pt>
                <c:pt idx="14809">
                  <c:v>-92.719700000000003</c:v>
                </c:pt>
                <c:pt idx="14810">
                  <c:v>-80.944720000000004</c:v>
                </c:pt>
                <c:pt idx="14811">
                  <c:v>-80.849120999999997</c:v>
                </c:pt>
                <c:pt idx="14812">
                  <c:v>-92.732389999999981</c:v>
                </c:pt>
                <c:pt idx="14813">
                  <c:v>-89.816059999999993</c:v>
                </c:pt>
                <c:pt idx="14814">
                  <c:v>-90.188075999999967</c:v>
                </c:pt>
                <c:pt idx="14815">
                  <c:v>-80.943397000000004</c:v>
                </c:pt>
                <c:pt idx="14816">
                  <c:v>-80.971050000000005</c:v>
                </c:pt>
                <c:pt idx="14817">
                  <c:v>-80.971050000000005</c:v>
                </c:pt>
                <c:pt idx="14818">
                  <c:v>-89.794758999999999</c:v>
                </c:pt>
                <c:pt idx="14819">
                  <c:v>-80.701974000000007</c:v>
                </c:pt>
                <c:pt idx="14820">
                  <c:v>-103.72484</c:v>
                </c:pt>
                <c:pt idx="14821">
                  <c:v>-89.794659999999993</c:v>
                </c:pt>
                <c:pt idx="14822">
                  <c:v>-80.747229000000004</c:v>
                </c:pt>
                <c:pt idx="14823">
                  <c:v>-84.652074999999968</c:v>
                </c:pt>
                <c:pt idx="14824">
                  <c:v>-79.420940000000002</c:v>
                </c:pt>
                <c:pt idx="14825">
                  <c:v>-80.876700999999969</c:v>
                </c:pt>
                <c:pt idx="14826">
                  <c:v>-83.362200999999999</c:v>
                </c:pt>
                <c:pt idx="14827">
                  <c:v>-101.937191</c:v>
                </c:pt>
                <c:pt idx="14828">
                  <c:v>-79.422970000000007</c:v>
                </c:pt>
                <c:pt idx="14829">
                  <c:v>-111.662969</c:v>
                </c:pt>
                <c:pt idx="14830">
                  <c:v>-80.876919000000001</c:v>
                </c:pt>
                <c:pt idx="14831">
                  <c:v>-80.748320000000007</c:v>
                </c:pt>
                <c:pt idx="14832">
                  <c:v>-80.801069999999996</c:v>
                </c:pt>
                <c:pt idx="14833">
                  <c:v>-101.93728</c:v>
                </c:pt>
                <c:pt idx="14834">
                  <c:v>-80.705119999999994</c:v>
                </c:pt>
                <c:pt idx="14835">
                  <c:v>-111.663788</c:v>
                </c:pt>
                <c:pt idx="14836">
                  <c:v>-113.78870000000001</c:v>
                </c:pt>
                <c:pt idx="14837">
                  <c:v>-106.66840000000001</c:v>
                </c:pt>
                <c:pt idx="14838">
                  <c:v>-97.420085999999998</c:v>
                </c:pt>
                <c:pt idx="14839">
                  <c:v>-111.65514</c:v>
                </c:pt>
                <c:pt idx="14840">
                  <c:v>-97.452950000000001</c:v>
                </c:pt>
                <c:pt idx="14841">
                  <c:v>-80.875095999999985</c:v>
                </c:pt>
                <c:pt idx="14842">
                  <c:v>-89.945800000000006</c:v>
                </c:pt>
                <c:pt idx="14843">
                  <c:v>-80.646890999999982</c:v>
                </c:pt>
                <c:pt idx="14844">
                  <c:v>-80.890879999999981</c:v>
                </c:pt>
                <c:pt idx="14845">
                  <c:v>-111.65503</c:v>
                </c:pt>
                <c:pt idx="14846">
                  <c:v>-107.907662</c:v>
                </c:pt>
                <c:pt idx="14847">
                  <c:v>-107.90390600000001</c:v>
                </c:pt>
                <c:pt idx="14848">
                  <c:v>-101.939514</c:v>
                </c:pt>
                <c:pt idx="14849">
                  <c:v>-83.381140000000002</c:v>
                </c:pt>
                <c:pt idx="14850">
                  <c:v>-89.898849999999982</c:v>
                </c:pt>
                <c:pt idx="14851">
                  <c:v>-85.067108000000005</c:v>
                </c:pt>
                <c:pt idx="14852">
                  <c:v>-80.853099999999998</c:v>
                </c:pt>
                <c:pt idx="14853">
                  <c:v>-80.919330000000002</c:v>
                </c:pt>
                <c:pt idx="14854">
                  <c:v>-106.59075</c:v>
                </c:pt>
                <c:pt idx="14855">
                  <c:v>-101.9396</c:v>
                </c:pt>
                <c:pt idx="14856">
                  <c:v>-106.66712200000001</c:v>
                </c:pt>
                <c:pt idx="14857">
                  <c:v>-80.87506999999998</c:v>
                </c:pt>
                <c:pt idx="14858">
                  <c:v>-83.355898999999965</c:v>
                </c:pt>
                <c:pt idx="14859">
                  <c:v>-89.870439999999988</c:v>
                </c:pt>
                <c:pt idx="14860">
                  <c:v>-89.895396999999988</c:v>
                </c:pt>
                <c:pt idx="14861">
                  <c:v>-89.895396999999988</c:v>
                </c:pt>
                <c:pt idx="14862">
                  <c:v>-89.895396999999988</c:v>
                </c:pt>
                <c:pt idx="14863">
                  <c:v>-89.895396999999988</c:v>
                </c:pt>
                <c:pt idx="14864">
                  <c:v>-89.895396999999988</c:v>
                </c:pt>
                <c:pt idx="14865">
                  <c:v>-89.895396999999988</c:v>
                </c:pt>
                <c:pt idx="14866">
                  <c:v>-89.895396999999988</c:v>
                </c:pt>
                <c:pt idx="14867">
                  <c:v>-89.895396999999988</c:v>
                </c:pt>
                <c:pt idx="14868">
                  <c:v>-89.895396999999988</c:v>
                </c:pt>
                <c:pt idx="14869">
                  <c:v>-89.895396999999988</c:v>
                </c:pt>
                <c:pt idx="14870">
                  <c:v>-89.895396999999988</c:v>
                </c:pt>
                <c:pt idx="14871">
                  <c:v>-89.895396999999988</c:v>
                </c:pt>
                <c:pt idx="14872">
                  <c:v>-89.895396999999988</c:v>
                </c:pt>
                <c:pt idx="14873">
                  <c:v>-89.895396999999988</c:v>
                </c:pt>
                <c:pt idx="14874">
                  <c:v>-89.895396999999988</c:v>
                </c:pt>
                <c:pt idx="14875">
                  <c:v>-89.895396999999988</c:v>
                </c:pt>
                <c:pt idx="14876">
                  <c:v>-89.895396999999988</c:v>
                </c:pt>
                <c:pt idx="14877">
                  <c:v>-89.895396999999988</c:v>
                </c:pt>
                <c:pt idx="14878">
                  <c:v>-89.895396999999988</c:v>
                </c:pt>
                <c:pt idx="14879">
                  <c:v>-89.895396999999988</c:v>
                </c:pt>
                <c:pt idx="14880">
                  <c:v>-89.895396999999988</c:v>
                </c:pt>
                <c:pt idx="14881">
                  <c:v>-89.895396999999988</c:v>
                </c:pt>
                <c:pt idx="14882">
                  <c:v>-89.895396999999988</c:v>
                </c:pt>
                <c:pt idx="14883">
                  <c:v>-89.895396999999988</c:v>
                </c:pt>
                <c:pt idx="14884">
                  <c:v>-106.585902</c:v>
                </c:pt>
                <c:pt idx="14885">
                  <c:v>-111.652467</c:v>
                </c:pt>
                <c:pt idx="14886">
                  <c:v>-101.626097</c:v>
                </c:pt>
                <c:pt idx="14887">
                  <c:v>-101.626097</c:v>
                </c:pt>
                <c:pt idx="14888">
                  <c:v>-101.626097</c:v>
                </c:pt>
                <c:pt idx="14889">
                  <c:v>-101.626097</c:v>
                </c:pt>
                <c:pt idx="14890">
                  <c:v>-101.626097</c:v>
                </c:pt>
                <c:pt idx="14891">
                  <c:v>-101.626097</c:v>
                </c:pt>
                <c:pt idx="14892">
                  <c:v>-101.626097</c:v>
                </c:pt>
                <c:pt idx="14893">
                  <c:v>-101.626097</c:v>
                </c:pt>
                <c:pt idx="14894">
                  <c:v>-101.626097</c:v>
                </c:pt>
                <c:pt idx="14895">
                  <c:v>-97.424099999999996</c:v>
                </c:pt>
                <c:pt idx="14896">
                  <c:v>-101.95749499999999</c:v>
                </c:pt>
                <c:pt idx="14897">
                  <c:v>-111.663297</c:v>
                </c:pt>
                <c:pt idx="14898">
                  <c:v>-80.809869999999975</c:v>
                </c:pt>
                <c:pt idx="14899">
                  <c:v>-114.070144</c:v>
                </c:pt>
                <c:pt idx="14900">
                  <c:v>-111.64302000000001</c:v>
                </c:pt>
                <c:pt idx="14901">
                  <c:v>-80.76234599999998</c:v>
                </c:pt>
                <c:pt idx="14902">
                  <c:v>-101.758904</c:v>
                </c:pt>
                <c:pt idx="14903">
                  <c:v>-101.743286</c:v>
                </c:pt>
                <c:pt idx="14904">
                  <c:v>-101.81835</c:v>
                </c:pt>
                <c:pt idx="14905">
                  <c:v>-111.658697</c:v>
                </c:pt>
                <c:pt idx="14906">
                  <c:v>-87.014160000000004</c:v>
                </c:pt>
                <c:pt idx="14907">
                  <c:v>-84.870889999999989</c:v>
                </c:pt>
                <c:pt idx="14908">
                  <c:v>-81.122438999999986</c:v>
                </c:pt>
                <c:pt idx="14909">
                  <c:v>-101.92668999999999</c:v>
                </c:pt>
                <c:pt idx="14910">
                  <c:v>-114.032595</c:v>
                </c:pt>
                <c:pt idx="14911">
                  <c:v>-118.84654</c:v>
                </c:pt>
                <c:pt idx="14912">
                  <c:v>-89.896829999999994</c:v>
                </c:pt>
                <c:pt idx="14913">
                  <c:v>-89.897170000000003</c:v>
                </c:pt>
                <c:pt idx="14914">
                  <c:v>-84.881420000000006</c:v>
                </c:pt>
                <c:pt idx="14915">
                  <c:v>-101.9246</c:v>
                </c:pt>
                <c:pt idx="14916">
                  <c:v>-84.853769999999983</c:v>
                </c:pt>
                <c:pt idx="14917">
                  <c:v>-101.739403</c:v>
                </c:pt>
                <c:pt idx="14918">
                  <c:v>-94.274989000000005</c:v>
                </c:pt>
                <c:pt idx="14919">
                  <c:v>-94.274989000000005</c:v>
                </c:pt>
                <c:pt idx="14920">
                  <c:v>-89.413802000000004</c:v>
                </c:pt>
                <c:pt idx="14921">
                  <c:v>-89.413802000000004</c:v>
                </c:pt>
                <c:pt idx="14922">
                  <c:v>-80.929770000000005</c:v>
                </c:pt>
                <c:pt idx="14923">
                  <c:v>-84.851563999999996</c:v>
                </c:pt>
                <c:pt idx="14924">
                  <c:v>-84.806569999999994</c:v>
                </c:pt>
                <c:pt idx="14925">
                  <c:v>-97.431389999999993</c:v>
                </c:pt>
                <c:pt idx="14926">
                  <c:v>-106.658823</c:v>
                </c:pt>
                <c:pt idx="14927">
                  <c:v>-89.794780000000003</c:v>
                </c:pt>
                <c:pt idx="14928">
                  <c:v>-84.884659999999997</c:v>
                </c:pt>
                <c:pt idx="14929">
                  <c:v>-80.869955000000004</c:v>
                </c:pt>
                <c:pt idx="14930">
                  <c:v>-89.793267999999998</c:v>
                </c:pt>
                <c:pt idx="14931">
                  <c:v>-80.797920000000005</c:v>
                </c:pt>
                <c:pt idx="14932">
                  <c:v>-79.165880999999985</c:v>
                </c:pt>
                <c:pt idx="14933">
                  <c:v>-87.043296999999995</c:v>
                </c:pt>
                <c:pt idx="14934">
                  <c:v>-80.866779999999991</c:v>
                </c:pt>
                <c:pt idx="14935">
                  <c:v>-89.791154000000006</c:v>
                </c:pt>
                <c:pt idx="14936">
                  <c:v>-89.791338999999979</c:v>
                </c:pt>
                <c:pt idx="14937">
                  <c:v>-106.647232</c:v>
                </c:pt>
                <c:pt idx="14938">
                  <c:v>-106.649126</c:v>
                </c:pt>
                <c:pt idx="14939">
                  <c:v>-88.185694999999981</c:v>
                </c:pt>
                <c:pt idx="14940">
                  <c:v>-89.791240000000002</c:v>
                </c:pt>
                <c:pt idx="14941">
                  <c:v>-89.895660000000007</c:v>
                </c:pt>
                <c:pt idx="14942">
                  <c:v>-92.456475999999981</c:v>
                </c:pt>
                <c:pt idx="14943">
                  <c:v>-97.328330999999977</c:v>
                </c:pt>
                <c:pt idx="14944">
                  <c:v>-97.328330999999977</c:v>
                </c:pt>
                <c:pt idx="14945">
                  <c:v>-97.328330999999977</c:v>
                </c:pt>
                <c:pt idx="14946">
                  <c:v>-97.328330999999977</c:v>
                </c:pt>
                <c:pt idx="14947">
                  <c:v>-97.328330999999977</c:v>
                </c:pt>
                <c:pt idx="14948">
                  <c:v>-97.328330999999977</c:v>
                </c:pt>
                <c:pt idx="14949">
                  <c:v>-97.328330999999977</c:v>
                </c:pt>
                <c:pt idx="14950">
                  <c:v>-97.328330999999977</c:v>
                </c:pt>
                <c:pt idx="14951">
                  <c:v>-97.328330999999977</c:v>
                </c:pt>
                <c:pt idx="14952">
                  <c:v>-97.328330999999977</c:v>
                </c:pt>
                <c:pt idx="14953">
                  <c:v>-80.748686000000006</c:v>
                </c:pt>
                <c:pt idx="14954">
                  <c:v>-89.734120000000004</c:v>
                </c:pt>
                <c:pt idx="14955">
                  <c:v>-89.862222000000003</c:v>
                </c:pt>
                <c:pt idx="14956">
                  <c:v>-80.842036999999991</c:v>
                </c:pt>
                <c:pt idx="14957">
                  <c:v>-89.813626999999997</c:v>
                </c:pt>
                <c:pt idx="14958">
                  <c:v>-89.758189999999999</c:v>
                </c:pt>
                <c:pt idx="14959">
                  <c:v>-80.726920000000007</c:v>
                </c:pt>
                <c:pt idx="14960">
                  <c:v>-89.894030000000001</c:v>
                </c:pt>
                <c:pt idx="14961">
                  <c:v>-89.863697000000002</c:v>
                </c:pt>
                <c:pt idx="14962">
                  <c:v>-89.830248999999981</c:v>
                </c:pt>
                <c:pt idx="14963">
                  <c:v>-89.83202</c:v>
                </c:pt>
                <c:pt idx="14964">
                  <c:v>-89.864239999999995</c:v>
                </c:pt>
                <c:pt idx="14965">
                  <c:v>-89.759635000000003</c:v>
                </c:pt>
                <c:pt idx="14966">
                  <c:v>-89.834519999999998</c:v>
                </c:pt>
                <c:pt idx="14967">
                  <c:v>-79.466170000000005</c:v>
                </c:pt>
                <c:pt idx="14968">
                  <c:v>-80.838741999999968</c:v>
                </c:pt>
                <c:pt idx="14969">
                  <c:v>-106.64706</c:v>
                </c:pt>
                <c:pt idx="14970">
                  <c:v>-106.65036000000001</c:v>
                </c:pt>
                <c:pt idx="14971">
                  <c:v>-89.800939999999983</c:v>
                </c:pt>
                <c:pt idx="14972">
                  <c:v>-101.83389</c:v>
                </c:pt>
                <c:pt idx="14973">
                  <c:v>-101.83389</c:v>
                </c:pt>
                <c:pt idx="14974">
                  <c:v>-106.65062</c:v>
                </c:pt>
                <c:pt idx="14975">
                  <c:v>-90.032268999999999</c:v>
                </c:pt>
                <c:pt idx="14976">
                  <c:v>-80.672822999999966</c:v>
                </c:pt>
                <c:pt idx="14977">
                  <c:v>-111.5772</c:v>
                </c:pt>
                <c:pt idx="14978">
                  <c:v>-84.869266999999994</c:v>
                </c:pt>
                <c:pt idx="14979">
                  <c:v>-80.67281899999999</c:v>
                </c:pt>
                <c:pt idx="14980">
                  <c:v>-96.957007000000004</c:v>
                </c:pt>
                <c:pt idx="14981">
                  <c:v>-96.957007000000004</c:v>
                </c:pt>
                <c:pt idx="14982">
                  <c:v>-79.455290000000005</c:v>
                </c:pt>
                <c:pt idx="14983">
                  <c:v>-89.79289</c:v>
                </c:pt>
                <c:pt idx="14984">
                  <c:v>-118.83446000000001</c:v>
                </c:pt>
                <c:pt idx="14985">
                  <c:v>-79.513666000000001</c:v>
                </c:pt>
                <c:pt idx="14986">
                  <c:v>-80.686199999999999</c:v>
                </c:pt>
                <c:pt idx="14987">
                  <c:v>-80.812037999999987</c:v>
                </c:pt>
                <c:pt idx="14988">
                  <c:v>-80.812037999999987</c:v>
                </c:pt>
                <c:pt idx="14989">
                  <c:v>-80.812037999999987</c:v>
                </c:pt>
                <c:pt idx="14990">
                  <c:v>-80.812037999999987</c:v>
                </c:pt>
                <c:pt idx="14991">
                  <c:v>-80.812037999999987</c:v>
                </c:pt>
                <c:pt idx="14992">
                  <c:v>-80.812037999999987</c:v>
                </c:pt>
                <c:pt idx="14993">
                  <c:v>-80.812037999999987</c:v>
                </c:pt>
                <c:pt idx="14994">
                  <c:v>-80.812037999999987</c:v>
                </c:pt>
                <c:pt idx="14995">
                  <c:v>-80.812037999999987</c:v>
                </c:pt>
                <c:pt idx="14996">
                  <c:v>-80.812037999999987</c:v>
                </c:pt>
                <c:pt idx="14997">
                  <c:v>-80.812037999999987</c:v>
                </c:pt>
                <c:pt idx="14998">
                  <c:v>-80.812037999999987</c:v>
                </c:pt>
                <c:pt idx="14999">
                  <c:v>-80.812037999999987</c:v>
                </c:pt>
                <c:pt idx="15000">
                  <c:v>-80.812037999999987</c:v>
                </c:pt>
                <c:pt idx="15001">
                  <c:v>-80.812037999999987</c:v>
                </c:pt>
                <c:pt idx="15002">
                  <c:v>-80.812037999999987</c:v>
                </c:pt>
                <c:pt idx="15003">
                  <c:v>-80.812037999999987</c:v>
                </c:pt>
                <c:pt idx="15004">
                  <c:v>-80.812037999999987</c:v>
                </c:pt>
                <c:pt idx="15005">
                  <c:v>-80.812037999999987</c:v>
                </c:pt>
                <c:pt idx="15006">
                  <c:v>-80.812037999999987</c:v>
                </c:pt>
                <c:pt idx="15007">
                  <c:v>-80.812037999999987</c:v>
                </c:pt>
                <c:pt idx="15008">
                  <c:v>-80.812037999999987</c:v>
                </c:pt>
                <c:pt idx="15009">
                  <c:v>-80.812037999999987</c:v>
                </c:pt>
                <c:pt idx="15010">
                  <c:v>-80.85359099999998</c:v>
                </c:pt>
                <c:pt idx="15011">
                  <c:v>-97.487409999999997</c:v>
                </c:pt>
                <c:pt idx="15012">
                  <c:v>-90.781369999999995</c:v>
                </c:pt>
                <c:pt idx="15013">
                  <c:v>-89.836910000000003</c:v>
                </c:pt>
                <c:pt idx="15014">
                  <c:v>-81.342500000000001</c:v>
                </c:pt>
                <c:pt idx="15015">
                  <c:v>-84.866935999999981</c:v>
                </c:pt>
                <c:pt idx="15016">
                  <c:v>-97.511150000000001</c:v>
                </c:pt>
                <c:pt idx="15017">
                  <c:v>-86.102830999999966</c:v>
                </c:pt>
                <c:pt idx="15018">
                  <c:v>-80.852839999999986</c:v>
                </c:pt>
                <c:pt idx="15019">
                  <c:v>-97.508560000000003</c:v>
                </c:pt>
                <c:pt idx="15020">
                  <c:v>-97.415819999999997</c:v>
                </c:pt>
                <c:pt idx="15021">
                  <c:v>-80.849180000000004</c:v>
                </c:pt>
                <c:pt idx="15022">
                  <c:v>-80.856099999999998</c:v>
                </c:pt>
                <c:pt idx="15023">
                  <c:v>-80.855784999999969</c:v>
                </c:pt>
                <c:pt idx="15024">
                  <c:v>-81.338099999999983</c:v>
                </c:pt>
                <c:pt idx="15025">
                  <c:v>-87.396546000000001</c:v>
                </c:pt>
                <c:pt idx="15026">
                  <c:v>-80.844217</c:v>
                </c:pt>
                <c:pt idx="15027">
                  <c:v>-114.034764</c:v>
                </c:pt>
                <c:pt idx="15028">
                  <c:v>-97.489538999999979</c:v>
                </c:pt>
                <c:pt idx="15029">
                  <c:v>-91.253230000000002</c:v>
                </c:pt>
                <c:pt idx="15030">
                  <c:v>-80.835997999999989</c:v>
                </c:pt>
                <c:pt idx="15031">
                  <c:v>-80.835482999999968</c:v>
                </c:pt>
                <c:pt idx="15032">
                  <c:v>-101.8186</c:v>
                </c:pt>
                <c:pt idx="15033">
                  <c:v>-80.835226000000006</c:v>
                </c:pt>
                <c:pt idx="15034">
                  <c:v>-81.082409999999982</c:v>
                </c:pt>
                <c:pt idx="15035">
                  <c:v>-111.572503</c:v>
                </c:pt>
                <c:pt idx="15036">
                  <c:v>-111.582773</c:v>
                </c:pt>
                <c:pt idx="15037">
                  <c:v>-80.11748799999998</c:v>
                </c:pt>
                <c:pt idx="15038">
                  <c:v>-80.834134000000006</c:v>
                </c:pt>
                <c:pt idx="15039">
                  <c:v>-80.839129999999997</c:v>
                </c:pt>
                <c:pt idx="15040">
                  <c:v>-80.844049999999996</c:v>
                </c:pt>
                <c:pt idx="15041">
                  <c:v>-80.906360000000006</c:v>
                </c:pt>
                <c:pt idx="15042">
                  <c:v>-80.843109999999996</c:v>
                </c:pt>
                <c:pt idx="15043">
                  <c:v>-80.843109999999996</c:v>
                </c:pt>
                <c:pt idx="15044">
                  <c:v>-80.843109999999996</c:v>
                </c:pt>
                <c:pt idx="15045">
                  <c:v>-80.843109999999996</c:v>
                </c:pt>
                <c:pt idx="15046">
                  <c:v>-89.844391000000002</c:v>
                </c:pt>
                <c:pt idx="15047">
                  <c:v>-80.849829999999997</c:v>
                </c:pt>
                <c:pt idx="15048">
                  <c:v>-81.324659999999994</c:v>
                </c:pt>
                <c:pt idx="15049">
                  <c:v>-80.841740000000001</c:v>
                </c:pt>
                <c:pt idx="15050">
                  <c:v>-81.373559999999998</c:v>
                </c:pt>
                <c:pt idx="15051">
                  <c:v>-81.198279999999983</c:v>
                </c:pt>
                <c:pt idx="15052">
                  <c:v>-80.727869999999996</c:v>
                </c:pt>
                <c:pt idx="15053">
                  <c:v>-80.840620999999999</c:v>
                </c:pt>
                <c:pt idx="15054">
                  <c:v>-80.921260000000004</c:v>
                </c:pt>
                <c:pt idx="15055">
                  <c:v>-89.514324000000002</c:v>
                </c:pt>
                <c:pt idx="15056">
                  <c:v>-80.838135999999992</c:v>
                </c:pt>
                <c:pt idx="15057">
                  <c:v>-80.843845999999999</c:v>
                </c:pt>
                <c:pt idx="15058">
                  <c:v>-80.831418999999983</c:v>
                </c:pt>
                <c:pt idx="15059">
                  <c:v>-81.168359999999993</c:v>
                </c:pt>
                <c:pt idx="15060">
                  <c:v>-80.830510000000004</c:v>
                </c:pt>
                <c:pt idx="15061">
                  <c:v>-80.846220000000002</c:v>
                </c:pt>
                <c:pt idx="15062">
                  <c:v>-80.844430000000003</c:v>
                </c:pt>
                <c:pt idx="15063">
                  <c:v>-97.495116999999993</c:v>
                </c:pt>
                <c:pt idx="15064">
                  <c:v>-80.849090000000004</c:v>
                </c:pt>
                <c:pt idx="15065">
                  <c:v>-80.849934000000005</c:v>
                </c:pt>
                <c:pt idx="15066">
                  <c:v>-80.878880999999978</c:v>
                </c:pt>
                <c:pt idx="15067">
                  <c:v>-80.832810999999992</c:v>
                </c:pt>
                <c:pt idx="15068">
                  <c:v>-97.482659999999996</c:v>
                </c:pt>
                <c:pt idx="15069">
                  <c:v>-80.974406000000002</c:v>
                </c:pt>
                <c:pt idx="15070">
                  <c:v>-80.973484999999982</c:v>
                </c:pt>
                <c:pt idx="15071">
                  <c:v>-77.63902299999998</c:v>
                </c:pt>
                <c:pt idx="15072">
                  <c:v>-97.483610999999996</c:v>
                </c:pt>
                <c:pt idx="15073">
                  <c:v>-80.503910000000005</c:v>
                </c:pt>
                <c:pt idx="15074">
                  <c:v>-80.8994</c:v>
                </c:pt>
                <c:pt idx="15075">
                  <c:v>-81.150319999999979</c:v>
                </c:pt>
                <c:pt idx="15076">
                  <c:v>-85.837000000000003</c:v>
                </c:pt>
                <c:pt idx="15077">
                  <c:v>-106.64264</c:v>
                </c:pt>
                <c:pt idx="15078">
                  <c:v>-94.619960000000006</c:v>
                </c:pt>
                <c:pt idx="15079">
                  <c:v>-81.403809999999993</c:v>
                </c:pt>
                <c:pt idx="15080">
                  <c:v>-81.170929999999998</c:v>
                </c:pt>
                <c:pt idx="15081">
                  <c:v>-80.897509999999997</c:v>
                </c:pt>
                <c:pt idx="15082">
                  <c:v>-106.69257</c:v>
                </c:pt>
                <c:pt idx="15083">
                  <c:v>-87.819701999999992</c:v>
                </c:pt>
                <c:pt idx="15084">
                  <c:v>-90.795058999999981</c:v>
                </c:pt>
                <c:pt idx="15085">
                  <c:v>-85.82850999999998</c:v>
                </c:pt>
                <c:pt idx="15086">
                  <c:v>-81.136120000000005</c:v>
                </c:pt>
                <c:pt idx="15087">
                  <c:v>-81.331370000000007</c:v>
                </c:pt>
                <c:pt idx="15088">
                  <c:v>-89.365099999999998</c:v>
                </c:pt>
                <c:pt idx="15089">
                  <c:v>-80.833830999999989</c:v>
                </c:pt>
                <c:pt idx="15090">
                  <c:v>-80.833830999999989</c:v>
                </c:pt>
                <c:pt idx="15091">
                  <c:v>-80.833830999999989</c:v>
                </c:pt>
                <c:pt idx="15092">
                  <c:v>-80.833830999999989</c:v>
                </c:pt>
                <c:pt idx="15093">
                  <c:v>-80.833830999999989</c:v>
                </c:pt>
                <c:pt idx="15094">
                  <c:v>-96.656130000000005</c:v>
                </c:pt>
                <c:pt idx="15095">
                  <c:v>-81.061089999999993</c:v>
                </c:pt>
                <c:pt idx="15096">
                  <c:v>-120.64277</c:v>
                </c:pt>
                <c:pt idx="15097">
                  <c:v>-79.446005999999997</c:v>
                </c:pt>
                <c:pt idx="15098">
                  <c:v>-91.685012999999984</c:v>
                </c:pt>
                <c:pt idx="15099">
                  <c:v>-81.044118999999995</c:v>
                </c:pt>
                <c:pt idx="15100">
                  <c:v>-95.12321</c:v>
                </c:pt>
                <c:pt idx="15101">
                  <c:v>-91.709030000000013</c:v>
                </c:pt>
                <c:pt idx="15102">
                  <c:v>-91.709000000000003</c:v>
                </c:pt>
                <c:pt idx="15103">
                  <c:v>-91.753157999999999</c:v>
                </c:pt>
                <c:pt idx="15104">
                  <c:v>-91.753157999999999</c:v>
                </c:pt>
                <c:pt idx="15105">
                  <c:v>-79.441219000000004</c:v>
                </c:pt>
                <c:pt idx="15106">
                  <c:v>-91.745549999999994</c:v>
                </c:pt>
                <c:pt idx="15107">
                  <c:v>-80.973389999999981</c:v>
                </c:pt>
                <c:pt idx="15108">
                  <c:v>-89.926630000000003</c:v>
                </c:pt>
                <c:pt idx="15109">
                  <c:v>-81.131150000000005</c:v>
                </c:pt>
                <c:pt idx="15110">
                  <c:v>-120.678111</c:v>
                </c:pt>
                <c:pt idx="15111">
                  <c:v>-81.151939999999982</c:v>
                </c:pt>
                <c:pt idx="15112">
                  <c:v>-120.70187199999999</c:v>
                </c:pt>
                <c:pt idx="15113">
                  <c:v>-81.124514000000005</c:v>
                </c:pt>
                <c:pt idx="15114">
                  <c:v>-81.187110000000004</c:v>
                </c:pt>
                <c:pt idx="15115">
                  <c:v>-81.187100000000001</c:v>
                </c:pt>
                <c:pt idx="15116">
                  <c:v>-81.187129999999996</c:v>
                </c:pt>
                <c:pt idx="15117">
                  <c:v>-77.646681999999998</c:v>
                </c:pt>
                <c:pt idx="15118">
                  <c:v>-120.63898</c:v>
                </c:pt>
                <c:pt idx="15119">
                  <c:v>-77.62901699999999</c:v>
                </c:pt>
                <c:pt idx="15120">
                  <c:v>-77.64631</c:v>
                </c:pt>
                <c:pt idx="15121">
                  <c:v>-80.768219999999999</c:v>
                </c:pt>
                <c:pt idx="15122">
                  <c:v>-81.480009999999993</c:v>
                </c:pt>
                <c:pt idx="15123">
                  <c:v>-81.132735999999966</c:v>
                </c:pt>
                <c:pt idx="15124">
                  <c:v>-80.766475999999983</c:v>
                </c:pt>
                <c:pt idx="15125">
                  <c:v>-81.570549999999983</c:v>
                </c:pt>
                <c:pt idx="15126">
                  <c:v>-81.143990000000002</c:v>
                </c:pt>
                <c:pt idx="15127">
                  <c:v>-81.193630000000013</c:v>
                </c:pt>
                <c:pt idx="15128">
                  <c:v>-80.842327999999981</c:v>
                </c:pt>
                <c:pt idx="15129">
                  <c:v>-87.318809999999999</c:v>
                </c:pt>
                <c:pt idx="15130">
                  <c:v>-87.340149999999994</c:v>
                </c:pt>
                <c:pt idx="15131">
                  <c:v>-80.961675999999997</c:v>
                </c:pt>
                <c:pt idx="15132">
                  <c:v>-81.138019999999983</c:v>
                </c:pt>
                <c:pt idx="15133">
                  <c:v>-80.960693000000006</c:v>
                </c:pt>
                <c:pt idx="15134">
                  <c:v>-81.161091999999982</c:v>
                </c:pt>
                <c:pt idx="15135">
                  <c:v>-81.161091999999982</c:v>
                </c:pt>
                <c:pt idx="15136">
                  <c:v>-81.161091999999982</c:v>
                </c:pt>
                <c:pt idx="15137">
                  <c:v>-81.161091999999982</c:v>
                </c:pt>
                <c:pt idx="15138">
                  <c:v>-82.702180999999982</c:v>
                </c:pt>
                <c:pt idx="15139">
                  <c:v>-80.841210000000004</c:v>
                </c:pt>
                <c:pt idx="15140">
                  <c:v>-93.103509000000003</c:v>
                </c:pt>
                <c:pt idx="15141">
                  <c:v>-82.167666999999994</c:v>
                </c:pt>
                <c:pt idx="15142">
                  <c:v>-93.09594199999998</c:v>
                </c:pt>
                <c:pt idx="15143">
                  <c:v>-80.793086000000002</c:v>
                </c:pt>
                <c:pt idx="15144">
                  <c:v>-80.843504999999993</c:v>
                </c:pt>
                <c:pt idx="15145">
                  <c:v>-80.84509199999998</c:v>
                </c:pt>
                <c:pt idx="15146">
                  <c:v>-80.838221000000004</c:v>
                </c:pt>
                <c:pt idx="15147">
                  <c:v>-80.835499999999982</c:v>
                </c:pt>
                <c:pt idx="15148">
                  <c:v>-80.841910999999996</c:v>
                </c:pt>
                <c:pt idx="15149">
                  <c:v>-80.843252000000007</c:v>
                </c:pt>
                <c:pt idx="15150">
                  <c:v>-80.83846699999998</c:v>
                </c:pt>
                <c:pt idx="15151">
                  <c:v>-80.726699999999994</c:v>
                </c:pt>
                <c:pt idx="15152">
                  <c:v>-84.807096000000001</c:v>
                </c:pt>
                <c:pt idx="15153">
                  <c:v>-97.807580000000002</c:v>
                </c:pt>
                <c:pt idx="15154">
                  <c:v>-80.737191999999993</c:v>
                </c:pt>
                <c:pt idx="15155">
                  <c:v>-80.757024999999999</c:v>
                </c:pt>
                <c:pt idx="15156">
                  <c:v>-81.540199999999999</c:v>
                </c:pt>
                <c:pt idx="15157">
                  <c:v>-80.763909999999996</c:v>
                </c:pt>
                <c:pt idx="15158">
                  <c:v>-81.514190999999997</c:v>
                </c:pt>
                <c:pt idx="15159">
                  <c:v>-77.565449999999998</c:v>
                </c:pt>
                <c:pt idx="15160">
                  <c:v>-120.66634999999999</c:v>
                </c:pt>
                <c:pt idx="15161">
                  <c:v>-99.612830999999986</c:v>
                </c:pt>
                <c:pt idx="15162">
                  <c:v>-80.975864000000001</c:v>
                </c:pt>
                <c:pt idx="15163">
                  <c:v>-80.746960000000001</c:v>
                </c:pt>
                <c:pt idx="15164">
                  <c:v>-89.153041999999985</c:v>
                </c:pt>
                <c:pt idx="15165">
                  <c:v>-80.760014999999996</c:v>
                </c:pt>
                <c:pt idx="15166">
                  <c:v>-80.725149999999999</c:v>
                </c:pt>
                <c:pt idx="15167">
                  <c:v>-80.756056000000001</c:v>
                </c:pt>
                <c:pt idx="15168">
                  <c:v>-81.868677999999989</c:v>
                </c:pt>
                <c:pt idx="15169">
                  <c:v>-78.781630000000007</c:v>
                </c:pt>
                <c:pt idx="15170">
                  <c:v>-120.818726</c:v>
                </c:pt>
                <c:pt idx="15171">
                  <c:v>-82.475139999999982</c:v>
                </c:pt>
                <c:pt idx="15172">
                  <c:v>-80.753894000000003</c:v>
                </c:pt>
                <c:pt idx="15173">
                  <c:v>-93.231258999999994</c:v>
                </c:pt>
                <c:pt idx="15174">
                  <c:v>-80.842906999999983</c:v>
                </c:pt>
                <c:pt idx="15175">
                  <c:v>-79.480663000000007</c:v>
                </c:pt>
                <c:pt idx="15176">
                  <c:v>-80.852759999999989</c:v>
                </c:pt>
                <c:pt idx="15177">
                  <c:v>-80.725020000000001</c:v>
                </c:pt>
                <c:pt idx="15178">
                  <c:v>-80.848535999999982</c:v>
                </c:pt>
                <c:pt idx="15179">
                  <c:v>-80.250923999999998</c:v>
                </c:pt>
                <c:pt idx="15180">
                  <c:v>-80.856889999999993</c:v>
                </c:pt>
                <c:pt idx="15181">
                  <c:v>-80.761576000000005</c:v>
                </c:pt>
                <c:pt idx="15182">
                  <c:v>-80.743589</c:v>
                </c:pt>
                <c:pt idx="15183">
                  <c:v>-80.676609999999982</c:v>
                </c:pt>
                <c:pt idx="15184">
                  <c:v>-97.488189000000006</c:v>
                </c:pt>
                <c:pt idx="15185">
                  <c:v>-81.614230000000006</c:v>
                </c:pt>
                <c:pt idx="15186">
                  <c:v>-80.776759999999982</c:v>
                </c:pt>
                <c:pt idx="15187">
                  <c:v>-97.511412000000007</c:v>
                </c:pt>
                <c:pt idx="15188">
                  <c:v>-97.49933799999998</c:v>
                </c:pt>
                <c:pt idx="15189">
                  <c:v>-80.666640000000001</c:v>
                </c:pt>
                <c:pt idx="15190">
                  <c:v>-89.933800000000005</c:v>
                </c:pt>
                <c:pt idx="15191">
                  <c:v>-80.655599999999993</c:v>
                </c:pt>
                <c:pt idx="15192">
                  <c:v>-84.525441999999984</c:v>
                </c:pt>
                <c:pt idx="15193">
                  <c:v>-80.945254000000006</c:v>
                </c:pt>
                <c:pt idx="15194">
                  <c:v>-80.774424999999994</c:v>
                </c:pt>
                <c:pt idx="15195">
                  <c:v>-97.491033000000002</c:v>
                </c:pt>
                <c:pt idx="15196">
                  <c:v>-80.707300000000004</c:v>
                </c:pt>
                <c:pt idx="15197">
                  <c:v>-78.675693999999979</c:v>
                </c:pt>
                <c:pt idx="15198">
                  <c:v>-80.648359999999983</c:v>
                </c:pt>
                <c:pt idx="15199">
                  <c:v>-80.721509999999995</c:v>
                </c:pt>
                <c:pt idx="15200">
                  <c:v>-96.924859999999995</c:v>
                </c:pt>
                <c:pt idx="15201">
                  <c:v>-81.908060000000006</c:v>
                </c:pt>
                <c:pt idx="15202">
                  <c:v>-80.815520000000006</c:v>
                </c:pt>
                <c:pt idx="15203">
                  <c:v>-81.557113999999999</c:v>
                </c:pt>
                <c:pt idx="15204">
                  <c:v>-99.594596999999993</c:v>
                </c:pt>
                <c:pt idx="15205">
                  <c:v>-82.479633000000007</c:v>
                </c:pt>
                <c:pt idx="15206">
                  <c:v>-97.564509999999999</c:v>
                </c:pt>
                <c:pt idx="15207">
                  <c:v>-82.446141999999995</c:v>
                </c:pt>
                <c:pt idx="15208">
                  <c:v>-97.529303999999982</c:v>
                </c:pt>
                <c:pt idx="15209">
                  <c:v>-79.904195999999999</c:v>
                </c:pt>
                <c:pt idx="15210">
                  <c:v>-97.485609999999994</c:v>
                </c:pt>
                <c:pt idx="15211">
                  <c:v>-119.033737</c:v>
                </c:pt>
                <c:pt idx="15212">
                  <c:v>-119.05797</c:v>
                </c:pt>
                <c:pt idx="15213">
                  <c:v>-80.838079999999991</c:v>
                </c:pt>
                <c:pt idx="15214">
                  <c:v>-80.771868999999981</c:v>
                </c:pt>
                <c:pt idx="15215">
                  <c:v>-94.388362999999984</c:v>
                </c:pt>
                <c:pt idx="15216">
                  <c:v>-80.768640000000005</c:v>
                </c:pt>
                <c:pt idx="15217">
                  <c:v>-89.904707000000002</c:v>
                </c:pt>
                <c:pt idx="15218">
                  <c:v>-80.765326000000002</c:v>
                </c:pt>
                <c:pt idx="15219">
                  <c:v>-82.425510000000003</c:v>
                </c:pt>
                <c:pt idx="15220">
                  <c:v>-94.337357999999981</c:v>
                </c:pt>
                <c:pt idx="15221">
                  <c:v>-80.855338999999987</c:v>
                </c:pt>
                <c:pt idx="15222">
                  <c:v>-118.729506</c:v>
                </c:pt>
                <c:pt idx="15223">
                  <c:v>-118.729506</c:v>
                </c:pt>
                <c:pt idx="15224">
                  <c:v>-118.729506</c:v>
                </c:pt>
                <c:pt idx="15225">
                  <c:v>-118.729506</c:v>
                </c:pt>
                <c:pt idx="15226">
                  <c:v>-118.729506</c:v>
                </c:pt>
                <c:pt idx="15227">
                  <c:v>-94.427679999999995</c:v>
                </c:pt>
                <c:pt idx="15228">
                  <c:v>-97.497330000000005</c:v>
                </c:pt>
                <c:pt idx="15229">
                  <c:v>-80.858970999999968</c:v>
                </c:pt>
                <c:pt idx="15230">
                  <c:v>-80.192929999999976</c:v>
                </c:pt>
                <c:pt idx="15231">
                  <c:v>-94.345776999999984</c:v>
                </c:pt>
                <c:pt idx="15232">
                  <c:v>-119.003433</c:v>
                </c:pt>
                <c:pt idx="15233">
                  <c:v>-94.357753000000002</c:v>
                </c:pt>
                <c:pt idx="15234">
                  <c:v>-83.196570999999992</c:v>
                </c:pt>
                <c:pt idx="15235">
                  <c:v>-79.769288000000003</c:v>
                </c:pt>
                <c:pt idx="15236">
                  <c:v>-78.004148000000001</c:v>
                </c:pt>
                <c:pt idx="15237">
                  <c:v>-80.714797000000004</c:v>
                </c:pt>
                <c:pt idx="15238">
                  <c:v>-86.228029999999976</c:v>
                </c:pt>
                <c:pt idx="15239">
                  <c:v>-80.706950000000006</c:v>
                </c:pt>
                <c:pt idx="15240">
                  <c:v>-97.529600000000002</c:v>
                </c:pt>
                <c:pt idx="15241">
                  <c:v>-77.988116000000005</c:v>
                </c:pt>
                <c:pt idx="15242">
                  <c:v>-77.988116000000005</c:v>
                </c:pt>
                <c:pt idx="15243">
                  <c:v>-118.99487000000001</c:v>
                </c:pt>
                <c:pt idx="15244">
                  <c:v>-78.871610000000004</c:v>
                </c:pt>
                <c:pt idx="15245">
                  <c:v>-78.871610000000004</c:v>
                </c:pt>
                <c:pt idx="15246">
                  <c:v>-119.05032799999999</c:v>
                </c:pt>
                <c:pt idx="15247">
                  <c:v>-80.711389999999994</c:v>
                </c:pt>
                <c:pt idx="15248">
                  <c:v>-95.671763999999982</c:v>
                </c:pt>
                <c:pt idx="15249">
                  <c:v>-95.671763999999982</c:v>
                </c:pt>
                <c:pt idx="15250">
                  <c:v>-80.72290799999999</c:v>
                </c:pt>
                <c:pt idx="15251">
                  <c:v>-80.716123999999994</c:v>
                </c:pt>
                <c:pt idx="15252">
                  <c:v>-80.664847999999992</c:v>
                </c:pt>
                <c:pt idx="15253">
                  <c:v>-80.571975999999992</c:v>
                </c:pt>
                <c:pt idx="15254">
                  <c:v>-96.929249999999996</c:v>
                </c:pt>
                <c:pt idx="15255">
                  <c:v>-83.207211000000001</c:v>
                </c:pt>
                <c:pt idx="15256">
                  <c:v>-80.715779999999981</c:v>
                </c:pt>
                <c:pt idx="15257">
                  <c:v>-118.91671599999999</c:v>
                </c:pt>
                <c:pt idx="15258">
                  <c:v>-118.91671599999999</c:v>
                </c:pt>
                <c:pt idx="15259">
                  <c:v>-118.91671599999999</c:v>
                </c:pt>
                <c:pt idx="15260">
                  <c:v>-118.91671599999999</c:v>
                </c:pt>
                <c:pt idx="15261">
                  <c:v>-118.91671599999999</c:v>
                </c:pt>
                <c:pt idx="15262">
                  <c:v>-118.91671599999999</c:v>
                </c:pt>
                <c:pt idx="15263">
                  <c:v>-118.91671599999999</c:v>
                </c:pt>
                <c:pt idx="15264">
                  <c:v>-118.91671599999999</c:v>
                </c:pt>
                <c:pt idx="15265">
                  <c:v>-118.91671599999999</c:v>
                </c:pt>
                <c:pt idx="15266">
                  <c:v>-118.91671599999999</c:v>
                </c:pt>
                <c:pt idx="15267">
                  <c:v>-119.01888</c:v>
                </c:pt>
                <c:pt idx="15268">
                  <c:v>-119.01888</c:v>
                </c:pt>
                <c:pt idx="15269">
                  <c:v>-80.727767999999998</c:v>
                </c:pt>
                <c:pt idx="15270">
                  <c:v>-97.566199999999995</c:v>
                </c:pt>
                <c:pt idx="15271">
                  <c:v>-81.37957999999999</c:v>
                </c:pt>
                <c:pt idx="15272">
                  <c:v>-97.497829999999993</c:v>
                </c:pt>
                <c:pt idx="15273">
                  <c:v>-119.04993</c:v>
                </c:pt>
                <c:pt idx="15274">
                  <c:v>-85.392269999999996</c:v>
                </c:pt>
                <c:pt idx="15275">
                  <c:v>-119.00642000000001</c:v>
                </c:pt>
                <c:pt idx="15276">
                  <c:v>-92.204981000000004</c:v>
                </c:pt>
                <c:pt idx="15277">
                  <c:v>-96.929199999999994</c:v>
                </c:pt>
                <c:pt idx="15278">
                  <c:v>-97.522719999999993</c:v>
                </c:pt>
                <c:pt idx="15279">
                  <c:v>-96.92977999999998</c:v>
                </c:pt>
                <c:pt idx="15280">
                  <c:v>-86.234780000000001</c:v>
                </c:pt>
                <c:pt idx="15281">
                  <c:v>-80.191623000000007</c:v>
                </c:pt>
                <c:pt idx="15282">
                  <c:v>-120.452196</c:v>
                </c:pt>
                <c:pt idx="15283">
                  <c:v>-97.511840000000007</c:v>
                </c:pt>
                <c:pt idx="15284">
                  <c:v>-80.552867999999989</c:v>
                </c:pt>
                <c:pt idx="15285">
                  <c:v>-80.756280000000004</c:v>
                </c:pt>
                <c:pt idx="15286">
                  <c:v>-80.754988999999981</c:v>
                </c:pt>
                <c:pt idx="15287">
                  <c:v>-86.239052999999998</c:v>
                </c:pt>
                <c:pt idx="15288">
                  <c:v>-110.32090700000001</c:v>
                </c:pt>
                <c:pt idx="15289">
                  <c:v>-85.375779999999978</c:v>
                </c:pt>
                <c:pt idx="15290">
                  <c:v>-97.56353</c:v>
                </c:pt>
                <c:pt idx="15291">
                  <c:v>-77.963885000000005</c:v>
                </c:pt>
                <c:pt idx="15292">
                  <c:v>-119.00477100000001</c:v>
                </c:pt>
                <c:pt idx="15293">
                  <c:v>-80.61878999999999</c:v>
                </c:pt>
                <c:pt idx="15294">
                  <c:v>-101.893804</c:v>
                </c:pt>
                <c:pt idx="15295">
                  <c:v>-78.816820000000007</c:v>
                </c:pt>
                <c:pt idx="15296">
                  <c:v>-97.759219999999999</c:v>
                </c:pt>
                <c:pt idx="15297">
                  <c:v>-119.10843</c:v>
                </c:pt>
                <c:pt idx="15298">
                  <c:v>-119.396103</c:v>
                </c:pt>
                <c:pt idx="15299">
                  <c:v>-80.628499999999988</c:v>
                </c:pt>
                <c:pt idx="15300">
                  <c:v>-80.600060999999982</c:v>
                </c:pt>
                <c:pt idx="15301">
                  <c:v>-80.600060999999982</c:v>
                </c:pt>
                <c:pt idx="15302">
                  <c:v>-80.600060999999982</c:v>
                </c:pt>
                <c:pt idx="15303">
                  <c:v>-80.600060999999982</c:v>
                </c:pt>
                <c:pt idx="15304">
                  <c:v>-89.548415000000006</c:v>
                </c:pt>
                <c:pt idx="15305">
                  <c:v>-80.866755999999981</c:v>
                </c:pt>
                <c:pt idx="15306">
                  <c:v>-80.861564000000001</c:v>
                </c:pt>
                <c:pt idx="15307">
                  <c:v>-97.520060000000001</c:v>
                </c:pt>
                <c:pt idx="15308">
                  <c:v>-80.579279999999983</c:v>
                </c:pt>
                <c:pt idx="15309">
                  <c:v>-80.579279999999983</c:v>
                </c:pt>
                <c:pt idx="15310">
                  <c:v>-118.93586000000001</c:v>
                </c:pt>
                <c:pt idx="15311">
                  <c:v>-80.842860000000002</c:v>
                </c:pt>
                <c:pt idx="15312">
                  <c:v>-88.655620999999982</c:v>
                </c:pt>
                <c:pt idx="15313">
                  <c:v>-97.531131000000002</c:v>
                </c:pt>
                <c:pt idx="15314">
                  <c:v>-84.597031000000001</c:v>
                </c:pt>
                <c:pt idx="15315">
                  <c:v>-84.597031000000001</c:v>
                </c:pt>
                <c:pt idx="15316">
                  <c:v>-97.56644</c:v>
                </c:pt>
                <c:pt idx="15317">
                  <c:v>-79.120891999999984</c:v>
                </c:pt>
                <c:pt idx="15318">
                  <c:v>-84.619962000000001</c:v>
                </c:pt>
                <c:pt idx="15319">
                  <c:v>-84.619962000000001</c:v>
                </c:pt>
                <c:pt idx="15320">
                  <c:v>-78.798810000000003</c:v>
                </c:pt>
                <c:pt idx="15321">
                  <c:v>-84.617473000000004</c:v>
                </c:pt>
                <c:pt idx="15322">
                  <c:v>-84.617473000000004</c:v>
                </c:pt>
                <c:pt idx="15323">
                  <c:v>-84.617473000000004</c:v>
                </c:pt>
                <c:pt idx="15324">
                  <c:v>-78.811760000000007</c:v>
                </c:pt>
                <c:pt idx="15325">
                  <c:v>-80.610489999999999</c:v>
                </c:pt>
                <c:pt idx="15326">
                  <c:v>-97.503880999999993</c:v>
                </c:pt>
                <c:pt idx="15327">
                  <c:v>-97.503880999999993</c:v>
                </c:pt>
                <c:pt idx="15328">
                  <c:v>-97.503880999999993</c:v>
                </c:pt>
                <c:pt idx="15329">
                  <c:v>-97.503880999999993</c:v>
                </c:pt>
                <c:pt idx="15330">
                  <c:v>-97.503880999999993</c:v>
                </c:pt>
                <c:pt idx="15331">
                  <c:v>-97.503880999999993</c:v>
                </c:pt>
                <c:pt idx="15332">
                  <c:v>-97.503880999999993</c:v>
                </c:pt>
                <c:pt idx="15333">
                  <c:v>-97.503880999999993</c:v>
                </c:pt>
                <c:pt idx="15334">
                  <c:v>-97.503880999999993</c:v>
                </c:pt>
                <c:pt idx="15335">
                  <c:v>-97.503880999999993</c:v>
                </c:pt>
                <c:pt idx="15336">
                  <c:v>-97.503880999999993</c:v>
                </c:pt>
                <c:pt idx="15337">
                  <c:v>-97.503880999999993</c:v>
                </c:pt>
                <c:pt idx="15338">
                  <c:v>-97.503880999999993</c:v>
                </c:pt>
                <c:pt idx="15339">
                  <c:v>-97.503880999999993</c:v>
                </c:pt>
                <c:pt idx="15340">
                  <c:v>-97.503880999999993</c:v>
                </c:pt>
                <c:pt idx="15341">
                  <c:v>-97.503880999999993</c:v>
                </c:pt>
                <c:pt idx="15342">
                  <c:v>-97.503880999999993</c:v>
                </c:pt>
                <c:pt idx="15343">
                  <c:v>-97.503880999999993</c:v>
                </c:pt>
                <c:pt idx="15344">
                  <c:v>-97.503880999999993</c:v>
                </c:pt>
                <c:pt idx="15345">
                  <c:v>-97.503880999999993</c:v>
                </c:pt>
                <c:pt idx="15346">
                  <c:v>-97.503880999999993</c:v>
                </c:pt>
                <c:pt idx="15347">
                  <c:v>-97.503880999999993</c:v>
                </c:pt>
                <c:pt idx="15348">
                  <c:v>-97.503880999999993</c:v>
                </c:pt>
                <c:pt idx="15349">
                  <c:v>-97.503880999999993</c:v>
                </c:pt>
                <c:pt idx="15350">
                  <c:v>-97.503880999999993</c:v>
                </c:pt>
                <c:pt idx="15351">
                  <c:v>-97.503880999999993</c:v>
                </c:pt>
                <c:pt idx="15352">
                  <c:v>-97.503880999999993</c:v>
                </c:pt>
                <c:pt idx="15353">
                  <c:v>-97.503880999999993</c:v>
                </c:pt>
                <c:pt idx="15354">
                  <c:v>-97.503880999999993</c:v>
                </c:pt>
                <c:pt idx="15355">
                  <c:v>-97.503880999999993</c:v>
                </c:pt>
                <c:pt idx="15356">
                  <c:v>-97.503880999999993</c:v>
                </c:pt>
                <c:pt idx="15357">
                  <c:v>-97.503880999999993</c:v>
                </c:pt>
                <c:pt idx="15358">
                  <c:v>-97.503880999999993</c:v>
                </c:pt>
                <c:pt idx="15359">
                  <c:v>-97.503880999999993</c:v>
                </c:pt>
                <c:pt idx="15360">
                  <c:v>-97.503880999999993</c:v>
                </c:pt>
                <c:pt idx="15361">
                  <c:v>-97.503880999999993</c:v>
                </c:pt>
                <c:pt idx="15362">
                  <c:v>-97.503880999999993</c:v>
                </c:pt>
                <c:pt idx="15363">
                  <c:v>-97.503880999999993</c:v>
                </c:pt>
                <c:pt idx="15364">
                  <c:v>-97.503880999999993</c:v>
                </c:pt>
                <c:pt idx="15365">
                  <c:v>-97.503880999999993</c:v>
                </c:pt>
                <c:pt idx="15366">
                  <c:v>-97.503880999999993</c:v>
                </c:pt>
                <c:pt idx="15367">
                  <c:v>-97.503879999999981</c:v>
                </c:pt>
                <c:pt idx="15368">
                  <c:v>-95.980980000000002</c:v>
                </c:pt>
                <c:pt idx="15369">
                  <c:v>-87.475150999999983</c:v>
                </c:pt>
                <c:pt idx="15370">
                  <c:v>-80.60235999999999</c:v>
                </c:pt>
                <c:pt idx="15371">
                  <c:v>-86.752769999999998</c:v>
                </c:pt>
                <c:pt idx="15372">
                  <c:v>-100.27786999999999</c:v>
                </c:pt>
                <c:pt idx="15373">
                  <c:v>-79.217186999999996</c:v>
                </c:pt>
                <c:pt idx="15374">
                  <c:v>-80.861400000000003</c:v>
                </c:pt>
                <c:pt idx="15375">
                  <c:v>-84.60835999999999</c:v>
                </c:pt>
                <c:pt idx="15376">
                  <c:v>-84.593010000000007</c:v>
                </c:pt>
                <c:pt idx="15377">
                  <c:v>-80.873445999999987</c:v>
                </c:pt>
                <c:pt idx="15378">
                  <c:v>-80.879284999999982</c:v>
                </c:pt>
                <c:pt idx="15379">
                  <c:v>-80.610410999999999</c:v>
                </c:pt>
                <c:pt idx="15380">
                  <c:v>-80.886939999999981</c:v>
                </c:pt>
                <c:pt idx="15381">
                  <c:v>-98.361900000000006</c:v>
                </c:pt>
                <c:pt idx="15382">
                  <c:v>-80.996370000000013</c:v>
                </c:pt>
                <c:pt idx="15383">
                  <c:v>-97.599400000000003</c:v>
                </c:pt>
                <c:pt idx="15384">
                  <c:v>-80.613029999999995</c:v>
                </c:pt>
                <c:pt idx="15385">
                  <c:v>-80.595609999999994</c:v>
                </c:pt>
                <c:pt idx="15386">
                  <c:v>-84.249785000000003</c:v>
                </c:pt>
                <c:pt idx="15387">
                  <c:v>-84.249785000000003</c:v>
                </c:pt>
                <c:pt idx="15388">
                  <c:v>-97.562610000000006</c:v>
                </c:pt>
                <c:pt idx="15389">
                  <c:v>-86.809229000000002</c:v>
                </c:pt>
                <c:pt idx="15390">
                  <c:v>-97.406569000000005</c:v>
                </c:pt>
                <c:pt idx="15391">
                  <c:v>-97.406565999999998</c:v>
                </c:pt>
                <c:pt idx="15392">
                  <c:v>-86.815399999999983</c:v>
                </c:pt>
                <c:pt idx="15393">
                  <c:v>-84.62465899999998</c:v>
                </c:pt>
                <c:pt idx="15394">
                  <c:v>-80.592489999999998</c:v>
                </c:pt>
                <c:pt idx="15395">
                  <c:v>-80.607330000000005</c:v>
                </c:pt>
                <c:pt idx="15396">
                  <c:v>-97.405563999999998</c:v>
                </c:pt>
                <c:pt idx="15397">
                  <c:v>-93.031535000000005</c:v>
                </c:pt>
                <c:pt idx="15398">
                  <c:v>-97.655601999999988</c:v>
                </c:pt>
                <c:pt idx="15399">
                  <c:v>-119.355142</c:v>
                </c:pt>
                <c:pt idx="15400">
                  <c:v>-119.355142</c:v>
                </c:pt>
                <c:pt idx="15401">
                  <c:v>-119.355142</c:v>
                </c:pt>
                <c:pt idx="15402">
                  <c:v>-119.355142</c:v>
                </c:pt>
                <c:pt idx="15403">
                  <c:v>-80.593749000000003</c:v>
                </c:pt>
                <c:pt idx="15404">
                  <c:v>-97.685896999999969</c:v>
                </c:pt>
                <c:pt idx="15405">
                  <c:v>-97.406569000000005</c:v>
                </c:pt>
                <c:pt idx="15406">
                  <c:v>-97.649313000000006</c:v>
                </c:pt>
                <c:pt idx="15407">
                  <c:v>-97.69059799999998</c:v>
                </c:pt>
                <c:pt idx="15408">
                  <c:v>-86.783241000000004</c:v>
                </c:pt>
                <c:pt idx="15409">
                  <c:v>-82.514861999999994</c:v>
                </c:pt>
                <c:pt idx="15410">
                  <c:v>-97.36497</c:v>
                </c:pt>
                <c:pt idx="15411">
                  <c:v>-97.727360000000004</c:v>
                </c:pt>
                <c:pt idx="15412">
                  <c:v>-97.383949999999999</c:v>
                </c:pt>
                <c:pt idx="15413">
                  <c:v>-80.872979999999984</c:v>
                </c:pt>
                <c:pt idx="15414">
                  <c:v>-97.372741999999974</c:v>
                </c:pt>
                <c:pt idx="15415">
                  <c:v>-97.609085999999991</c:v>
                </c:pt>
                <c:pt idx="15416">
                  <c:v>-97.405681999999999</c:v>
                </c:pt>
                <c:pt idx="15417">
                  <c:v>-97.390429999999995</c:v>
                </c:pt>
                <c:pt idx="15418">
                  <c:v>-97.473539000000002</c:v>
                </c:pt>
                <c:pt idx="15419">
                  <c:v>-97.510319999999993</c:v>
                </c:pt>
                <c:pt idx="15420">
                  <c:v>-97.516400000000004</c:v>
                </c:pt>
                <c:pt idx="15421">
                  <c:v>-97.516400000000004</c:v>
                </c:pt>
                <c:pt idx="15422">
                  <c:v>-97.516400000000004</c:v>
                </c:pt>
                <c:pt idx="15423">
                  <c:v>-97.516400000000004</c:v>
                </c:pt>
                <c:pt idx="15424">
                  <c:v>-97.516400000000004</c:v>
                </c:pt>
                <c:pt idx="15425">
                  <c:v>-97.516400000000004</c:v>
                </c:pt>
                <c:pt idx="15426">
                  <c:v>-97.516400000000004</c:v>
                </c:pt>
                <c:pt idx="15427">
                  <c:v>-97.516400000000004</c:v>
                </c:pt>
                <c:pt idx="15428">
                  <c:v>-97.51634</c:v>
                </c:pt>
                <c:pt idx="15429">
                  <c:v>-97.516220000000004</c:v>
                </c:pt>
                <c:pt idx="15430">
                  <c:v>-97.519710000000003</c:v>
                </c:pt>
                <c:pt idx="15431">
                  <c:v>-97.390180000000001</c:v>
                </c:pt>
                <c:pt idx="15432">
                  <c:v>-83.009270999999998</c:v>
                </c:pt>
                <c:pt idx="15433">
                  <c:v>-81.241739999999993</c:v>
                </c:pt>
                <c:pt idx="15434">
                  <c:v>-80.257980000000003</c:v>
                </c:pt>
                <c:pt idx="15435">
                  <c:v>-81.25597999999998</c:v>
                </c:pt>
                <c:pt idx="15436">
                  <c:v>-97.521069999999995</c:v>
                </c:pt>
                <c:pt idx="15437">
                  <c:v>-97.521270000000001</c:v>
                </c:pt>
                <c:pt idx="15438">
                  <c:v>-81.234610000000004</c:v>
                </c:pt>
                <c:pt idx="15439">
                  <c:v>-86.079569999999975</c:v>
                </c:pt>
                <c:pt idx="15440">
                  <c:v>-81.247814000000005</c:v>
                </c:pt>
                <c:pt idx="15441">
                  <c:v>-79.172219999999982</c:v>
                </c:pt>
                <c:pt idx="15442">
                  <c:v>-79.172219999999982</c:v>
                </c:pt>
                <c:pt idx="15443">
                  <c:v>-79.172219999999982</c:v>
                </c:pt>
                <c:pt idx="15444">
                  <c:v>-80.880850999999993</c:v>
                </c:pt>
                <c:pt idx="15445">
                  <c:v>-97.522359999999992</c:v>
                </c:pt>
                <c:pt idx="15446">
                  <c:v>-81.233703000000006</c:v>
                </c:pt>
                <c:pt idx="15447">
                  <c:v>-81.23239599999998</c:v>
                </c:pt>
                <c:pt idx="15448">
                  <c:v>-80.893968999999998</c:v>
                </c:pt>
                <c:pt idx="15449">
                  <c:v>-97.565669999999997</c:v>
                </c:pt>
                <c:pt idx="15450">
                  <c:v>-97.565669999999997</c:v>
                </c:pt>
                <c:pt idx="15451">
                  <c:v>-97.500559999999993</c:v>
                </c:pt>
                <c:pt idx="15452">
                  <c:v>-97.756141</c:v>
                </c:pt>
                <c:pt idx="15453">
                  <c:v>-79.180509999999998</c:v>
                </c:pt>
                <c:pt idx="15454">
                  <c:v>-79.18031999999998</c:v>
                </c:pt>
                <c:pt idx="15455">
                  <c:v>-80.612571999999986</c:v>
                </c:pt>
                <c:pt idx="15456">
                  <c:v>-80.883279999999999</c:v>
                </c:pt>
                <c:pt idx="15457">
                  <c:v>-86.088570000000004</c:v>
                </c:pt>
                <c:pt idx="15458">
                  <c:v>-77.681667000000004</c:v>
                </c:pt>
                <c:pt idx="15459">
                  <c:v>-97.754363999999995</c:v>
                </c:pt>
                <c:pt idx="15460">
                  <c:v>-76.842014000000006</c:v>
                </c:pt>
                <c:pt idx="15461">
                  <c:v>-97.550700000000006</c:v>
                </c:pt>
                <c:pt idx="15462">
                  <c:v>-81.195756999999986</c:v>
                </c:pt>
                <c:pt idx="15463">
                  <c:v>-97.516279999999995</c:v>
                </c:pt>
                <c:pt idx="15464">
                  <c:v>-82.537440000000004</c:v>
                </c:pt>
                <c:pt idx="15465">
                  <c:v>-80.878152999999983</c:v>
                </c:pt>
                <c:pt idx="15466">
                  <c:v>-97.464370000000002</c:v>
                </c:pt>
                <c:pt idx="15467">
                  <c:v>-82.519318999999982</c:v>
                </c:pt>
                <c:pt idx="15468">
                  <c:v>-81.22517599999999</c:v>
                </c:pt>
                <c:pt idx="15469">
                  <c:v>-80.622309999999985</c:v>
                </c:pt>
                <c:pt idx="15470">
                  <c:v>-86.078217999999993</c:v>
                </c:pt>
                <c:pt idx="15471">
                  <c:v>-86.078217999999993</c:v>
                </c:pt>
                <c:pt idx="15472">
                  <c:v>-86.078217999999993</c:v>
                </c:pt>
                <c:pt idx="15473">
                  <c:v>-86.078217999999993</c:v>
                </c:pt>
                <c:pt idx="15474">
                  <c:v>-97.569164000000001</c:v>
                </c:pt>
                <c:pt idx="15475">
                  <c:v>-85.012699999999995</c:v>
                </c:pt>
                <c:pt idx="15476">
                  <c:v>-97.60951</c:v>
                </c:pt>
                <c:pt idx="15477">
                  <c:v>-82.523899999999998</c:v>
                </c:pt>
                <c:pt idx="15478">
                  <c:v>-80.860186999999982</c:v>
                </c:pt>
                <c:pt idx="15479">
                  <c:v>-78.740290000000002</c:v>
                </c:pt>
                <c:pt idx="15480">
                  <c:v>-82.990638000000004</c:v>
                </c:pt>
                <c:pt idx="15481">
                  <c:v>-119.28885</c:v>
                </c:pt>
                <c:pt idx="15482">
                  <c:v>-108.835899</c:v>
                </c:pt>
                <c:pt idx="15483">
                  <c:v>-78.317189999999997</c:v>
                </c:pt>
                <c:pt idx="15484">
                  <c:v>-97.760149999999996</c:v>
                </c:pt>
                <c:pt idx="15485">
                  <c:v>-86.08308599999998</c:v>
                </c:pt>
                <c:pt idx="15486">
                  <c:v>-108.73384</c:v>
                </c:pt>
                <c:pt idx="15487">
                  <c:v>-78.314302999999981</c:v>
                </c:pt>
                <c:pt idx="15488">
                  <c:v>-86.464606000000003</c:v>
                </c:pt>
                <c:pt idx="15489">
                  <c:v>-86.464606000000003</c:v>
                </c:pt>
                <c:pt idx="15490">
                  <c:v>-78.346710000000002</c:v>
                </c:pt>
                <c:pt idx="15491">
                  <c:v>-97.511439999999993</c:v>
                </c:pt>
                <c:pt idx="15492">
                  <c:v>-97.511439999999993</c:v>
                </c:pt>
                <c:pt idx="15493">
                  <c:v>-97.548180000000002</c:v>
                </c:pt>
                <c:pt idx="15494">
                  <c:v>-97.654939999999982</c:v>
                </c:pt>
                <c:pt idx="15495">
                  <c:v>-105.96644000000001</c:v>
                </c:pt>
                <c:pt idx="15496">
                  <c:v>-84.790122999999994</c:v>
                </c:pt>
                <c:pt idx="15497">
                  <c:v>-78.328649999999982</c:v>
                </c:pt>
                <c:pt idx="15498">
                  <c:v>-78.362712999999985</c:v>
                </c:pt>
                <c:pt idx="15499">
                  <c:v>-84.363479999999981</c:v>
                </c:pt>
                <c:pt idx="15500">
                  <c:v>-77.053185999999982</c:v>
                </c:pt>
                <c:pt idx="15501">
                  <c:v>-84.791669999999996</c:v>
                </c:pt>
                <c:pt idx="15502">
                  <c:v>-78.313395</c:v>
                </c:pt>
                <c:pt idx="15503">
                  <c:v>-97.537229999999994</c:v>
                </c:pt>
                <c:pt idx="15504">
                  <c:v>-97.568600000000004</c:v>
                </c:pt>
                <c:pt idx="15505">
                  <c:v>-97.566601000000006</c:v>
                </c:pt>
                <c:pt idx="15506">
                  <c:v>-97.584361000000001</c:v>
                </c:pt>
                <c:pt idx="15507">
                  <c:v>-97.545400000000001</c:v>
                </c:pt>
                <c:pt idx="15508">
                  <c:v>-82.606223</c:v>
                </c:pt>
                <c:pt idx="15509">
                  <c:v>-84.987395000000006</c:v>
                </c:pt>
                <c:pt idx="15510">
                  <c:v>-108.67174</c:v>
                </c:pt>
                <c:pt idx="15511">
                  <c:v>-108.766797</c:v>
                </c:pt>
                <c:pt idx="15512">
                  <c:v>-90.432869999999994</c:v>
                </c:pt>
                <c:pt idx="15513">
                  <c:v>-97.580936999999992</c:v>
                </c:pt>
                <c:pt idx="15514">
                  <c:v>-97.546605</c:v>
                </c:pt>
                <c:pt idx="15515">
                  <c:v>-95.117800000000003</c:v>
                </c:pt>
                <c:pt idx="15516">
                  <c:v>-97.564312000000001</c:v>
                </c:pt>
                <c:pt idx="15517">
                  <c:v>-82.834590000000006</c:v>
                </c:pt>
                <c:pt idx="15518">
                  <c:v>-97.531229999999994</c:v>
                </c:pt>
                <c:pt idx="15519">
                  <c:v>-97.620809999999992</c:v>
                </c:pt>
                <c:pt idx="15520">
                  <c:v>-79.185419999999979</c:v>
                </c:pt>
                <c:pt idx="15521">
                  <c:v>-79.130863000000005</c:v>
                </c:pt>
                <c:pt idx="15522">
                  <c:v>-79.130863000000005</c:v>
                </c:pt>
                <c:pt idx="15523">
                  <c:v>-79.130863000000005</c:v>
                </c:pt>
                <c:pt idx="15524">
                  <c:v>-79.130863000000005</c:v>
                </c:pt>
                <c:pt idx="15525">
                  <c:v>-97.97983499999998</c:v>
                </c:pt>
                <c:pt idx="15526">
                  <c:v>-97.97983499999998</c:v>
                </c:pt>
                <c:pt idx="15527">
                  <c:v>-97.97983499999998</c:v>
                </c:pt>
                <c:pt idx="15528">
                  <c:v>-97.97983499999998</c:v>
                </c:pt>
                <c:pt idx="15529">
                  <c:v>-97.97983499999998</c:v>
                </c:pt>
                <c:pt idx="15530">
                  <c:v>-82.755041999999989</c:v>
                </c:pt>
                <c:pt idx="15531">
                  <c:v>-89.663841999999988</c:v>
                </c:pt>
                <c:pt idx="15532">
                  <c:v>-87.217349999999996</c:v>
                </c:pt>
                <c:pt idx="15533">
                  <c:v>-82.668163000000007</c:v>
                </c:pt>
                <c:pt idx="15534">
                  <c:v>-82.665807999999984</c:v>
                </c:pt>
                <c:pt idx="15535">
                  <c:v>-77.404326999999995</c:v>
                </c:pt>
                <c:pt idx="15536">
                  <c:v>-111.57477299999999</c:v>
                </c:pt>
                <c:pt idx="15537">
                  <c:v>-98.844764999999995</c:v>
                </c:pt>
                <c:pt idx="15538">
                  <c:v>-80.406739999999999</c:v>
                </c:pt>
                <c:pt idx="15539">
                  <c:v>-79.667715000000001</c:v>
                </c:pt>
                <c:pt idx="15540">
                  <c:v>-79.667715000000001</c:v>
                </c:pt>
                <c:pt idx="15541">
                  <c:v>-79.667715000000001</c:v>
                </c:pt>
                <c:pt idx="15542">
                  <c:v>-78.383269999999996</c:v>
                </c:pt>
                <c:pt idx="15543">
                  <c:v>-97.409400000000005</c:v>
                </c:pt>
                <c:pt idx="15544">
                  <c:v>-97.409400000000005</c:v>
                </c:pt>
                <c:pt idx="15545">
                  <c:v>-97.409400000000005</c:v>
                </c:pt>
                <c:pt idx="15546">
                  <c:v>-97.409400000000005</c:v>
                </c:pt>
                <c:pt idx="15547">
                  <c:v>-97.549270000000007</c:v>
                </c:pt>
                <c:pt idx="15548">
                  <c:v>-97.65100099999998</c:v>
                </c:pt>
                <c:pt idx="15549">
                  <c:v>-84.951822000000007</c:v>
                </c:pt>
                <c:pt idx="15550">
                  <c:v>-92.190496999999979</c:v>
                </c:pt>
                <c:pt idx="15551">
                  <c:v>-97.51532899999998</c:v>
                </c:pt>
                <c:pt idx="15552">
                  <c:v>-82.835150999999982</c:v>
                </c:pt>
                <c:pt idx="15553">
                  <c:v>-97.549666000000002</c:v>
                </c:pt>
                <c:pt idx="15554">
                  <c:v>-82.50544699999999</c:v>
                </c:pt>
                <c:pt idx="15555">
                  <c:v>-82.618066999999982</c:v>
                </c:pt>
                <c:pt idx="15556">
                  <c:v>-108.255307</c:v>
                </c:pt>
                <c:pt idx="15557">
                  <c:v>-108.255307</c:v>
                </c:pt>
                <c:pt idx="15558">
                  <c:v>-82.52023699999998</c:v>
                </c:pt>
                <c:pt idx="15559">
                  <c:v>-78.145668999999998</c:v>
                </c:pt>
                <c:pt idx="15560">
                  <c:v>-81.213480000000004</c:v>
                </c:pt>
                <c:pt idx="15561">
                  <c:v>-77.381435999999979</c:v>
                </c:pt>
                <c:pt idx="15562">
                  <c:v>-97.555939999999993</c:v>
                </c:pt>
                <c:pt idx="15563">
                  <c:v>-80.842789999999979</c:v>
                </c:pt>
                <c:pt idx="15564">
                  <c:v>-97.527879999999982</c:v>
                </c:pt>
                <c:pt idx="15565">
                  <c:v>-97.540138999999982</c:v>
                </c:pt>
                <c:pt idx="15566">
                  <c:v>-77.382514999999998</c:v>
                </c:pt>
                <c:pt idx="15567">
                  <c:v>-82.521897999999979</c:v>
                </c:pt>
                <c:pt idx="15568">
                  <c:v>-77.382199</c:v>
                </c:pt>
                <c:pt idx="15569">
                  <c:v>-82.525757999999968</c:v>
                </c:pt>
                <c:pt idx="15570">
                  <c:v>-97.548609999999996</c:v>
                </c:pt>
                <c:pt idx="15571">
                  <c:v>-80.814689999999999</c:v>
                </c:pt>
                <c:pt idx="15572">
                  <c:v>-94.236224000000007</c:v>
                </c:pt>
                <c:pt idx="15573">
                  <c:v>-82.470894000000001</c:v>
                </c:pt>
                <c:pt idx="15574">
                  <c:v>-89.272064</c:v>
                </c:pt>
                <c:pt idx="15575">
                  <c:v>-80.868096999999992</c:v>
                </c:pt>
                <c:pt idx="15576">
                  <c:v>-97.655309999999986</c:v>
                </c:pt>
                <c:pt idx="15577">
                  <c:v>-97.503255999999993</c:v>
                </c:pt>
                <c:pt idx="15578">
                  <c:v>-77.367570000000001</c:v>
                </c:pt>
                <c:pt idx="15579">
                  <c:v>-97.63788799999999</c:v>
                </c:pt>
                <c:pt idx="15580">
                  <c:v>-97.548685000000006</c:v>
                </c:pt>
                <c:pt idx="15581">
                  <c:v>-84.268209999999996</c:v>
                </c:pt>
                <c:pt idx="15582">
                  <c:v>-80.856399999999979</c:v>
                </c:pt>
                <c:pt idx="15583">
                  <c:v>-97.486868000000001</c:v>
                </c:pt>
                <c:pt idx="15584">
                  <c:v>-97.486868000000001</c:v>
                </c:pt>
                <c:pt idx="15585">
                  <c:v>-87.095939999999999</c:v>
                </c:pt>
                <c:pt idx="15586">
                  <c:v>-82.548113999999998</c:v>
                </c:pt>
                <c:pt idx="15587">
                  <c:v>-77.372402999999991</c:v>
                </c:pt>
                <c:pt idx="15588">
                  <c:v>-77.372402999999991</c:v>
                </c:pt>
                <c:pt idx="15589">
                  <c:v>-77.372402999999991</c:v>
                </c:pt>
                <c:pt idx="15590">
                  <c:v>-97.546310000000005</c:v>
                </c:pt>
                <c:pt idx="15591">
                  <c:v>-84.480919999999998</c:v>
                </c:pt>
                <c:pt idx="15592">
                  <c:v>-78.771007999999981</c:v>
                </c:pt>
                <c:pt idx="15593">
                  <c:v>-78.763918000000004</c:v>
                </c:pt>
                <c:pt idx="15594">
                  <c:v>-77.402799999999999</c:v>
                </c:pt>
                <c:pt idx="15595">
                  <c:v>-77.320229999999995</c:v>
                </c:pt>
                <c:pt idx="15596">
                  <c:v>-82.557570000000013</c:v>
                </c:pt>
                <c:pt idx="15597">
                  <c:v>-80.856679999999983</c:v>
                </c:pt>
                <c:pt idx="15598">
                  <c:v>-80.872892999999991</c:v>
                </c:pt>
                <c:pt idx="15599">
                  <c:v>-87.055237999999989</c:v>
                </c:pt>
                <c:pt idx="15600">
                  <c:v>-82.551689999999994</c:v>
                </c:pt>
                <c:pt idx="15601">
                  <c:v>-82.55171</c:v>
                </c:pt>
                <c:pt idx="15602">
                  <c:v>-82.55171</c:v>
                </c:pt>
                <c:pt idx="15603">
                  <c:v>-97.593330999999992</c:v>
                </c:pt>
                <c:pt idx="15604">
                  <c:v>-89.055701999999968</c:v>
                </c:pt>
                <c:pt idx="15605">
                  <c:v>-97.589441999999991</c:v>
                </c:pt>
                <c:pt idx="15606">
                  <c:v>-97.552634999999981</c:v>
                </c:pt>
                <c:pt idx="15607">
                  <c:v>-77.325683999999981</c:v>
                </c:pt>
                <c:pt idx="15608">
                  <c:v>-82.549071999999981</c:v>
                </c:pt>
                <c:pt idx="15609">
                  <c:v>-80.871549000000002</c:v>
                </c:pt>
                <c:pt idx="15610">
                  <c:v>-96.834700000000012</c:v>
                </c:pt>
                <c:pt idx="15611">
                  <c:v>-96.834700000000012</c:v>
                </c:pt>
                <c:pt idx="15612">
                  <c:v>-80.866820000000004</c:v>
                </c:pt>
                <c:pt idx="15613">
                  <c:v>-77.372219999999999</c:v>
                </c:pt>
                <c:pt idx="15614">
                  <c:v>-87.075079999999986</c:v>
                </c:pt>
                <c:pt idx="15615">
                  <c:v>-84.949551999999997</c:v>
                </c:pt>
                <c:pt idx="15616">
                  <c:v>-84.949551999999997</c:v>
                </c:pt>
                <c:pt idx="15617">
                  <c:v>-82.682643999999982</c:v>
                </c:pt>
                <c:pt idx="15618">
                  <c:v>-84.463300000000004</c:v>
                </c:pt>
                <c:pt idx="15619">
                  <c:v>-84.463300000000004</c:v>
                </c:pt>
                <c:pt idx="15620">
                  <c:v>-77.370097999999984</c:v>
                </c:pt>
                <c:pt idx="15621">
                  <c:v>-82.620009999999979</c:v>
                </c:pt>
                <c:pt idx="15622">
                  <c:v>-97.549419999999998</c:v>
                </c:pt>
                <c:pt idx="15623">
                  <c:v>-120.66023</c:v>
                </c:pt>
                <c:pt idx="15624">
                  <c:v>-77.380229999999997</c:v>
                </c:pt>
                <c:pt idx="15625">
                  <c:v>-77.395504000000003</c:v>
                </c:pt>
                <c:pt idx="15626">
                  <c:v>-82.319623000000007</c:v>
                </c:pt>
                <c:pt idx="15627">
                  <c:v>-80.783630000000002</c:v>
                </c:pt>
                <c:pt idx="15628">
                  <c:v>-82.530424999999994</c:v>
                </c:pt>
                <c:pt idx="15629">
                  <c:v>-82.530424999999994</c:v>
                </c:pt>
                <c:pt idx="15630">
                  <c:v>-82.530424999999994</c:v>
                </c:pt>
                <c:pt idx="15631">
                  <c:v>-82.31823</c:v>
                </c:pt>
                <c:pt idx="15632">
                  <c:v>-97.564301</c:v>
                </c:pt>
                <c:pt idx="15633">
                  <c:v>-82.569937999999979</c:v>
                </c:pt>
                <c:pt idx="15634">
                  <c:v>-97.551682999999983</c:v>
                </c:pt>
                <c:pt idx="15635">
                  <c:v>-97.558267999999998</c:v>
                </c:pt>
                <c:pt idx="15636">
                  <c:v>-90.337370000000007</c:v>
                </c:pt>
                <c:pt idx="15637">
                  <c:v>-97.583646999999999</c:v>
                </c:pt>
                <c:pt idx="15638">
                  <c:v>-97.571359000000001</c:v>
                </c:pt>
                <c:pt idx="15639">
                  <c:v>-88.813389999999998</c:v>
                </c:pt>
                <c:pt idx="15640">
                  <c:v>-88.81344</c:v>
                </c:pt>
                <c:pt idx="15641">
                  <c:v>-87.036500000000004</c:v>
                </c:pt>
                <c:pt idx="15642">
                  <c:v>-87.036500000000004</c:v>
                </c:pt>
                <c:pt idx="15643">
                  <c:v>-87.056297000000001</c:v>
                </c:pt>
                <c:pt idx="15644">
                  <c:v>-82.31953799999998</c:v>
                </c:pt>
                <c:pt idx="15645">
                  <c:v>-120.682841</c:v>
                </c:pt>
                <c:pt idx="15646">
                  <c:v>-87.077763000000004</c:v>
                </c:pt>
                <c:pt idx="15647">
                  <c:v>-97.583830000000006</c:v>
                </c:pt>
                <c:pt idx="15648">
                  <c:v>-97.575364999999991</c:v>
                </c:pt>
                <c:pt idx="15649">
                  <c:v>-95.379526999999982</c:v>
                </c:pt>
                <c:pt idx="15650">
                  <c:v>-78.478170000000006</c:v>
                </c:pt>
                <c:pt idx="15651">
                  <c:v>-95.38391</c:v>
                </c:pt>
                <c:pt idx="15652">
                  <c:v>-95.38391</c:v>
                </c:pt>
                <c:pt idx="15653">
                  <c:v>-97.489781999999991</c:v>
                </c:pt>
                <c:pt idx="15654">
                  <c:v>-91.243154000000004</c:v>
                </c:pt>
                <c:pt idx="15655">
                  <c:v>-95.966645999999997</c:v>
                </c:pt>
                <c:pt idx="15656">
                  <c:v>-80.521152999999998</c:v>
                </c:pt>
                <c:pt idx="15657">
                  <c:v>-97.47871099999999</c:v>
                </c:pt>
                <c:pt idx="15658">
                  <c:v>-88.774113999999997</c:v>
                </c:pt>
                <c:pt idx="15659">
                  <c:v>-82.180655999999999</c:v>
                </c:pt>
                <c:pt idx="15660">
                  <c:v>-78.507499999999993</c:v>
                </c:pt>
                <c:pt idx="15661">
                  <c:v>-97.553630000000013</c:v>
                </c:pt>
                <c:pt idx="15662">
                  <c:v>-97.485656000000006</c:v>
                </c:pt>
                <c:pt idx="15663">
                  <c:v>-79.523230000000012</c:v>
                </c:pt>
                <c:pt idx="15664">
                  <c:v>-80.789400000000001</c:v>
                </c:pt>
                <c:pt idx="15665">
                  <c:v>-80.787400000000005</c:v>
                </c:pt>
                <c:pt idx="15666">
                  <c:v>-80.113722999999979</c:v>
                </c:pt>
                <c:pt idx="15667">
                  <c:v>-88.831810000000004</c:v>
                </c:pt>
                <c:pt idx="15668">
                  <c:v>-106.018365</c:v>
                </c:pt>
                <c:pt idx="15669">
                  <c:v>-88.823712999999984</c:v>
                </c:pt>
                <c:pt idx="15670">
                  <c:v>-97.488130000000012</c:v>
                </c:pt>
                <c:pt idx="15671">
                  <c:v>-106.01042</c:v>
                </c:pt>
                <c:pt idx="15672">
                  <c:v>-78.838972999999967</c:v>
                </c:pt>
                <c:pt idx="15673">
                  <c:v>-88.82237299999997</c:v>
                </c:pt>
                <c:pt idx="15674">
                  <c:v>-88.82237299999997</c:v>
                </c:pt>
                <c:pt idx="15675">
                  <c:v>-88.82237299999997</c:v>
                </c:pt>
                <c:pt idx="15676">
                  <c:v>-88.82237299999997</c:v>
                </c:pt>
                <c:pt idx="15677">
                  <c:v>-78.839690000000004</c:v>
                </c:pt>
                <c:pt idx="15678">
                  <c:v>-87.073499999999981</c:v>
                </c:pt>
                <c:pt idx="15679">
                  <c:v>-80.491280000000003</c:v>
                </c:pt>
                <c:pt idx="15680">
                  <c:v>-78.464820000000003</c:v>
                </c:pt>
                <c:pt idx="15681">
                  <c:v>-120.63972</c:v>
                </c:pt>
                <c:pt idx="15682">
                  <c:v>-120.660972</c:v>
                </c:pt>
                <c:pt idx="15683">
                  <c:v>-88.847525000000005</c:v>
                </c:pt>
                <c:pt idx="15684">
                  <c:v>-88.816479999999999</c:v>
                </c:pt>
                <c:pt idx="15685">
                  <c:v>-81.202315999999982</c:v>
                </c:pt>
                <c:pt idx="15686">
                  <c:v>-88.831614999999999</c:v>
                </c:pt>
                <c:pt idx="15687">
                  <c:v>-87.03031</c:v>
                </c:pt>
                <c:pt idx="15688">
                  <c:v>-80.46069</c:v>
                </c:pt>
                <c:pt idx="15689">
                  <c:v>-97.481459999999998</c:v>
                </c:pt>
                <c:pt idx="15690">
                  <c:v>-78.476417999999981</c:v>
                </c:pt>
                <c:pt idx="15691">
                  <c:v>-97.475560000000002</c:v>
                </c:pt>
                <c:pt idx="15692">
                  <c:v>-97.459860000000006</c:v>
                </c:pt>
                <c:pt idx="15693">
                  <c:v>-88.830096999999981</c:v>
                </c:pt>
                <c:pt idx="15694">
                  <c:v>-105.94556</c:v>
                </c:pt>
                <c:pt idx="15695">
                  <c:v>-101.409988</c:v>
                </c:pt>
                <c:pt idx="15696">
                  <c:v>-105.96425000000001</c:v>
                </c:pt>
                <c:pt idx="15697">
                  <c:v>-105.94923</c:v>
                </c:pt>
                <c:pt idx="15698">
                  <c:v>-105.951154</c:v>
                </c:pt>
                <c:pt idx="15699">
                  <c:v>-88.850079999999991</c:v>
                </c:pt>
                <c:pt idx="15700">
                  <c:v>-78.848984000000002</c:v>
                </c:pt>
                <c:pt idx="15701">
                  <c:v>-105.980138</c:v>
                </c:pt>
                <c:pt idx="15702">
                  <c:v>-80.518180000000001</c:v>
                </c:pt>
                <c:pt idx="15703">
                  <c:v>-105.96311</c:v>
                </c:pt>
                <c:pt idx="15704">
                  <c:v>-81.236599999999996</c:v>
                </c:pt>
                <c:pt idx="15705">
                  <c:v>-79.793090000000007</c:v>
                </c:pt>
                <c:pt idx="15706">
                  <c:v>-88.862013000000005</c:v>
                </c:pt>
                <c:pt idx="15707">
                  <c:v>-88.860911999999999</c:v>
                </c:pt>
                <c:pt idx="15708">
                  <c:v>-90.524170000000012</c:v>
                </c:pt>
                <c:pt idx="15709">
                  <c:v>-88.857389999999981</c:v>
                </c:pt>
                <c:pt idx="15710">
                  <c:v>-97.498750000000001</c:v>
                </c:pt>
                <c:pt idx="15711">
                  <c:v>-97.447389999999999</c:v>
                </c:pt>
                <c:pt idx="15712">
                  <c:v>-119.22695</c:v>
                </c:pt>
                <c:pt idx="15713">
                  <c:v>-80.497799999999998</c:v>
                </c:pt>
                <c:pt idx="15714">
                  <c:v>-97.514745000000005</c:v>
                </c:pt>
                <c:pt idx="15715">
                  <c:v>-81.221170000000001</c:v>
                </c:pt>
                <c:pt idx="15716">
                  <c:v>-119.22908</c:v>
                </c:pt>
                <c:pt idx="15717">
                  <c:v>-119.227766</c:v>
                </c:pt>
                <c:pt idx="15718">
                  <c:v>-105.95281</c:v>
                </c:pt>
                <c:pt idx="15719">
                  <c:v>-80.474100000000007</c:v>
                </c:pt>
                <c:pt idx="15720">
                  <c:v>-105.953974</c:v>
                </c:pt>
                <c:pt idx="15721">
                  <c:v>-79.424350000000004</c:v>
                </c:pt>
                <c:pt idx="15722">
                  <c:v>-85.77736299999998</c:v>
                </c:pt>
                <c:pt idx="15723">
                  <c:v>-85.778497999999985</c:v>
                </c:pt>
                <c:pt idx="15724">
                  <c:v>-85.778497999999985</c:v>
                </c:pt>
                <c:pt idx="15725">
                  <c:v>-82.048029</c:v>
                </c:pt>
                <c:pt idx="15726">
                  <c:v>-82.009010000000004</c:v>
                </c:pt>
                <c:pt idx="15727">
                  <c:v>-80.507279999999994</c:v>
                </c:pt>
                <c:pt idx="15728">
                  <c:v>-78.57528099999999</c:v>
                </c:pt>
                <c:pt idx="15729">
                  <c:v>-106.882617</c:v>
                </c:pt>
                <c:pt idx="15730">
                  <c:v>-105.94274</c:v>
                </c:pt>
                <c:pt idx="15731">
                  <c:v>-83.922972999999985</c:v>
                </c:pt>
                <c:pt idx="15732">
                  <c:v>-83.922972999999985</c:v>
                </c:pt>
                <c:pt idx="15733">
                  <c:v>-83.922972999999985</c:v>
                </c:pt>
                <c:pt idx="15734">
                  <c:v>-88.857747999999987</c:v>
                </c:pt>
                <c:pt idx="15735">
                  <c:v>-78.574359999999999</c:v>
                </c:pt>
                <c:pt idx="15736">
                  <c:v>-78.831479999999999</c:v>
                </c:pt>
                <c:pt idx="15737">
                  <c:v>-79.794240000000002</c:v>
                </c:pt>
                <c:pt idx="15738">
                  <c:v>-80.52055</c:v>
                </c:pt>
                <c:pt idx="15739">
                  <c:v>-80.517105000000001</c:v>
                </c:pt>
                <c:pt idx="15740">
                  <c:v>-120.69557</c:v>
                </c:pt>
                <c:pt idx="15741">
                  <c:v>-78.565421000000001</c:v>
                </c:pt>
                <c:pt idx="15742">
                  <c:v>-78.566386999999992</c:v>
                </c:pt>
                <c:pt idx="15743">
                  <c:v>-78.567942000000002</c:v>
                </c:pt>
                <c:pt idx="15744">
                  <c:v>-89.991900000000001</c:v>
                </c:pt>
                <c:pt idx="15745">
                  <c:v>-78.569316000000001</c:v>
                </c:pt>
                <c:pt idx="15746">
                  <c:v>-88.831501000000003</c:v>
                </c:pt>
                <c:pt idx="15747">
                  <c:v>-88.84801299999998</c:v>
                </c:pt>
                <c:pt idx="15748">
                  <c:v>-88.84085899999998</c:v>
                </c:pt>
                <c:pt idx="15749">
                  <c:v>-81.309169999999995</c:v>
                </c:pt>
                <c:pt idx="15750">
                  <c:v>-85.786930000000012</c:v>
                </c:pt>
                <c:pt idx="15751">
                  <c:v>-79.785820000000001</c:v>
                </c:pt>
                <c:pt idx="15752">
                  <c:v>-78.598579999999998</c:v>
                </c:pt>
                <c:pt idx="15753">
                  <c:v>-81.298164</c:v>
                </c:pt>
                <c:pt idx="15754">
                  <c:v>-79.783753000000004</c:v>
                </c:pt>
                <c:pt idx="15755">
                  <c:v>-78.79374</c:v>
                </c:pt>
                <c:pt idx="15756">
                  <c:v>-81.301029999999997</c:v>
                </c:pt>
                <c:pt idx="15757">
                  <c:v>-81.304221999999996</c:v>
                </c:pt>
                <c:pt idx="15758">
                  <c:v>-81.218549999999993</c:v>
                </c:pt>
                <c:pt idx="15759">
                  <c:v>-81.218549999999993</c:v>
                </c:pt>
                <c:pt idx="15760">
                  <c:v>-81.218549999999993</c:v>
                </c:pt>
                <c:pt idx="15761">
                  <c:v>-81.42239499999998</c:v>
                </c:pt>
                <c:pt idx="15762">
                  <c:v>-82.578496999999984</c:v>
                </c:pt>
                <c:pt idx="15763">
                  <c:v>-78.614070000000012</c:v>
                </c:pt>
                <c:pt idx="15764">
                  <c:v>-78.628999999999991</c:v>
                </c:pt>
                <c:pt idx="15765">
                  <c:v>-78.638569999999973</c:v>
                </c:pt>
                <c:pt idx="15766">
                  <c:v>-81.694411000000002</c:v>
                </c:pt>
                <c:pt idx="15767">
                  <c:v>-80.602299999999985</c:v>
                </c:pt>
                <c:pt idx="15768">
                  <c:v>-113.749689</c:v>
                </c:pt>
                <c:pt idx="15769">
                  <c:v>-78.629827999999989</c:v>
                </c:pt>
                <c:pt idx="15770">
                  <c:v>-81.315489999999983</c:v>
                </c:pt>
                <c:pt idx="15771">
                  <c:v>-81.317179999999993</c:v>
                </c:pt>
                <c:pt idx="15772">
                  <c:v>-77.915689999999998</c:v>
                </c:pt>
                <c:pt idx="15773">
                  <c:v>-77.915649999999999</c:v>
                </c:pt>
                <c:pt idx="15774">
                  <c:v>-78.658249999999981</c:v>
                </c:pt>
                <c:pt idx="15775">
                  <c:v>-79.462209999999999</c:v>
                </c:pt>
                <c:pt idx="15776">
                  <c:v>-83.990290000000002</c:v>
                </c:pt>
                <c:pt idx="15777">
                  <c:v>-77.94041</c:v>
                </c:pt>
                <c:pt idx="15778">
                  <c:v>-81.303389999999979</c:v>
                </c:pt>
                <c:pt idx="15779">
                  <c:v>-78.805569999999975</c:v>
                </c:pt>
                <c:pt idx="15780">
                  <c:v>-78.805569999999975</c:v>
                </c:pt>
                <c:pt idx="15781">
                  <c:v>-78.6494</c:v>
                </c:pt>
                <c:pt idx="15782">
                  <c:v>-81.285610000000005</c:v>
                </c:pt>
                <c:pt idx="15783">
                  <c:v>-77.997500000000002</c:v>
                </c:pt>
                <c:pt idx="15784">
                  <c:v>-78.793076999999982</c:v>
                </c:pt>
                <c:pt idx="15785">
                  <c:v>-78.788970000000006</c:v>
                </c:pt>
                <c:pt idx="15786">
                  <c:v>-79.442600999999996</c:v>
                </c:pt>
                <c:pt idx="15787">
                  <c:v>-78.77946</c:v>
                </c:pt>
                <c:pt idx="15788">
                  <c:v>-78.793323000000001</c:v>
                </c:pt>
                <c:pt idx="15789">
                  <c:v>-79.819270000000003</c:v>
                </c:pt>
                <c:pt idx="15790">
                  <c:v>-78.898250000000004</c:v>
                </c:pt>
                <c:pt idx="15791">
                  <c:v>-79.816047999999981</c:v>
                </c:pt>
                <c:pt idx="15792">
                  <c:v>-77.950231000000002</c:v>
                </c:pt>
                <c:pt idx="15793">
                  <c:v>-78.797749999999994</c:v>
                </c:pt>
                <c:pt idx="15794">
                  <c:v>-84.316203999999999</c:v>
                </c:pt>
                <c:pt idx="15795">
                  <c:v>-91.559941999999992</c:v>
                </c:pt>
                <c:pt idx="15796">
                  <c:v>-91.559941999999992</c:v>
                </c:pt>
                <c:pt idx="15797">
                  <c:v>-91.559941999999992</c:v>
                </c:pt>
                <c:pt idx="15798">
                  <c:v>-91.559941999999992</c:v>
                </c:pt>
                <c:pt idx="15799">
                  <c:v>-78.785640000000001</c:v>
                </c:pt>
                <c:pt idx="15800">
                  <c:v>-95.333240000000004</c:v>
                </c:pt>
                <c:pt idx="15801">
                  <c:v>-86.940483</c:v>
                </c:pt>
                <c:pt idx="15802">
                  <c:v>-91.084605999999994</c:v>
                </c:pt>
                <c:pt idx="15803">
                  <c:v>-83.993110000000001</c:v>
                </c:pt>
                <c:pt idx="15804">
                  <c:v>-78.871111999999982</c:v>
                </c:pt>
                <c:pt idx="15805">
                  <c:v>-89.539910000000006</c:v>
                </c:pt>
                <c:pt idx="15806">
                  <c:v>-83.996673999999999</c:v>
                </c:pt>
                <c:pt idx="15807">
                  <c:v>-81.685209999999998</c:v>
                </c:pt>
                <c:pt idx="15808">
                  <c:v>-81.685209999999998</c:v>
                </c:pt>
                <c:pt idx="15809">
                  <c:v>-78.887466000000003</c:v>
                </c:pt>
                <c:pt idx="15810">
                  <c:v>-78.822166999999979</c:v>
                </c:pt>
                <c:pt idx="15811">
                  <c:v>-81.706179000000006</c:v>
                </c:pt>
                <c:pt idx="15812">
                  <c:v>-81.706179000000006</c:v>
                </c:pt>
                <c:pt idx="15813">
                  <c:v>-78.82029</c:v>
                </c:pt>
                <c:pt idx="15814">
                  <c:v>-83.992142999999999</c:v>
                </c:pt>
                <c:pt idx="15815">
                  <c:v>-78.641760000000005</c:v>
                </c:pt>
                <c:pt idx="15816">
                  <c:v>-78.752007999999989</c:v>
                </c:pt>
                <c:pt idx="15817">
                  <c:v>-86.92874999999998</c:v>
                </c:pt>
                <c:pt idx="15818">
                  <c:v>-78.744445999999996</c:v>
                </c:pt>
                <c:pt idx="15819">
                  <c:v>-83.970179999999999</c:v>
                </c:pt>
                <c:pt idx="15820">
                  <c:v>-78.747634000000005</c:v>
                </c:pt>
                <c:pt idx="15821">
                  <c:v>-78.460802999999999</c:v>
                </c:pt>
                <c:pt idx="15822">
                  <c:v>-78.460802999999999</c:v>
                </c:pt>
                <c:pt idx="15823">
                  <c:v>-78.460802999999999</c:v>
                </c:pt>
                <c:pt idx="15824">
                  <c:v>-78.460802999999999</c:v>
                </c:pt>
                <c:pt idx="15825">
                  <c:v>-78.460802999999999</c:v>
                </c:pt>
                <c:pt idx="15826">
                  <c:v>-78.460802999999999</c:v>
                </c:pt>
                <c:pt idx="15827">
                  <c:v>-78.460802999999999</c:v>
                </c:pt>
                <c:pt idx="15828">
                  <c:v>-78.460802999999999</c:v>
                </c:pt>
                <c:pt idx="15829">
                  <c:v>-78.460802999999999</c:v>
                </c:pt>
                <c:pt idx="15830">
                  <c:v>-78.460802999999999</c:v>
                </c:pt>
                <c:pt idx="15831">
                  <c:v>-78.460802999999999</c:v>
                </c:pt>
                <c:pt idx="15832">
                  <c:v>-78.7346</c:v>
                </c:pt>
                <c:pt idx="15833">
                  <c:v>-78.875196999999986</c:v>
                </c:pt>
                <c:pt idx="15834">
                  <c:v>-78.740401000000006</c:v>
                </c:pt>
                <c:pt idx="15835">
                  <c:v>-78.782221000000007</c:v>
                </c:pt>
                <c:pt idx="15836">
                  <c:v>-78.823170000000005</c:v>
                </c:pt>
                <c:pt idx="15837">
                  <c:v>-78.737750000000005</c:v>
                </c:pt>
                <c:pt idx="15838">
                  <c:v>-78.74587799999999</c:v>
                </c:pt>
                <c:pt idx="15839">
                  <c:v>-81.304570000000012</c:v>
                </c:pt>
                <c:pt idx="15840">
                  <c:v>-89.540712999999982</c:v>
                </c:pt>
                <c:pt idx="15841">
                  <c:v>-79.826853999999983</c:v>
                </c:pt>
                <c:pt idx="15842">
                  <c:v>-78.731181000000007</c:v>
                </c:pt>
                <c:pt idx="15843">
                  <c:v>-78.741799999999998</c:v>
                </c:pt>
                <c:pt idx="15844">
                  <c:v>-78.731269999999995</c:v>
                </c:pt>
                <c:pt idx="15845">
                  <c:v>-78.729854000000003</c:v>
                </c:pt>
                <c:pt idx="15846">
                  <c:v>-78.696010999999999</c:v>
                </c:pt>
                <c:pt idx="15847">
                  <c:v>-90.052207999999979</c:v>
                </c:pt>
                <c:pt idx="15848">
                  <c:v>-81.312719999999999</c:v>
                </c:pt>
                <c:pt idx="15849">
                  <c:v>-78.562550000000002</c:v>
                </c:pt>
                <c:pt idx="15850">
                  <c:v>-81.331185000000005</c:v>
                </c:pt>
                <c:pt idx="15851">
                  <c:v>-83.986041</c:v>
                </c:pt>
                <c:pt idx="15852">
                  <c:v>-83.989360000000005</c:v>
                </c:pt>
                <c:pt idx="15853">
                  <c:v>-78.741338999999982</c:v>
                </c:pt>
                <c:pt idx="15854">
                  <c:v>-80.840999999999994</c:v>
                </c:pt>
                <c:pt idx="15855">
                  <c:v>-78.550210000000007</c:v>
                </c:pt>
                <c:pt idx="15856">
                  <c:v>-80.309439999999981</c:v>
                </c:pt>
                <c:pt idx="15857">
                  <c:v>-78.760243000000003</c:v>
                </c:pt>
                <c:pt idx="15858">
                  <c:v>-78.808829999999986</c:v>
                </c:pt>
                <c:pt idx="15859">
                  <c:v>-78.836160000000007</c:v>
                </c:pt>
                <c:pt idx="15860">
                  <c:v>-83.986007000000001</c:v>
                </c:pt>
                <c:pt idx="15861">
                  <c:v>-78.551749000000001</c:v>
                </c:pt>
                <c:pt idx="15862">
                  <c:v>-83.978129999999993</c:v>
                </c:pt>
                <c:pt idx="15863">
                  <c:v>-78.569025999999994</c:v>
                </c:pt>
                <c:pt idx="15864">
                  <c:v>-78.638749999999987</c:v>
                </c:pt>
                <c:pt idx="15865">
                  <c:v>-78.572379999999967</c:v>
                </c:pt>
                <c:pt idx="15866">
                  <c:v>-78.801571999999979</c:v>
                </c:pt>
                <c:pt idx="15867">
                  <c:v>-78.570599999999999</c:v>
                </c:pt>
                <c:pt idx="15868">
                  <c:v>-86.918199999999999</c:v>
                </c:pt>
                <c:pt idx="15869">
                  <c:v>-78.568739999999991</c:v>
                </c:pt>
                <c:pt idx="15870">
                  <c:v>-78.638959</c:v>
                </c:pt>
                <c:pt idx="15871">
                  <c:v>-78.57232999999998</c:v>
                </c:pt>
                <c:pt idx="15872">
                  <c:v>-78.848050000000001</c:v>
                </c:pt>
                <c:pt idx="15873">
                  <c:v>-78.64381299999998</c:v>
                </c:pt>
                <c:pt idx="15874">
                  <c:v>-78.638129999999975</c:v>
                </c:pt>
                <c:pt idx="15875">
                  <c:v>-78.799679999999995</c:v>
                </c:pt>
                <c:pt idx="15876">
                  <c:v>-80.259523999999999</c:v>
                </c:pt>
                <c:pt idx="15877">
                  <c:v>-78.692113000000006</c:v>
                </c:pt>
                <c:pt idx="15878">
                  <c:v>-78.660269999999997</c:v>
                </c:pt>
                <c:pt idx="15879">
                  <c:v>-83.562070000000006</c:v>
                </c:pt>
                <c:pt idx="15880">
                  <c:v>-78.811582000000001</c:v>
                </c:pt>
                <c:pt idx="15881">
                  <c:v>-78.872535999999968</c:v>
                </c:pt>
                <c:pt idx="15882">
                  <c:v>-78.584190000000007</c:v>
                </c:pt>
                <c:pt idx="15883">
                  <c:v>-78.807429999999997</c:v>
                </c:pt>
                <c:pt idx="15884">
                  <c:v>-78.869922000000003</c:v>
                </c:pt>
                <c:pt idx="15885">
                  <c:v>-78.585239999999999</c:v>
                </c:pt>
                <c:pt idx="15886">
                  <c:v>-78.650689</c:v>
                </c:pt>
                <c:pt idx="15887">
                  <c:v>-78.675240999999986</c:v>
                </c:pt>
                <c:pt idx="15888">
                  <c:v>-91.640219000000002</c:v>
                </c:pt>
                <c:pt idx="15889">
                  <c:v>-78.650623999999993</c:v>
                </c:pt>
                <c:pt idx="15890">
                  <c:v>-78.650623999999993</c:v>
                </c:pt>
                <c:pt idx="15891">
                  <c:v>-78.660150000000002</c:v>
                </c:pt>
                <c:pt idx="15892">
                  <c:v>-78.750330000000005</c:v>
                </c:pt>
                <c:pt idx="15893">
                  <c:v>-78.548154999999994</c:v>
                </c:pt>
                <c:pt idx="15894">
                  <c:v>-78.741339999999994</c:v>
                </c:pt>
                <c:pt idx="15895">
                  <c:v>-78.804839999999999</c:v>
                </c:pt>
                <c:pt idx="15896">
                  <c:v>-78.740872999999979</c:v>
                </c:pt>
                <c:pt idx="15897">
                  <c:v>-78.738629000000003</c:v>
                </c:pt>
                <c:pt idx="15898">
                  <c:v>-80.206524000000002</c:v>
                </c:pt>
                <c:pt idx="15899">
                  <c:v>-78.507632000000001</c:v>
                </c:pt>
                <c:pt idx="15900">
                  <c:v>-86.397857000000002</c:v>
                </c:pt>
                <c:pt idx="15901">
                  <c:v>-78.668043999999981</c:v>
                </c:pt>
                <c:pt idx="15902">
                  <c:v>-78.668043999999981</c:v>
                </c:pt>
                <c:pt idx="15903">
                  <c:v>-78.668043999999981</c:v>
                </c:pt>
                <c:pt idx="15904">
                  <c:v>-78.668043999999981</c:v>
                </c:pt>
                <c:pt idx="15905">
                  <c:v>-78.668043999999981</c:v>
                </c:pt>
                <c:pt idx="15906">
                  <c:v>-78.668043999999981</c:v>
                </c:pt>
                <c:pt idx="15907">
                  <c:v>-81.431200000000004</c:v>
                </c:pt>
                <c:pt idx="15908">
                  <c:v>-78.761650000000003</c:v>
                </c:pt>
                <c:pt idx="15909">
                  <c:v>-78.651139999999998</c:v>
                </c:pt>
                <c:pt idx="15910">
                  <c:v>-78.730767</c:v>
                </c:pt>
                <c:pt idx="15911">
                  <c:v>-78.584659000000002</c:v>
                </c:pt>
                <c:pt idx="15912">
                  <c:v>-78.511977999999999</c:v>
                </c:pt>
                <c:pt idx="15913">
                  <c:v>-80.837970000000013</c:v>
                </c:pt>
                <c:pt idx="15914">
                  <c:v>-78.507193000000001</c:v>
                </c:pt>
                <c:pt idx="15915">
                  <c:v>-78.784030999999999</c:v>
                </c:pt>
                <c:pt idx="15916">
                  <c:v>-87.467113999999995</c:v>
                </c:pt>
                <c:pt idx="15917">
                  <c:v>-78.690917999999982</c:v>
                </c:pt>
                <c:pt idx="15918">
                  <c:v>-78.809110000000004</c:v>
                </c:pt>
                <c:pt idx="15919">
                  <c:v>-80.874544</c:v>
                </c:pt>
                <c:pt idx="15920">
                  <c:v>-80.874544</c:v>
                </c:pt>
                <c:pt idx="15921">
                  <c:v>-78.730070000000012</c:v>
                </c:pt>
                <c:pt idx="15922">
                  <c:v>-78.599861000000004</c:v>
                </c:pt>
                <c:pt idx="15923">
                  <c:v>-80.876094999999992</c:v>
                </c:pt>
                <c:pt idx="15924">
                  <c:v>-80.869450999999998</c:v>
                </c:pt>
                <c:pt idx="15925">
                  <c:v>-80.830539999999999</c:v>
                </c:pt>
                <c:pt idx="15926">
                  <c:v>-80.831559999999996</c:v>
                </c:pt>
                <c:pt idx="15927">
                  <c:v>-90.687920000000005</c:v>
                </c:pt>
                <c:pt idx="15928">
                  <c:v>-78.873599999999982</c:v>
                </c:pt>
                <c:pt idx="15929">
                  <c:v>-78.820220000000006</c:v>
                </c:pt>
                <c:pt idx="15930">
                  <c:v>-81.433358999999982</c:v>
                </c:pt>
                <c:pt idx="15931">
                  <c:v>-81.454618999999994</c:v>
                </c:pt>
                <c:pt idx="15932">
                  <c:v>-81.454618999999994</c:v>
                </c:pt>
                <c:pt idx="15933">
                  <c:v>-81.454618999999994</c:v>
                </c:pt>
                <c:pt idx="15934">
                  <c:v>-81.454618999999994</c:v>
                </c:pt>
                <c:pt idx="15935">
                  <c:v>-78.817791</c:v>
                </c:pt>
                <c:pt idx="15936">
                  <c:v>-78.816309000000004</c:v>
                </c:pt>
                <c:pt idx="15937">
                  <c:v>-78.701649000000003</c:v>
                </c:pt>
                <c:pt idx="15938">
                  <c:v>-78.703168000000005</c:v>
                </c:pt>
                <c:pt idx="15939">
                  <c:v>-78.704927999999995</c:v>
                </c:pt>
                <c:pt idx="15940">
                  <c:v>-78.822639999999993</c:v>
                </c:pt>
                <c:pt idx="15941">
                  <c:v>-80.238979999999998</c:v>
                </c:pt>
                <c:pt idx="15942">
                  <c:v>-78.700334999999981</c:v>
                </c:pt>
                <c:pt idx="15943">
                  <c:v>-78.701064000000002</c:v>
                </c:pt>
                <c:pt idx="15944">
                  <c:v>-78.701656999999997</c:v>
                </c:pt>
                <c:pt idx="15945">
                  <c:v>-78.703068000000002</c:v>
                </c:pt>
                <c:pt idx="15946">
                  <c:v>-78.704277000000005</c:v>
                </c:pt>
                <c:pt idx="15947">
                  <c:v>-78.628925999999993</c:v>
                </c:pt>
                <c:pt idx="15948">
                  <c:v>-78.660780999999986</c:v>
                </c:pt>
                <c:pt idx="15949">
                  <c:v>-78.873037999999966</c:v>
                </c:pt>
                <c:pt idx="15950">
                  <c:v>-90.683329999999998</c:v>
                </c:pt>
                <c:pt idx="15951">
                  <c:v>-90.669630999999981</c:v>
                </c:pt>
                <c:pt idx="15952">
                  <c:v>-78.60695699999998</c:v>
                </c:pt>
                <c:pt idx="15953">
                  <c:v>-90.674590999999992</c:v>
                </c:pt>
                <c:pt idx="15954">
                  <c:v>-94.62706799999998</c:v>
                </c:pt>
                <c:pt idx="15955">
                  <c:v>-78.325819999999979</c:v>
                </c:pt>
                <c:pt idx="15956">
                  <c:v>-78.605604999999983</c:v>
                </c:pt>
                <c:pt idx="15957">
                  <c:v>-78.608821999999989</c:v>
                </c:pt>
                <c:pt idx="15958">
                  <c:v>-78.606469000000004</c:v>
                </c:pt>
                <c:pt idx="15959">
                  <c:v>-80.240674999999996</c:v>
                </c:pt>
                <c:pt idx="15960">
                  <c:v>-78.609751999999986</c:v>
                </c:pt>
                <c:pt idx="15961">
                  <c:v>-78.703890000000001</c:v>
                </c:pt>
                <c:pt idx="15962">
                  <c:v>-88.918678</c:v>
                </c:pt>
                <c:pt idx="15963">
                  <c:v>-78.782120000000006</c:v>
                </c:pt>
                <c:pt idx="15964">
                  <c:v>-90.664029999999997</c:v>
                </c:pt>
                <c:pt idx="15965">
                  <c:v>-78.60951799999998</c:v>
                </c:pt>
                <c:pt idx="15966">
                  <c:v>-78.590228999999994</c:v>
                </c:pt>
                <c:pt idx="15967">
                  <c:v>-78.825319999999991</c:v>
                </c:pt>
                <c:pt idx="15968">
                  <c:v>-78.621758999999969</c:v>
                </c:pt>
                <c:pt idx="15969">
                  <c:v>-78.705839999999981</c:v>
                </c:pt>
                <c:pt idx="15970">
                  <c:v>-78.314679999999996</c:v>
                </c:pt>
                <c:pt idx="15971">
                  <c:v>-88.937130999999994</c:v>
                </c:pt>
                <c:pt idx="15972">
                  <c:v>-78.587810000000005</c:v>
                </c:pt>
                <c:pt idx="15973">
                  <c:v>-78.796485000000004</c:v>
                </c:pt>
                <c:pt idx="15974">
                  <c:v>-78.798546999999999</c:v>
                </c:pt>
                <c:pt idx="15975">
                  <c:v>-78.797704999999993</c:v>
                </c:pt>
                <c:pt idx="15976">
                  <c:v>-80.251180000000005</c:v>
                </c:pt>
                <c:pt idx="15977">
                  <c:v>-78.709680000000006</c:v>
                </c:pt>
                <c:pt idx="15978">
                  <c:v>-78.772126</c:v>
                </c:pt>
                <c:pt idx="15979">
                  <c:v>-78.796357999999998</c:v>
                </c:pt>
                <c:pt idx="15980">
                  <c:v>-78.797619999999995</c:v>
                </c:pt>
                <c:pt idx="15981">
                  <c:v>-85.524467999999999</c:v>
                </c:pt>
                <c:pt idx="15982">
                  <c:v>-78.620877999999976</c:v>
                </c:pt>
                <c:pt idx="15983">
                  <c:v>-78.791456999999994</c:v>
                </c:pt>
                <c:pt idx="15984">
                  <c:v>-78.802492999999984</c:v>
                </c:pt>
                <c:pt idx="15985">
                  <c:v>-78.802492999999984</c:v>
                </c:pt>
                <c:pt idx="15986">
                  <c:v>-78.802575999999988</c:v>
                </c:pt>
                <c:pt idx="15987">
                  <c:v>-78.665443999999979</c:v>
                </c:pt>
                <c:pt idx="15988">
                  <c:v>-111.77372699999999</c:v>
                </c:pt>
                <c:pt idx="15989">
                  <c:v>-86.351070000000007</c:v>
                </c:pt>
                <c:pt idx="15990">
                  <c:v>-78.667463999999995</c:v>
                </c:pt>
                <c:pt idx="15991">
                  <c:v>-83.56881199999998</c:v>
                </c:pt>
                <c:pt idx="15992">
                  <c:v>-78.778813999999983</c:v>
                </c:pt>
                <c:pt idx="15993">
                  <c:v>-80.240155000000001</c:v>
                </c:pt>
                <c:pt idx="15994">
                  <c:v>-90.665260000000004</c:v>
                </c:pt>
                <c:pt idx="15995">
                  <c:v>-90.665260000000004</c:v>
                </c:pt>
                <c:pt idx="15996">
                  <c:v>-90.665260000000004</c:v>
                </c:pt>
                <c:pt idx="15997">
                  <c:v>-78.68825799999999</c:v>
                </c:pt>
                <c:pt idx="15998">
                  <c:v>-78.781953999999999</c:v>
                </c:pt>
                <c:pt idx="15999">
                  <c:v>-86.372714999999985</c:v>
                </c:pt>
                <c:pt idx="16000">
                  <c:v>-78.689381999999966</c:v>
                </c:pt>
                <c:pt idx="16001">
                  <c:v>-78.688245999999992</c:v>
                </c:pt>
                <c:pt idx="16002">
                  <c:v>-78.639349999999979</c:v>
                </c:pt>
                <c:pt idx="16003">
                  <c:v>-78.689759999999993</c:v>
                </c:pt>
                <c:pt idx="16004">
                  <c:v>-78.683649000000003</c:v>
                </c:pt>
                <c:pt idx="16005">
                  <c:v>-78.830576999999991</c:v>
                </c:pt>
                <c:pt idx="16006">
                  <c:v>-89.994681</c:v>
                </c:pt>
                <c:pt idx="16007">
                  <c:v>-78.600539999999981</c:v>
                </c:pt>
                <c:pt idx="16008">
                  <c:v>-78.906116999999995</c:v>
                </c:pt>
                <c:pt idx="16009">
                  <c:v>-86.417212000000006</c:v>
                </c:pt>
                <c:pt idx="16010">
                  <c:v>-86.417212000000006</c:v>
                </c:pt>
                <c:pt idx="16011">
                  <c:v>-86.417212000000006</c:v>
                </c:pt>
                <c:pt idx="16012">
                  <c:v>-86.417212000000006</c:v>
                </c:pt>
                <c:pt idx="16013">
                  <c:v>-86.417212000000006</c:v>
                </c:pt>
                <c:pt idx="16014">
                  <c:v>-86.426731999999987</c:v>
                </c:pt>
                <c:pt idx="16015">
                  <c:v>-78.643113999999997</c:v>
                </c:pt>
                <c:pt idx="16016">
                  <c:v>-78.8339</c:v>
                </c:pt>
                <c:pt idx="16017">
                  <c:v>-78.642015000000001</c:v>
                </c:pt>
                <c:pt idx="16018">
                  <c:v>-78.674804999999992</c:v>
                </c:pt>
                <c:pt idx="16019">
                  <c:v>-79.089870999999988</c:v>
                </c:pt>
                <c:pt idx="16020">
                  <c:v>-78.67933899999997</c:v>
                </c:pt>
                <c:pt idx="16021">
                  <c:v>-78.831500000000005</c:v>
                </c:pt>
                <c:pt idx="16022">
                  <c:v>-78.642742999999967</c:v>
                </c:pt>
                <c:pt idx="16023">
                  <c:v>-78.303478999999967</c:v>
                </c:pt>
                <c:pt idx="16024">
                  <c:v>-78.674949999999981</c:v>
                </c:pt>
                <c:pt idx="16025">
                  <c:v>-78.833569999999995</c:v>
                </c:pt>
                <c:pt idx="16026">
                  <c:v>-81.495479000000003</c:v>
                </c:pt>
                <c:pt idx="16027">
                  <c:v>-78.833500000000001</c:v>
                </c:pt>
                <c:pt idx="16028">
                  <c:v>-78.613894000000002</c:v>
                </c:pt>
                <c:pt idx="16029">
                  <c:v>-80.202050999999983</c:v>
                </c:pt>
                <c:pt idx="16030">
                  <c:v>-81.494749999999996</c:v>
                </c:pt>
                <c:pt idx="16031">
                  <c:v>-86.421779999999998</c:v>
                </c:pt>
                <c:pt idx="16032">
                  <c:v>-84.523860999999982</c:v>
                </c:pt>
                <c:pt idx="16033">
                  <c:v>-84.523860999999982</c:v>
                </c:pt>
                <c:pt idx="16034">
                  <c:v>-78.827658</c:v>
                </c:pt>
                <c:pt idx="16035">
                  <c:v>-78.830314000000001</c:v>
                </c:pt>
                <c:pt idx="16036">
                  <c:v>-95.316770000000005</c:v>
                </c:pt>
                <c:pt idx="16037">
                  <c:v>-78.831855000000004</c:v>
                </c:pt>
                <c:pt idx="16038">
                  <c:v>-78.581689999999995</c:v>
                </c:pt>
                <c:pt idx="16039">
                  <c:v>-78.614036999999982</c:v>
                </c:pt>
                <c:pt idx="16040">
                  <c:v>-78.831450000000004</c:v>
                </c:pt>
                <c:pt idx="16041">
                  <c:v>-78.613524999999996</c:v>
                </c:pt>
                <c:pt idx="16042">
                  <c:v>-78.831607000000005</c:v>
                </c:pt>
                <c:pt idx="16043">
                  <c:v>-78.831591000000003</c:v>
                </c:pt>
                <c:pt idx="16044">
                  <c:v>-78.598709999999983</c:v>
                </c:pt>
                <c:pt idx="16045">
                  <c:v>-78.828852999999967</c:v>
                </c:pt>
                <c:pt idx="16046">
                  <c:v>-78.596430999999981</c:v>
                </c:pt>
                <c:pt idx="16047">
                  <c:v>-78.826889999999992</c:v>
                </c:pt>
                <c:pt idx="16048">
                  <c:v>-78.830116000000004</c:v>
                </c:pt>
                <c:pt idx="16049">
                  <c:v>-78.828393999999989</c:v>
                </c:pt>
                <c:pt idx="16050">
                  <c:v>-86.374660000000006</c:v>
                </c:pt>
                <c:pt idx="16051">
                  <c:v>-78.830314000000001</c:v>
                </c:pt>
                <c:pt idx="16052">
                  <c:v>-86.659395999999987</c:v>
                </c:pt>
                <c:pt idx="16053">
                  <c:v>-78.57984399999998</c:v>
                </c:pt>
                <c:pt idx="16054">
                  <c:v>-78.680910999999981</c:v>
                </c:pt>
                <c:pt idx="16055">
                  <c:v>-78.831243999999998</c:v>
                </c:pt>
                <c:pt idx="16056">
                  <c:v>-83.962603999999999</c:v>
                </c:pt>
                <c:pt idx="16057">
                  <c:v>-78.829213999999993</c:v>
                </c:pt>
                <c:pt idx="16058">
                  <c:v>-78.82804999999999</c:v>
                </c:pt>
                <c:pt idx="16059">
                  <c:v>-78.830659999999995</c:v>
                </c:pt>
                <c:pt idx="16060">
                  <c:v>-78.830670000000012</c:v>
                </c:pt>
                <c:pt idx="16061">
                  <c:v>-78.829313999999982</c:v>
                </c:pt>
                <c:pt idx="16062">
                  <c:v>-78.870614000000003</c:v>
                </c:pt>
                <c:pt idx="16063">
                  <c:v>-80.071960000000004</c:v>
                </c:pt>
                <c:pt idx="16064">
                  <c:v>-78.835943999999998</c:v>
                </c:pt>
                <c:pt idx="16065">
                  <c:v>-78.815539999999999</c:v>
                </c:pt>
                <c:pt idx="16066">
                  <c:v>-83.578609999999998</c:v>
                </c:pt>
                <c:pt idx="16067">
                  <c:v>-78.837204999999997</c:v>
                </c:pt>
                <c:pt idx="16068">
                  <c:v>-78.701614000000006</c:v>
                </c:pt>
                <c:pt idx="16069">
                  <c:v>-79.025199000000001</c:v>
                </c:pt>
                <c:pt idx="16070">
                  <c:v>-80.074106999999998</c:v>
                </c:pt>
                <c:pt idx="16071">
                  <c:v>-80.072299999999998</c:v>
                </c:pt>
                <c:pt idx="16072">
                  <c:v>-78.835949999999983</c:v>
                </c:pt>
                <c:pt idx="16073">
                  <c:v>-78.815299999999993</c:v>
                </c:pt>
                <c:pt idx="16074">
                  <c:v>-86.344943000000001</c:v>
                </c:pt>
                <c:pt idx="16075">
                  <c:v>-86.364649999999997</c:v>
                </c:pt>
                <c:pt idx="16076">
                  <c:v>-86.426180000000002</c:v>
                </c:pt>
                <c:pt idx="16077">
                  <c:v>-86.829903000000002</c:v>
                </c:pt>
                <c:pt idx="16078">
                  <c:v>-78.839439999999982</c:v>
                </c:pt>
                <c:pt idx="16079">
                  <c:v>-80.396177999999992</c:v>
                </c:pt>
                <c:pt idx="16080">
                  <c:v>-78.836607000000001</c:v>
                </c:pt>
                <c:pt idx="16081">
                  <c:v>-78.83601299999998</c:v>
                </c:pt>
                <c:pt idx="16082">
                  <c:v>-78.839427000000001</c:v>
                </c:pt>
                <c:pt idx="16083">
                  <c:v>-78.580860000000001</c:v>
                </c:pt>
                <c:pt idx="16084">
                  <c:v>-84.069051999999999</c:v>
                </c:pt>
                <c:pt idx="16085">
                  <c:v>-78.577096999999981</c:v>
                </c:pt>
                <c:pt idx="16086">
                  <c:v>-78.833830000000006</c:v>
                </c:pt>
                <c:pt idx="16087">
                  <c:v>-78.836529999999996</c:v>
                </c:pt>
                <c:pt idx="16088">
                  <c:v>-78.714259999999996</c:v>
                </c:pt>
                <c:pt idx="16089">
                  <c:v>-78.575141999999985</c:v>
                </c:pt>
                <c:pt idx="16090">
                  <c:v>-78.568246000000002</c:v>
                </c:pt>
                <c:pt idx="16091">
                  <c:v>-78.704030000000003</c:v>
                </c:pt>
                <c:pt idx="16092">
                  <c:v>-80.072758999999991</c:v>
                </c:pt>
                <c:pt idx="16093">
                  <c:v>-78.625119999999981</c:v>
                </c:pt>
                <c:pt idx="16094">
                  <c:v>-78.576419000000001</c:v>
                </c:pt>
                <c:pt idx="16095">
                  <c:v>-86.387946999999983</c:v>
                </c:pt>
                <c:pt idx="16096">
                  <c:v>-101.972448</c:v>
                </c:pt>
                <c:pt idx="16097">
                  <c:v>-78.620240999999979</c:v>
                </c:pt>
                <c:pt idx="16098">
                  <c:v>-80.070521999999983</c:v>
                </c:pt>
                <c:pt idx="16099">
                  <c:v>-78.843970000000013</c:v>
                </c:pt>
                <c:pt idx="16100">
                  <c:v>-78.841359999999995</c:v>
                </c:pt>
                <c:pt idx="16101">
                  <c:v>-78.62224599999999</c:v>
                </c:pt>
                <c:pt idx="16102">
                  <c:v>-78.85835999999999</c:v>
                </c:pt>
                <c:pt idx="16103">
                  <c:v>-78.843689999999995</c:v>
                </c:pt>
                <c:pt idx="16104">
                  <c:v>-86.426894000000004</c:v>
                </c:pt>
                <c:pt idx="16105">
                  <c:v>-78.858199999999982</c:v>
                </c:pt>
                <c:pt idx="16106">
                  <c:v>-78.821425000000005</c:v>
                </c:pt>
                <c:pt idx="16107">
                  <c:v>-78.678566999999987</c:v>
                </c:pt>
                <c:pt idx="16108">
                  <c:v>-86.414811999999998</c:v>
                </c:pt>
                <c:pt idx="16109">
                  <c:v>-78.82158699999998</c:v>
                </c:pt>
                <c:pt idx="16110">
                  <c:v>-78.858499999999992</c:v>
                </c:pt>
                <c:pt idx="16111">
                  <c:v>-78.819379999999981</c:v>
                </c:pt>
                <c:pt idx="16112">
                  <c:v>-78.817099999999996</c:v>
                </c:pt>
                <c:pt idx="16113">
                  <c:v>-78.837559999999996</c:v>
                </c:pt>
                <c:pt idx="16114">
                  <c:v>-78.716290000000001</c:v>
                </c:pt>
                <c:pt idx="16115">
                  <c:v>-78.858189999999979</c:v>
                </c:pt>
                <c:pt idx="16116">
                  <c:v>-78.843639999999994</c:v>
                </c:pt>
                <c:pt idx="16117">
                  <c:v>-78.819997000000001</c:v>
                </c:pt>
                <c:pt idx="16118">
                  <c:v>-78.855315999999988</c:v>
                </c:pt>
                <c:pt idx="16119">
                  <c:v>-78.817549999999997</c:v>
                </c:pt>
                <c:pt idx="16120">
                  <c:v>-84.237899999999996</c:v>
                </c:pt>
                <c:pt idx="16121">
                  <c:v>-78.818860000000001</c:v>
                </c:pt>
                <c:pt idx="16122">
                  <c:v>-78.858499999999992</c:v>
                </c:pt>
                <c:pt idx="16123">
                  <c:v>-83.571701999999988</c:v>
                </c:pt>
                <c:pt idx="16124">
                  <c:v>-78.72292299999998</c:v>
                </c:pt>
                <c:pt idx="16125">
                  <c:v>-82.049419999999998</c:v>
                </c:pt>
                <c:pt idx="16126">
                  <c:v>-78.85154799999998</c:v>
                </c:pt>
                <c:pt idx="16127">
                  <c:v>-78.860390999999993</c:v>
                </c:pt>
                <c:pt idx="16128">
                  <c:v>-84.234926000000002</c:v>
                </c:pt>
                <c:pt idx="16129">
                  <c:v>-84.512666999999993</c:v>
                </c:pt>
                <c:pt idx="16130">
                  <c:v>-78.835719999999981</c:v>
                </c:pt>
                <c:pt idx="16131">
                  <c:v>-78.851606000000004</c:v>
                </c:pt>
                <c:pt idx="16132">
                  <c:v>-84.670579999999987</c:v>
                </c:pt>
                <c:pt idx="16133">
                  <c:v>-78.637112999999999</c:v>
                </c:pt>
                <c:pt idx="16134">
                  <c:v>-78.850663999999995</c:v>
                </c:pt>
                <c:pt idx="16135">
                  <c:v>-83.776001999999991</c:v>
                </c:pt>
                <c:pt idx="16136">
                  <c:v>-78.840542999999982</c:v>
                </c:pt>
                <c:pt idx="16137">
                  <c:v>-78.828609</c:v>
                </c:pt>
                <c:pt idx="16138">
                  <c:v>-78.847932999999998</c:v>
                </c:pt>
                <c:pt idx="16139">
                  <c:v>-98.395443</c:v>
                </c:pt>
                <c:pt idx="16140">
                  <c:v>-78.845500000000001</c:v>
                </c:pt>
                <c:pt idx="16141">
                  <c:v>-78.848943000000006</c:v>
                </c:pt>
                <c:pt idx="16142">
                  <c:v>-78.846618000000007</c:v>
                </c:pt>
                <c:pt idx="16143">
                  <c:v>-78.84393</c:v>
                </c:pt>
                <c:pt idx="16144">
                  <c:v>-84.615589999999983</c:v>
                </c:pt>
                <c:pt idx="16145">
                  <c:v>-78.739509999999996</c:v>
                </c:pt>
                <c:pt idx="16146">
                  <c:v>-78.746189999999999</c:v>
                </c:pt>
                <c:pt idx="16147">
                  <c:v>-78.678641999999968</c:v>
                </c:pt>
                <c:pt idx="16148">
                  <c:v>-83.942700000000002</c:v>
                </c:pt>
                <c:pt idx="16149">
                  <c:v>-86.440467999999996</c:v>
                </c:pt>
                <c:pt idx="16150">
                  <c:v>-86.440467999999996</c:v>
                </c:pt>
                <c:pt idx="16151">
                  <c:v>-86.440467999999996</c:v>
                </c:pt>
                <c:pt idx="16152">
                  <c:v>-86.440467999999996</c:v>
                </c:pt>
                <c:pt idx="16153">
                  <c:v>-78.889486999999988</c:v>
                </c:pt>
                <c:pt idx="16154">
                  <c:v>-77.580609999999993</c:v>
                </c:pt>
                <c:pt idx="16155">
                  <c:v>-84.544477999999998</c:v>
                </c:pt>
                <c:pt idx="16156">
                  <c:v>-78.871061999999981</c:v>
                </c:pt>
                <c:pt idx="16157">
                  <c:v>-78.880983999999998</c:v>
                </c:pt>
                <c:pt idx="16158">
                  <c:v>-78.846249999999998</c:v>
                </c:pt>
                <c:pt idx="16159">
                  <c:v>-78.848910000000004</c:v>
                </c:pt>
                <c:pt idx="16160">
                  <c:v>-81.180030999999985</c:v>
                </c:pt>
                <c:pt idx="16161">
                  <c:v>-86.869690000000006</c:v>
                </c:pt>
                <c:pt idx="16162">
                  <c:v>-78.872523000000001</c:v>
                </c:pt>
                <c:pt idx="16163">
                  <c:v>-78.872664999999998</c:v>
                </c:pt>
                <c:pt idx="16164">
                  <c:v>-86.896957999999998</c:v>
                </c:pt>
                <c:pt idx="16165">
                  <c:v>-78.884895999999998</c:v>
                </c:pt>
                <c:pt idx="16166">
                  <c:v>-78.651790999999989</c:v>
                </c:pt>
                <c:pt idx="16167">
                  <c:v>-78.650238999999985</c:v>
                </c:pt>
                <c:pt idx="16168">
                  <c:v>-78.679507999999984</c:v>
                </c:pt>
                <c:pt idx="16169">
                  <c:v>-78.891310000000004</c:v>
                </c:pt>
                <c:pt idx="16170">
                  <c:v>-78.650591999999989</c:v>
                </c:pt>
                <c:pt idx="16171">
                  <c:v>-78.884147999999982</c:v>
                </c:pt>
                <c:pt idx="16172">
                  <c:v>-78.800053000000005</c:v>
                </c:pt>
                <c:pt idx="16173">
                  <c:v>-78.651995999999983</c:v>
                </c:pt>
                <c:pt idx="16174">
                  <c:v>-79.07571999999999</c:v>
                </c:pt>
                <c:pt idx="16175">
                  <c:v>-78.810866000000004</c:v>
                </c:pt>
                <c:pt idx="16176">
                  <c:v>-78.651116000000002</c:v>
                </c:pt>
                <c:pt idx="16177">
                  <c:v>-78.797569999999993</c:v>
                </c:pt>
                <c:pt idx="16178">
                  <c:v>-78.794404</c:v>
                </c:pt>
                <c:pt idx="16179">
                  <c:v>-88.756889999999999</c:v>
                </c:pt>
                <c:pt idx="16180">
                  <c:v>-78.682192999999984</c:v>
                </c:pt>
                <c:pt idx="16181">
                  <c:v>-78.898430999999988</c:v>
                </c:pt>
                <c:pt idx="16182">
                  <c:v>-78.650262999999981</c:v>
                </c:pt>
                <c:pt idx="16183">
                  <c:v>-78.655118999999985</c:v>
                </c:pt>
                <c:pt idx="16184">
                  <c:v>-78.938563000000002</c:v>
                </c:pt>
                <c:pt idx="16185">
                  <c:v>-78.859506999999979</c:v>
                </c:pt>
                <c:pt idx="16186">
                  <c:v>-84.15085599999999</c:v>
                </c:pt>
                <c:pt idx="16187">
                  <c:v>-86.384209999999996</c:v>
                </c:pt>
                <c:pt idx="16188">
                  <c:v>-78.885659000000004</c:v>
                </c:pt>
                <c:pt idx="16189">
                  <c:v>-80.315070999999989</c:v>
                </c:pt>
                <c:pt idx="16190">
                  <c:v>-84.155639999999991</c:v>
                </c:pt>
                <c:pt idx="16191">
                  <c:v>-79.963300000000004</c:v>
                </c:pt>
                <c:pt idx="16192">
                  <c:v>-79.071030999999991</c:v>
                </c:pt>
                <c:pt idx="16193">
                  <c:v>-78.936526000000001</c:v>
                </c:pt>
                <c:pt idx="16194">
                  <c:v>-78.897341999999981</c:v>
                </c:pt>
                <c:pt idx="16195">
                  <c:v>-94.996796000000003</c:v>
                </c:pt>
                <c:pt idx="16196">
                  <c:v>-94.996796000000003</c:v>
                </c:pt>
                <c:pt idx="16197">
                  <c:v>-78.939339000000004</c:v>
                </c:pt>
                <c:pt idx="16198">
                  <c:v>-78.895804999999982</c:v>
                </c:pt>
                <c:pt idx="16199">
                  <c:v>-86.820336999999967</c:v>
                </c:pt>
                <c:pt idx="16200">
                  <c:v>-78.920150000000007</c:v>
                </c:pt>
                <c:pt idx="16201">
                  <c:v>-78.600867999999991</c:v>
                </c:pt>
                <c:pt idx="16202">
                  <c:v>-83.837069</c:v>
                </c:pt>
                <c:pt idx="16203">
                  <c:v>-79.010265000000004</c:v>
                </c:pt>
                <c:pt idx="16204">
                  <c:v>-78.787593000000001</c:v>
                </c:pt>
                <c:pt idx="16205">
                  <c:v>-94.999663999999996</c:v>
                </c:pt>
                <c:pt idx="16206">
                  <c:v>-84.105757999999966</c:v>
                </c:pt>
                <c:pt idx="16207">
                  <c:v>-79.085367999999988</c:v>
                </c:pt>
                <c:pt idx="16208">
                  <c:v>-95.83304099999998</c:v>
                </c:pt>
                <c:pt idx="16209">
                  <c:v>-96.379792999999992</c:v>
                </c:pt>
                <c:pt idx="16210">
                  <c:v>-96.379792999999992</c:v>
                </c:pt>
                <c:pt idx="16211">
                  <c:v>-78.889163999999994</c:v>
                </c:pt>
                <c:pt idx="16212">
                  <c:v>-84.125799999999984</c:v>
                </c:pt>
                <c:pt idx="16213">
                  <c:v>-78.592609999999993</c:v>
                </c:pt>
                <c:pt idx="16214">
                  <c:v>-78.726123000000001</c:v>
                </c:pt>
                <c:pt idx="16215">
                  <c:v>-78.985349999999983</c:v>
                </c:pt>
                <c:pt idx="16216">
                  <c:v>-81.53443</c:v>
                </c:pt>
                <c:pt idx="16217">
                  <c:v>-84.148141999999993</c:v>
                </c:pt>
                <c:pt idx="16218">
                  <c:v>-79.026150000000001</c:v>
                </c:pt>
                <c:pt idx="16219">
                  <c:v>-86.879689999999982</c:v>
                </c:pt>
                <c:pt idx="16220">
                  <c:v>-78.850082999999984</c:v>
                </c:pt>
                <c:pt idx="16221">
                  <c:v>-86.387597999999983</c:v>
                </c:pt>
                <c:pt idx="16222">
                  <c:v>-78.945233000000002</c:v>
                </c:pt>
                <c:pt idx="16223">
                  <c:v>-78.936115999999998</c:v>
                </c:pt>
                <c:pt idx="16224">
                  <c:v>-79.057182999999981</c:v>
                </c:pt>
                <c:pt idx="16225">
                  <c:v>-75.602177999999967</c:v>
                </c:pt>
                <c:pt idx="16226">
                  <c:v>-86.832356999999988</c:v>
                </c:pt>
                <c:pt idx="16227">
                  <c:v>-78.778760999999989</c:v>
                </c:pt>
                <c:pt idx="16228">
                  <c:v>-78.97884999999998</c:v>
                </c:pt>
                <c:pt idx="16229">
                  <c:v>-86.820339999999987</c:v>
                </c:pt>
                <c:pt idx="16230">
                  <c:v>-86.842259999999996</c:v>
                </c:pt>
                <c:pt idx="16231">
                  <c:v>-84.082778999999988</c:v>
                </c:pt>
                <c:pt idx="16232">
                  <c:v>-78.926327999999998</c:v>
                </c:pt>
                <c:pt idx="16233">
                  <c:v>-86.836936999999992</c:v>
                </c:pt>
                <c:pt idx="16234">
                  <c:v>-78.958708999999985</c:v>
                </c:pt>
                <c:pt idx="16235">
                  <c:v>-78.783206000000007</c:v>
                </c:pt>
                <c:pt idx="16236">
                  <c:v>-78.958305999999979</c:v>
                </c:pt>
                <c:pt idx="16237">
                  <c:v>-84.046970000000002</c:v>
                </c:pt>
                <c:pt idx="16238">
                  <c:v>-84.144202000000007</c:v>
                </c:pt>
                <c:pt idx="16239">
                  <c:v>-80.655561999999989</c:v>
                </c:pt>
                <c:pt idx="16240">
                  <c:v>-79.989249999999998</c:v>
                </c:pt>
                <c:pt idx="16241">
                  <c:v>-81.177465999999981</c:v>
                </c:pt>
                <c:pt idx="16242">
                  <c:v>-81.177465999999981</c:v>
                </c:pt>
                <c:pt idx="16243">
                  <c:v>-78.956688999999983</c:v>
                </c:pt>
                <c:pt idx="16244">
                  <c:v>-88.762551000000002</c:v>
                </c:pt>
                <c:pt idx="16245">
                  <c:v>-78.927135000000007</c:v>
                </c:pt>
                <c:pt idx="16246">
                  <c:v>-78.545310000000001</c:v>
                </c:pt>
                <c:pt idx="16247">
                  <c:v>-78.831281000000004</c:v>
                </c:pt>
                <c:pt idx="16248">
                  <c:v>-78.457419999999999</c:v>
                </c:pt>
                <c:pt idx="16249">
                  <c:v>-84.085054999999983</c:v>
                </c:pt>
                <c:pt idx="16250">
                  <c:v>-90.543053</c:v>
                </c:pt>
                <c:pt idx="16251">
                  <c:v>-84.029049999999998</c:v>
                </c:pt>
                <c:pt idx="16252">
                  <c:v>-78.833523</c:v>
                </c:pt>
                <c:pt idx="16253">
                  <c:v>-86.86927</c:v>
                </c:pt>
                <c:pt idx="16254">
                  <c:v>-86.868979999999979</c:v>
                </c:pt>
                <c:pt idx="16255">
                  <c:v>-84.036013999999994</c:v>
                </c:pt>
                <c:pt idx="16256">
                  <c:v>-85.45926</c:v>
                </c:pt>
                <c:pt idx="16257">
                  <c:v>-94.954660000000004</c:v>
                </c:pt>
                <c:pt idx="16258">
                  <c:v>-77.775220000000004</c:v>
                </c:pt>
                <c:pt idx="16259">
                  <c:v>-80.040099999999995</c:v>
                </c:pt>
                <c:pt idx="16260">
                  <c:v>-96.011167999999998</c:v>
                </c:pt>
                <c:pt idx="16261">
                  <c:v>-80.542541999999983</c:v>
                </c:pt>
                <c:pt idx="16262">
                  <c:v>-86.854069999999993</c:v>
                </c:pt>
                <c:pt idx="16263">
                  <c:v>-89.87220099999999</c:v>
                </c:pt>
                <c:pt idx="16264">
                  <c:v>-84.015547999999981</c:v>
                </c:pt>
                <c:pt idx="16265">
                  <c:v>-84.015547999999981</c:v>
                </c:pt>
                <c:pt idx="16266">
                  <c:v>-84.015547999999981</c:v>
                </c:pt>
                <c:pt idx="16267">
                  <c:v>-84.015547999999981</c:v>
                </c:pt>
                <c:pt idx="16268">
                  <c:v>-84.015547999999981</c:v>
                </c:pt>
                <c:pt idx="16269">
                  <c:v>-84.015547999999981</c:v>
                </c:pt>
                <c:pt idx="16270">
                  <c:v>-81.524510000000006</c:v>
                </c:pt>
                <c:pt idx="16271">
                  <c:v>-84.012626999999995</c:v>
                </c:pt>
                <c:pt idx="16272">
                  <c:v>-79.02955</c:v>
                </c:pt>
                <c:pt idx="16273">
                  <c:v>-86.805306999999985</c:v>
                </c:pt>
                <c:pt idx="16274">
                  <c:v>-79.027778999999967</c:v>
                </c:pt>
                <c:pt idx="16275">
                  <c:v>-84.147968000000006</c:v>
                </c:pt>
                <c:pt idx="16276">
                  <c:v>-79.024676999999983</c:v>
                </c:pt>
                <c:pt idx="16277">
                  <c:v>-77.79795</c:v>
                </c:pt>
                <c:pt idx="16278">
                  <c:v>-80.033625999999998</c:v>
                </c:pt>
                <c:pt idx="16279">
                  <c:v>-77.798545000000004</c:v>
                </c:pt>
                <c:pt idx="16280">
                  <c:v>-77.798545000000004</c:v>
                </c:pt>
                <c:pt idx="16281">
                  <c:v>-78.561211999999998</c:v>
                </c:pt>
                <c:pt idx="16282">
                  <c:v>-78.541219999999996</c:v>
                </c:pt>
                <c:pt idx="16283">
                  <c:v>-78.863117000000003</c:v>
                </c:pt>
                <c:pt idx="16284">
                  <c:v>-86.528689999999983</c:v>
                </c:pt>
                <c:pt idx="16285">
                  <c:v>-115.11675700000001</c:v>
                </c:pt>
                <c:pt idx="16286">
                  <c:v>-86.823920999999999</c:v>
                </c:pt>
                <c:pt idx="16287">
                  <c:v>-86.806454000000002</c:v>
                </c:pt>
                <c:pt idx="16288">
                  <c:v>-78.562119999999993</c:v>
                </c:pt>
                <c:pt idx="16289">
                  <c:v>-86.831031999999979</c:v>
                </c:pt>
                <c:pt idx="16290">
                  <c:v>-86.807292000000004</c:v>
                </c:pt>
                <c:pt idx="16291">
                  <c:v>-96.781696999999994</c:v>
                </c:pt>
                <c:pt idx="16292">
                  <c:v>-86.806046999999992</c:v>
                </c:pt>
                <c:pt idx="16293">
                  <c:v>-85.034215000000003</c:v>
                </c:pt>
                <c:pt idx="16294">
                  <c:v>-86.830185</c:v>
                </c:pt>
                <c:pt idx="16295">
                  <c:v>-86.80776299999998</c:v>
                </c:pt>
                <c:pt idx="16296">
                  <c:v>-78.902720000000002</c:v>
                </c:pt>
                <c:pt idx="16297">
                  <c:v>-86.805416999999991</c:v>
                </c:pt>
                <c:pt idx="16298">
                  <c:v>-84.02861</c:v>
                </c:pt>
                <c:pt idx="16299">
                  <c:v>-79.060559999999995</c:v>
                </c:pt>
                <c:pt idx="16300">
                  <c:v>-86.804165999999995</c:v>
                </c:pt>
                <c:pt idx="16301">
                  <c:v>-84.013310000000004</c:v>
                </c:pt>
                <c:pt idx="16302">
                  <c:v>-86.805207999999979</c:v>
                </c:pt>
                <c:pt idx="16303">
                  <c:v>-86.831710000000001</c:v>
                </c:pt>
                <c:pt idx="16304">
                  <c:v>-80.217500000000001</c:v>
                </c:pt>
                <c:pt idx="16305">
                  <c:v>-86.83</c:v>
                </c:pt>
                <c:pt idx="16306">
                  <c:v>-86.833043000000004</c:v>
                </c:pt>
                <c:pt idx="16307">
                  <c:v>-86.83099</c:v>
                </c:pt>
                <c:pt idx="16308">
                  <c:v>-86.829869999999985</c:v>
                </c:pt>
                <c:pt idx="16309">
                  <c:v>-85.026820000000001</c:v>
                </c:pt>
                <c:pt idx="16310">
                  <c:v>-85.028299999999973</c:v>
                </c:pt>
                <c:pt idx="16311">
                  <c:v>-85.820579999999993</c:v>
                </c:pt>
                <c:pt idx="16312">
                  <c:v>-79.059820000000002</c:v>
                </c:pt>
                <c:pt idx="16313">
                  <c:v>-86.83355899999998</c:v>
                </c:pt>
                <c:pt idx="16314">
                  <c:v>-86.817657999999994</c:v>
                </c:pt>
                <c:pt idx="16315">
                  <c:v>-78.990300000000005</c:v>
                </c:pt>
                <c:pt idx="16316">
                  <c:v>-86.833297999999999</c:v>
                </c:pt>
                <c:pt idx="16317">
                  <c:v>-86.830769999999987</c:v>
                </c:pt>
                <c:pt idx="16318">
                  <c:v>-84.998351</c:v>
                </c:pt>
                <c:pt idx="16319">
                  <c:v>-86.816681000000003</c:v>
                </c:pt>
                <c:pt idx="16320">
                  <c:v>-86.831329999999994</c:v>
                </c:pt>
                <c:pt idx="16321">
                  <c:v>-86.833403000000004</c:v>
                </c:pt>
                <c:pt idx="16322">
                  <c:v>-86.83032</c:v>
                </c:pt>
                <c:pt idx="16323">
                  <c:v>-84.994760999999997</c:v>
                </c:pt>
                <c:pt idx="16324">
                  <c:v>-84.994760999999997</c:v>
                </c:pt>
                <c:pt idx="16325">
                  <c:v>-84.994760999999997</c:v>
                </c:pt>
                <c:pt idx="16326">
                  <c:v>-86.833920000000006</c:v>
                </c:pt>
                <c:pt idx="16327">
                  <c:v>-84.157877999999968</c:v>
                </c:pt>
                <c:pt idx="16328">
                  <c:v>-78.984994</c:v>
                </c:pt>
                <c:pt idx="16329">
                  <c:v>-86.82853999999999</c:v>
                </c:pt>
                <c:pt idx="16330">
                  <c:v>-78.997561000000005</c:v>
                </c:pt>
                <c:pt idx="16331">
                  <c:v>-83.900530000000003</c:v>
                </c:pt>
                <c:pt idx="16332">
                  <c:v>-80.005079999999992</c:v>
                </c:pt>
                <c:pt idx="16333">
                  <c:v>-86.828069999999983</c:v>
                </c:pt>
                <c:pt idx="16334">
                  <c:v>-86.819090000000003</c:v>
                </c:pt>
                <c:pt idx="16335">
                  <c:v>-83.196920000000006</c:v>
                </c:pt>
                <c:pt idx="16336">
                  <c:v>-78.539259999999999</c:v>
                </c:pt>
                <c:pt idx="16337">
                  <c:v>-81.530074999999982</c:v>
                </c:pt>
                <c:pt idx="16338">
                  <c:v>-81.530074999999982</c:v>
                </c:pt>
                <c:pt idx="16339">
                  <c:v>-78.535686999999982</c:v>
                </c:pt>
                <c:pt idx="16340">
                  <c:v>-86.813770000000005</c:v>
                </c:pt>
                <c:pt idx="16341">
                  <c:v>-86.836280000000002</c:v>
                </c:pt>
                <c:pt idx="16342">
                  <c:v>-86.530961000000005</c:v>
                </c:pt>
                <c:pt idx="16343">
                  <c:v>-86.824869999999976</c:v>
                </c:pt>
                <c:pt idx="16344">
                  <c:v>-86.824359999999999</c:v>
                </c:pt>
                <c:pt idx="16345">
                  <c:v>-83.920910000000006</c:v>
                </c:pt>
                <c:pt idx="16346">
                  <c:v>-83.920910000000006</c:v>
                </c:pt>
                <c:pt idx="16347">
                  <c:v>-83.920910000000006</c:v>
                </c:pt>
                <c:pt idx="16348">
                  <c:v>-83.920910000000006</c:v>
                </c:pt>
                <c:pt idx="16349">
                  <c:v>-83.920910000000006</c:v>
                </c:pt>
                <c:pt idx="16350">
                  <c:v>-83.920910000000006</c:v>
                </c:pt>
                <c:pt idx="16351">
                  <c:v>-83.920910000000006</c:v>
                </c:pt>
                <c:pt idx="16352">
                  <c:v>-83.920910000000006</c:v>
                </c:pt>
                <c:pt idx="16353">
                  <c:v>-83.920910000000006</c:v>
                </c:pt>
                <c:pt idx="16354">
                  <c:v>-83.920910000000006</c:v>
                </c:pt>
                <c:pt idx="16355">
                  <c:v>-86.818219999999997</c:v>
                </c:pt>
                <c:pt idx="16356">
                  <c:v>-86.819100000000006</c:v>
                </c:pt>
                <c:pt idx="16357">
                  <c:v>-86.819990000000004</c:v>
                </c:pt>
                <c:pt idx="16358">
                  <c:v>-86.823429999999973</c:v>
                </c:pt>
                <c:pt idx="16359">
                  <c:v>-83.197355000000002</c:v>
                </c:pt>
                <c:pt idx="16360">
                  <c:v>-86.814654000000004</c:v>
                </c:pt>
                <c:pt idx="16361">
                  <c:v>-77.849919999999997</c:v>
                </c:pt>
                <c:pt idx="16362">
                  <c:v>-83.9345</c:v>
                </c:pt>
                <c:pt idx="16363">
                  <c:v>-78.978581999999989</c:v>
                </c:pt>
                <c:pt idx="16364">
                  <c:v>-85.037366000000006</c:v>
                </c:pt>
                <c:pt idx="16365">
                  <c:v>-84.52633999999999</c:v>
                </c:pt>
                <c:pt idx="16366">
                  <c:v>-85.034363999999997</c:v>
                </c:pt>
                <c:pt idx="16367">
                  <c:v>-95.514099999999999</c:v>
                </c:pt>
                <c:pt idx="16368">
                  <c:v>-77.819799000000003</c:v>
                </c:pt>
                <c:pt idx="16369">
                  <c:v>-86.799914999999999</c:v>
                </c:pt>
                <c:pt idx="16370">
                  <c:v>-86.883543000000003</c:v>
                </c:pt>
                <c:pt idx="16371">
                  <c:v>-115.17041</c:v>
                </c:pt>
                <c:pt idx="16372">
                  <c:v>-81.517303999999996</c:v>
                </c:pt>
                <c:pt idx="16373">
                  <c:v>-86.81283999999998</c:v>
                </c:pt>
                <c:pt idx="16374">
                  <c:v>-85.033479999999983</c:v>
                </c:pt>
                <c:pt idx="16375">
                  <c:v>-83.184449999999998</c:v>
                </c:pt>
                <c:pt idx="16376">
                  <c:v>-78.958100000000002</c:v>
                </c:pt>
                <c:pt idx="16377">
                  <c:v>-94.968410000000006</c:v>
                </c:pt>
                <c:pt idx="16378">
                  <c:v>-87.133505</c:v>
                </c:pt>
                <c:pt idx="16379">
                  <c:v>-86.808255000000003</c:v>
                </c:pt>
                <c:pt idx="16380">
                  <c:v>-88.930099999999996</c:v>
                </c:pt>
                <c:pt idx="16381">
                  <c:v>-78.509530000000012</c:v>
                </c:pt>
                <c:pt idx="16382">
                  <c:v>-94.218416000000005</c:v>
                </c:pt>
                <c:pt idx="16383">
                  <c:v>-86.570943</c:v>
                </c:pt>
                <c:pt idx="16384">
                  <c:v>-78.542055000000005</c:v>
                </c:pt>
                <c:pt idx="16385">
                  <c:v>-86.571770999999984</c:v>
                </c:pt>
                <c:pt idx="16386">
                  <c:v>-88.989773</c:v>
                </c:pt>
                <c:pt idx="16387">
                  <c:v>-86.512130000000013</c:v>
                </c:pt>
                <c:pt idx="16388">
                  <c:v>-85.179749999999984</c:v>
                </c:pt>
                <c:pt idx="16389">
                  <c:v>-77.844521</c:v>
                </c:pt>
                <c:pt idx="16390">
                  <c:v>-83.19655299999998</c:v>
                </c:pt>
                <c:pt idx="16391">
                  <c:v>-83.92783</c:v>
                </c:pt>
                <c:pt idx="16392">
                  <c:v>-86.578959999999981</c:v>
                </c:pt>
                <c:pt idx="16393">
                  <c:v>-77.841370000000012</c:v>
                </c:pt>
                <c:pt idx="16394">
                  <c:v>-77.841880000000003</c:v>
                </c:pt>
                <c:pt idx="16395">
                  <c:v>-78.813800000000001</c:v>
                </c:pt>
                <c:pt idx="16396">
                  <c:v>-77.842820000000003</c:v>
                </c:pt>
                <c:pt idx="16397">
                  <c:v>-86.562440999999993</c:v>
                </c:pt>
                <c:pt idx="16398">
                  <c:v>-86.554930000000013</c:v>
                </c:pt>
                <c:pt idx="16399">
                  <c:v>-77.807975999999982</c:v>
                </c:pt>
                <c:pt idx="16400">
                  <c:v>-79.995599999999996</c:v>
                </c:pt>
                <c:pt idx="16401">
                  <c:v>-85.833596</c:v>
                </c:pt>
                <c:pt idx="16402">
                  <c:v>-84.099329999999995</c:v>
                </c:pt>
                <c:pt idx="16403">
                  <c:v>-78.913399999999996</c:v>
                </c:pt>
                <c:pt idx="16404">
                  <c:v>-86.57580999999999</c:v>
                </c:pt>
                <c:pt idx="16405">
                  <c:v>-96.099180000000004</c:v>
                </c:pt>
                <c:pt idx="16406">
                  <c:v>-80.034360000000007</c:v>
                </c:pt>
                <c:pt idx="16407">
                  <c:v>-79.099654999999998</c:v>
                </c:pt>
                <c:pt idx="16408">
                  <c:v>-79.099654999999998</c:v>
                </c:pt>
                <c:pt idx="16409">
                  <c:v>-115.10227</c:v>
                </c:pt>
                <c:pt idx="16410">
                  <c:v>-79.927508000000003</c:v>
                </c:pt>
                <c:pt idx="16411">
                  <c:v>-83.937719999999999</c:v>
                </c:pt>
                <c:pt idx="16412">
                  <c:v>-83.937719999999999</c:v>
                </c:pt>
                <c:pt idx="16413">
                  <c:v>-83.937719999999999</c:v>
                </c:pt>
                <c:pt idx="16414">
                  <c:v>-83.937719999999999</c:v>
                </c:pt>
                <c:pt idx="16415">
                  <c:v>-83.937719999999999</c:v>
                </c:pt>
                <c:pt idx="16416">
                  <c:v>-83.937719999999999</c:v>
                </c:pt>
                <c:pt idx="16417">
                  <c:v>-83.937719999999999</c:v>
                </c:pt>
                <c:pt idx="16418">
                  <c:v>-83.937719999999999</c:v>
                </c:pt>
                <c:pt idx="16419">
                  <c:v>-83.937719999999999</c:v>
                </c:pt>
                <c:pt idx="16420">
                  <c:v>-83.937719999999999</c:v>
                </c:pt>
                <c:pt idx="16421">
                  <c:v>-83.937719999999999</c:v>
                </c:pt>
                <c:pt idx="16422">
                  <c:v>-83.937719999999999</c:v>
                </c:pt>
                <c:pt idx="16423">
                  <c:v>-75.649692999999999</c:v>
                </c:pt>
                <c:pt idx="16424">
                  <c:v>-115.13523499999999</c:v>
                </c:pt>
                <c:pt idx="16425">
                  <c:v>-78.909285999999994</c:v>
                </c:pt>
                <c:pt idx="16426">
                  <c:v>-115.124741</c:v>
                </c:pt>
                <c:pt idx="16427">
                  <c:v>-86.68978899999999</c:v>
                </c:pt>
                <c:pt idx="16428">
                  <c:v>-78.910554000000005</c:v>
                </c:pt>
                <c:pt idx="16429">
                  <c:v>-86.689601999999979</c:v>
                </c:pt>
                <c:pt idx="16430">
                  <c:v>-78.908027000000004</c:v>
                </c:pt>
                <c:pt idx="16431">
                  <c:v>-78.907872999999981</c:v>
                </c:pt>
                <c:pt idx="16432">
                  <c:v>-86.601219999999998</c:v>
                </c:pt>
                <c:pt idx="16433">
                  <c:v>-95.889438999999967</c:v>
                </c:pt>
                <c:pt idx="16434">
                  <c:v>-115.108375</c:v>
                </c:pt>
                <c:pt idx="16435">
                  <c:v>-88.426320000000004</c:v>
                </c:pt>
                <c:pt idx="16436">
                  <c:v>-80.264489999999995</c:v>
                </c:pt>
                <c:pt idx="16437">
                  <c:v>-79.793097000000003</c:v>
                </c:pt>
                <c:pt idx="16438">
                  <c:v>-83.771500000000003</c:v>
                </c:pt>
                <c:pt idx="16439">
                  <c:v>-115.083843</c:v>
                </c:pt>
                <c:pt idx="16440">
                  <c:v>-106.05904</c:v>
                </c:pt>
                <c:pt idx="16441">
                  <c:v>-80.377329000000003</c:v>
                </c:pt>
                <c:pt idx="16442">
                  <c:v>-105.95684900000001</c:v>
                </c:pt>
                <c:pt idx="16443">
                  <c:v>-115.1144</c:v>
                </c:pt>
                <c:pt idx="16444">
                  <c:v>-78.921559999999999</c:v>
                </c:pt>
                <c:pt idx="16445">
                  <c:v>-78.519092000000001</c:v>
                </c:pt>
                <c:pt idx="16446">
                  <c:v>-78.920196000000004</c:v>
                </c:pt>
                <c:pt idx="16447">
                  <c:v>-114.98974</c:v>
                </c:pt>
                <c:pt idx="16448">
                  <c:v>-78.92237999999999</c:v>
                </c:pt>
                <c:pt idx="16449">
                  <c:v>-78.967820000000003</c:v>
                </c:pt>
                <c:pt idx="16450">
                  <c:v>-75.661112000000003</c:v>
                </c:pt>
                <c:pt idx="16451">
                  <c:v>-95.814689999999999</c:v>
                </c:pt>
                <c:pt idx="16452">
                  <c:v>-79.898479999999992</c:v>
                </c:pt>
                <c:pt idx="16453">
                  <c:v>-78.952019000000007</c:v>
                </c:pt>
                <c:pt idx="16454">
                  <c:v>-86.618400999999992</c:v>
                </c:pt>
                <c:pt idx="16455">
                  <c:v>-79.841579999999993</c:v>
                </c:pt>
                <c:pt idx="16456">
                  <c:v>-95.850269999999995</c:v>
                </c:pt>
                <c:pt idx="16457">
                  <c:v>-115.05459999999999</c:v>
                </c:pt>
                <c:pt idx="16458">
                  <c:v>-86.562663000000001</c:v>
                </c:pt>
                <c:pt idx="16459">
                  <c:v>-95.922809999999998</c:v>
                </c:pt>
                <c:pt idx="16460">
                  <c:v>-95.979062999999982</c:v>
                </c:pt>
                <c:pt idx="16461">
                  <c:v>-86.607950000000002</c:v>
                </c:pt>
                <c:pt idx="16462">
                  <c:v>-95.976304999999982</c:v>
                </c:pt>
                <c:pt idx="16463">
                  <c:v>-84.2346</c:v>
                </c:pt>
                <c:pt idx="16464">
                  <c:v>-78.881600000000006</c:v>
                </c:pt>
                <c:pt idx="16465">
                  <c:v>-115.06758000000001</c:v>
                </c:pt>
                <c:pt idx="16466">
                  <c:v>-115.12184000000001</c:v>
                </c:pt>
                <c:pt idx="16467">
                  <c:v>-79.801799000000003</c:v>
                </c:pt>
                <c:pt idx="16468">
                  <c:v>-78.511970000000005</c:v>
                </c:pt>
                <c:pt idx="16469">
                  <c:v>-78.479838999999984</c:v>
                </c:pt>
                <c:pt idx="16470">
                  <c:v>-86.586375999999987</c:v>
                </c:pt>
                <c:pt idx="16471">
                  <c:v>-115.08477000000001</c:v>
                </c:pt>
                <c:pt idx="16472">
                  <c:v>-95.794473999999994</c:v>
                </c:pt>
                <c:pt idx="16473">
                  <c:v>-83.846964</c:v>
                </c:pt>
                <c:pt idx="16474">
                  <c:v>-83.926449000000005</c:v>
                </c:pt>
                <c:pt idx="16475">
                  <c:v>-86.612160000000003</c:v>
                </c:pt>
                <c:pt idx="16476">
                  <c:v>-78.918450000000007</c:v>
                </c:pt>
                <c:pt idx="16477">
                  <c:v>-83.930761000000004</c:v>
                </c:pt>
                <c:pt idx="16478">
                  <c:v>-79.869600000000005</c:v>
                </c:pt>
                <c:pt idx="16479">
                  <c:v>-78.9358</c:v>
                </c:pt>
                <c:pt idx="16480">
                  <c:v>-86.799859999999995</c:v>
                </c:pt>
                <c:pt idx="16481">
                  <c:v>-83.87651799999999</c:v>
                </c:pt>
                <c:pt idx="16482">
                  <c:v>-86.805120000000002</c:v>
                </c:pt>
                <c:pt idx="16483">
                  <c:v>-78.906540000000007</c:v>
                </c:pt>
                <c:pt idx="16484">
                  <c:v>-75.672812999999991</c:v>
                </c:pt>
                <c:pt idx="16485">
                  <c:v>-95.797470000000004</c:v>
                </c:pt>
                <c:pt idx="16486">
                  <c:v>-86.788010999999983</c:v>
                </c:pt>
                <c:pt idx="16487">
                  <c:v>-80.381450000000001</c:v>
                </c:pt>
                <c:pt idx="16488">
                  <c:v>-86.809207999999998</c:v>
                </c:pt>
                <c:pt idx="16489">
                  <c:v>-86.805403999999982</c:v>
                </c:pt>
                <c:pt idx="16490">
                  <c:v>-79.973569999999995</c:v>
                </c:pt>
                <c:pt idx="16491">
                  <c:v>-78.971630000000005</c:v>
                </c:pt>
                <c:pt idx="16492">
                  <c:v>-79.974140000000006</c:v>
                </c:pt>
                <c:pt idx="16493">
                  <c:v>-83.876784999999984</c:v>
                </c:pt>
                <c:pt idx="16494">
                  <c:v>-86.79853</c:v>
                </c:pt>
                <c:pt idx="16495">
                  <c:v>-75.673729999999978</c:v>
                </c:pt>
                <c:pt idx="16496">
                  <c:v>-86.789476999999991</c:v>
                </c:pt>
                <c:pt idx="16497">
                  <c:v>-115.09554799999999</c:v>
                </c:pt>
                <c:pt idx="16498">
                  <c:v>-115.00147</c:v>
                </c:pt>
                <c:pt idx="16499">
                  <c:v>-86.712490000000003</c:v>
                </c:pt>
                <c:pt idx="16500">
                  <c:v>-86.798333999999983</c:v>
                </c:pt>
                <c:pt idx="16501">
                  <c:v>-86.810092999999981</c:v>
                </c:pt>
                <c:pt idx="16502">
                  <c:v>-95.953209999999999</c:v>
                </c:pt>
                <c:pt idx="16503">
                  <c:v>-79.974789999999999</c:v>
                </c:pt>
                <c:pt idx="16504">
                  <c:v>-86.799068000000005</c:v>
                </c:pt>
                <c:pt idx="16505">
                  <c:v>-86.798111000000006</c:v>
                </c:pt>
                <c:pt idx="16506">
                  <c:v>-86.799097000000003</c:v>
                </c:pt>
                <c:pt idx="16507">
                  <c:v>-79.949659999999994</c:v>
                </c:pt>
                <c:pt idx="16508">
                  <c:v>-86.629599999999982</c:v>
                </c:pt>
                <c:pt idx="16509">
                  <c:v>-86.803213999999997</c:v>
                </c:pt>
                <c:pt idx="16510">
                  <c:v>-86.809831999999986</c:v>
                </c:pt>
                <c:pt idx="16511">
                  <c:v>-86.805954999999983</c:v>
                </c:pt>
                <c:pt idx="16512">
                  <c:v>-79.843710000000002</c:v>
                </c:pt>
                <c:pt idx="16513">
                  <c:v>-86.814109000000002</c:v>
                </c:pt>
                <c:pt idx="16514">
                  <c:v>-86.807208000000003</c:v>
                </c:pt>
                <c:pt idx="16515">
                  <c:v>-83.444997999999998</c:v>
                </c:pt>
                <c:pt idx="16516">
                  <c:v>-86.803849999999983</c:v>
                </c:pt>
                <c:pt idx="16517">
                  <c:v>-86.805520000000001</c:v>
                </c:pt>
                <c:pt idx="16518">
                  <c:v>-114.99339999999999</c:v>
                </c:pt>
                <c:pt idx="16519">
                  <c:v>-79.950389999999999</c:v>
                </c:pt>
                <c:pt idx="16520">
                  <c:v>-115.05706000000001</c:v>
                </c:pt>
                <c:pt idx="16521">
                  <c:v>-86.809338999999966</c:v>
                </c:pt>
                <c:pt idx="16522">
                  <c:v>-86.812681999999981</c:v>
                </c:pt>
                <c:pt idx="16523">
                  <c:v>-115.02498</c:v>
                </c:pt>
                <c:pt idx="16524">
                  <c:v>-115.08566</c:v>
                </c:pt>
                <c:pt idx="16525">
                  <c:v>-80.321461999999983</c:v>
                </c:pt>
                <c:pt idx="16526">
                  <c:v>-79.953710000000001</c:v>
                </c:pt>
                <c:pt idx="16527">
                  <c:v>-80.328716999999969</c:v>
                </c:pt>
                <c:pt idx="16528">
                  <c:v>-90.293822000000006</c:v>
                </c:pt>
                <c:pt idx="16529">
                  <c:v>-79.83679699999999</c:v>
                </c:pt>
                <c:pt idx="16530">
                  <c:v>-86.637668000000005</c:v>
                </c:pt>
                <c:pt idx="16531">
                  <c:v>-79.953990000000005</c:v>
                </c:pt>
                <c:pt idx="16532">
                  <c:v>-86.76975299999998</c:v>
                </c:pt>
                <c:pt idx="16533">
                  <c:v>-86.769706999999983</c:v>
                </c:pt>
                <c:pt idx="16534">
                  <c:v>-86.769710000000003</c:v>
                </c:pt>
                <c:pt idx="16535">
                  <c:v>-86.768140000000002</c:v>
                </c:pt>
                <c:pt idx="16536">
                  <c:v>-115.10384999999999</c:v>
                </c:pt>
                <c:pt idx="16537">
                  <c:v>-80.149900000000002</c:v>
                </c:pt>
                <c:pt idx="16538">
                  <c:v>-79.399934999999999</c:v>
                </c:pt>
                <c:pt idx="16539">
                  <c:v>-79.399934999999999</c:v>
                </c:pt>
                <c:pt idx="16540">
                  <c:v>-79.954080000000005</c:v>
                </c:pt>
                <c:pt idx="16541">
                  <c:v>-86.770079999999979</c:v>
                </c:pt>
                <c:pt idx="16542">
                  <c:v>-80.278529999999975</c:v>
                </c:pt>
                <c:pt idx="16543">
                  <c:v>-115.187302</c:v>
                </c:pt>
                <c:pt idx="16544">
                  <c:v>-86.742260000000002</c:v>
                </c:pt>
                <c:pt idx="16545">
                  <c:v>-79.953559999999996</c:v>
                </c:pt>
                <c:pt idx="16546">
                  <c:v>-86.662929999999974</c:v>
                </c:pt>
                <c:pt idx="16547">
                  <c:v>-79.399456999999998</c:v>
                </c:pt>
                <c:pt idx="16548">
                  <c:v>-80.153746999999967</c:v>
                </c:pt>
                <c:pt idx="16549">
                  <c:v>-95.95828299999998</c:v>
                </c:pt>
                <c:pt idx="16550">
                  <c:v>-80.14855</c:v>
                </c:pt>
                <c:pt idx="16551">
                  <c:v>-95.798391999999993</c:v>
                </c:pt>
                <c:pt idx="16552">
                  <c:v>-86.74239</c:v>
                </c:pt>
                <c:pt idx="16553">
                  <c:v>-86.67480599999999</c:v>
                </c:pt>
                <c:pt idx="16554">
                  <c:v>-95.843410000000006</c:v>
                </c:pt>
                <c:pt idx="16555">
                  <c:v>-95.843680000000006</c:v>
                </c:pt>
                <c:pt idx="16556">
                  <c:v>-78.889619999999994</c:v>
                </c:pt>
                <c:pt idx="16557">
                  <c:v>-86.663379999999989</c:v>
                </c:pt>
                <c:pt idx="16558">
                  <c:v>-86.658024999999981</c:v>
                </c:pt>
                <c:pt idx="16559">
                  <c:v>-79.591340000000002</c:v>
                </c:pt>
                <c:pt idx="16560">
                  <c:v>-79.589609999999993</c:v>
                </c:pt>
                <c:pt idx="16561">
                  <c:v>-86.656100999999992</c:v>
                </c:pt>
                <c:pt idx="16562">
                  <c:v>-83.440966000000003</c:v>
                </c:pt>
                <c:pt idx="16563">
                  <c:v>-86.64697799999999</c:v>
                </c:pt>
                <c:pt idx="16564">
                  <c:v>-79.770240000000001</c:v>
                </c:pt>
                <c:pt idx="16565">
                  <c:v>-95.869150000000005</c:v>
                </c:pt>
                <c:pt idx="16566">
                  <c:v>-83.999971000000002</c:v>
                </c:pt>
                <c:pt idx="16567">
                  <c:v>-78.902690000000007</c:v>
                </c:pt>
                <c:pt idx="16568">
                  <c:v>-86.651916999999983</c:v>
                </c:pt>
                <c:pt idx="16569">
                  <c:v>-79.897599999999997</c:v>
                </c:pt>
                <c:pt idx="16570">
                  <c:v>-78.903785999999982</c:v>
                </c:pt>
                <c:pt idx="16571">
                  <c:v>-94.166499999999999</c:v>
                </c:pt>
                <c:pt idx="16572">
                  <c:v>-115.08408300000001</c:v>
                </c:pt>
                <c:pt idx="16573">
                  <c:v>-115.17064499999999</c:v>
                </c:pt>
                <c:pt idx="16574">
                  <c:v>-78.904629</c:v>
                </c:pt>
                <c:pt idx="16575">
                  <c:v>-115.039844</c:v>
                </c:pt>
                <c:pt idx="16576">
                  <c:v>-96.00433799999999</c:v>
                </c:pt>
                <c:pt idx="16577">
                  <c:v>-79.89870999999998</c:v>
                </c:pt>
                <c:pt idx="16578">
                  <c:v>-78.903999999999996</c:v>
                </c:pt>
                <c:pt idx="16579">
                  <c:v>-80.304220000000001</c:v>
                </c:pt>
                <c:pt idx="16580">
                  <c:v>-78.931016999999997</c:v>
                </c:pt>
                <c:pt idx="16581">
                  <c:v>-78.92979099999998</c:v>
                </c:pt>
                <c:pt idx="16582">
                  <c:v>-115.129431</c:v>
                </c:pt>
                <c:pt idx="16583">
                  <c:v>-79.905158</c:v>
                </c:pt>
                <c:pt idx="16584">
                  <c:v>-79.948350000000005</c:v>
                </c:pt>
                <c:pt idx="16585">
                  <c:v>-79.885691999999992</c:v>
                </c:pt>
                <c:pt idx="16586">
                  <c:v>-95.922889999999981</c:v>
                </c:pt>
                <c:pt idx="16587">
                  <c:v>-86.746489999999994</c:v>
                </c:pt>
                <c:pt idx="16588">
                  <c:v>-115.0305</c:v>
                </c:pt>
                <c:pt idx="16589">
                  <c:v>-115.12838000000001</c:v>
                </c:pt>
                <c:pt idx="16590">
                  <c:v>-79.885907999999986</c:v>
                </c:pt>
                <c:pt idx="16591">
                  <c:v>-115.27203</c:v>
                </c:pt>
                <c:pt idx="16592">
                  <c:v>-115.121988</c:v>
                </c:pt>
                <c:pt idx="16593">
                  <c:v>-79.86087999999998</c:v>
                </c:pt>
                <c:pt idx="16594">
                  <c:v>-89.413768000000005</c:v>
                </c:pt>
                <c:pt idx="16595">
                  <c:v>-115.04473</c:v>
                </c:pt>
                <c:pt idx="16596">
                  <c:v>-79.483549999999994</c:v>
                </c:pt>
                <c:pt idx="16597">
                  <c:v>-86.672139999999985</c:v>
                </c:pt>
                <c:pt idx="16598">
                  <c:v>-79.946787999999998</c:v>
                </c:pt>
                <c:pt idx="16599">
                  <c:v>-79.851955000000004</c:v>
                </c:pt>
                <c:pt idx="16600">
                  <c:v>-79.851955000000004</c:v>
                </c:pt>
                <c:pt idx="16601">
                  <c:v>-79.851955000000004</c:v>
                </c:pt>
                <c:pt idx="16602">
                  <c:v>-79.903976</c:v>
                </c:pt>
                <c:pt idx="16603">
                  <c:v>-95.771051</c:v>
                </c:pt>
                <c:pt idx="16604">
                  <c:v>-95.870129999999975</c:v>
                </c:pt>
                <c:pt idx="16605">
                  <c:v>-95.878619999999998</c:v>
                </c:pt>
                <c:pt idx="16606">
                  <c:v>-79.111260000000001</c:v>
                </c:pt>
                <c:pt idx="16607">
                  <c:v>-95.797449999999998</c:v>
                </c:pt>
                <c:pt idx="16608">
                  <c:v>-115.035479</c:v>
                </c:pt>
                <c:pt idx="16609">
                  <c:v>-79.951650000000001</c:v>
                </c:pt>
                <c:pt idx="16610">
                  <c:v>-86.437916000000001</c:v>
                </c:pt>
                <c:pt idx="16611">
                  <c:v>-80.307653999999999</c:v>
                </c:pt>
                <c:pt idx="16612">
                  <c:v>-95.863197</c:v>
                </c:pt>
                <c:pt idx="16613">
                  <c:v>-95.882225000000005</c:v>
                </c:pt>
                <c:pt idx="16614">
                  <c:v>-79.954040000000006</c:v>
                </c:pt>
                <c:pt idx="16615">
                  <c:v>-79.119354999999999</c:v>
                </c:pt>
                <c:pt idx="16616">
                  <c:v>-94.157939999999982</c:v>
                </c:pt>
                <c:pt idx="16617">
                  <c:v>-95.818466999999998</c:v>
                </c:pt>
                <c:pt idx="16618">
                  <c:v>-79.949309999999997</c:v>
                </c:pt>
                <c:pt idx="16619">
                  <c:v>-79.798180000000002</c:v>
                </c:pt>
                <c:pt idx="16620">
                  <c:v>-95.887130999999982</c:v>
                </c:pt>
                <c:pt idx="16621">
                  <c:v>-86.915780999999981</c:v>
                </c:pt>
                <c:pt idx="16622">
                  <c:v>-79.953024999999997</c:v>
                </c:pt>
                <c:pt idx="16623">
                  <c:v>-79.563598999999982</c:v>
                </c:pt>
                <c:pt idx="16624">
                  <c:v>-79.948459999999997</c:v>
                </c:pt>
                <c:pt idx="16625">
                  <c:v>-79.947379999999995</c:v>
                </c:pt>
                <c:pt idx="16626">
                  <c:v>-79.955111000000002</c:v>
                </c:pt>
                <c:pt idx="16627">
                  <c:v>-87.384559999999993</c:v>
                </c:pt>
                <c:pt idx="16628">
                  <c:v>-79.310119999999998</c:v>
                </c:pt>
                <c:pt idx="16629">
                  <c:v>-79.953239999999994</c:v>
                </c:pt>
                <c:pt idx="16630">
                  <c:v>-95.860615999999993</c:v>
                </c:pt>
                <c:pt idx="16631">
                  <c:v>-79.801297000000005</c:v>
                </c:pt>
                <c:pt idx="16632">
                  <c:v>-80.305578999999966</c:v>
                </c:pt>
                <c:pt idx="16633">
                  <c:v>-79.818156000000002</c:v>
                </c:pt>
                <c:pt idx="16634">
                  <c:v>-80.254547000000002</c:v>
                </c:pt>
                <c:pt idx="16635">
                  <c:v>-79.429201000000006</c:v>
                </c:pt>
                <c:pt idx="16636">
                  <c:v>-79.296599999999998</c:v>
                </c:pt>
                <c:pt idx="16637">
                  <c:v>-80.336788999999968</c:v>
                </c:pt>
                <c:pt idx="16638">
                  <c:v>-86.633459999999999</c:v>
                </c:pt>
                <c:pt idx="16639">
                  <c:v>-86.683589999999981</c:v>
                </c:pt>
                <c:pt idx="16640">
                  <c:v>-115.08568200000001</c:v>
                </c:pt>
                <c:pt idx="16641">
                  <c:v>-79.508819000000003</c:v>
                </c:pt>
                <c:pt idx="16642">
                  <c:v>-80.299751999999998</c:v>
                </c:pt>
                <c:pt idx="16643">
                  <c:v>-79.794700000000006</c:v>
                </c:pt>
                <c:pt idx="16644">
                  <c:v>-79.951700000000002</c:v>
                </c:pt>
                <c:pt idx="16645">
                  <c:v>-79.497259999999997</c:v>
                </c:pt>
                <c:pt idx="16646">
                  <c:v>-79.949979999999996</c:v>
                </c:pt>
                <c:pt idx="16647">
                  <c:v>-79.949979999999996</c:v>
                </c:pt>
                <c:pt idx="16648">
                  <c:v>-79.864800000000002</c:v>
                </c:pt>
                <c:pt idx="16649">
                  <c:v>-78.907250000000005</c:v>
                </c:pt>
                <c:pt idx="16650">
                  <c:v>-79.949060000000003</c:v>
                </c:pt>
                <c:pt idx="16651">
                  <c:v>-86.693491999999992</c:v>
                </c:pt>
                <c:pt idx="16652">
                  <c:v>-80.266739999999999</c:v>
                </c:pt>
                <c:pt idx="16653">
                  <c:v>-79.949370000000002</c:v>
                </c:pt>
                <c:pt idx="16654">
                  <c:v>-115.085748</c:v>
                </c:pt>
                <c:pt idx="16655">
                  <c:v>-79.946702000000002</c:v>
                </c:pt>
                <c:pt idx="16656">
                  <c:v>-79.946046999999993</c:v>
                </c:pt>
                <c:pt idx="16657">
                  <c:v>-79.948074000000005</c:v>
                </c:pt>
                <c:pt idx="16658">
                  <c:v>-115.277732</c:v>
                </c:pt>
                <c:pt idx="16659">
                  <c:v>-79.945300000000003</c:v>
                </c:pt>
                <c:pt idx="16660">
                  <c:v>-79.946250000000006</c:v>
                </c:pt>
                <c:pt idx="16661">
                  <c:v>-86.679579999999987</c:v>
                </c:pt>
                <c:pt idx="16662">
                  <c:v>-115.09827</c:v>
                </c:pt>
                <c:pt idx="16663">
                  <c:v>-79.944900000000004</c:v>
                </c:pt>
                <c:pt idx="16664">
                  <c:v>-115.10946</c:v>
                </c:pt>
                <c:pt idx="16665">
                  <c:v>-119.81553</c:v>
                </c:pt>
                <c:pt idx="16666">
                  <c:v>-119.81553</c:v>
                </c:pt>
                <c:pt idx="16667">
                  <c:v>-79.948070999999999</c:v>
                </c:pt>
                <c:pt idx="16668">
                  <c:v>-79.427170000000004</c:v>
                </c:pt>
                <c:pt idx="16669">
                  <c:v>-115.08304</c:v>
                </c:pt>
                <c:pt idx="16670">
                  <c:v>-79.945815999999994</c:v>
                </c:pt>
                <c:pt idx="16671">
                  <c:v>-83.926944000000006</c:v>
                </c:pt>
                <c:pt idx="16672">
                  <c:v>-79.944029</c:v>
                </c:pt>
                <c:pt idx="16673">
                  <c:v>-79.946989000000002</c:v>
                </c:pt>
                <c:pt idx="16674">
                  <c:v>-79.947867000000002</c:v>
                </c:pt>
                <c:pt idx="16675">
                  <c:v>-80.350444999999979</c:v>
                </c:pt>
                <c:pt idx="16676">
                  <c:v>-86.942870000000013</c:v>
                </c:pt>
                <c:pt idx="16677">
                  <c:v>-79.950265999999999</c:v>
                </c:pt>
                <c:pt idx="16678">
                  <c:v>-79.94426</c:v>
                </c:pt>
                <c:pt idx="16679">
                  <c:v>-79.932500000000005</c:v>
                </c:pt>
                <c:pt idx="16680">
                  <c:v>-79.943510000000003</c:v>
                </c:pt>
                <c:pt idx="16681">
                  <c:v>-79.946359999999999</c:v>
                </c:pt>
                <c:pt idx="16682">
                  <c:v>-79.946259999999995</c:v>
                </c:pt>
                <c:pt idx="16683">
                  <c:v>-79.950997000000001</c:v>
                </c:pt>
                <c:pt idx="16684">
                  <c:v>-79.271069999999995</c:v>
                </c:pt>
                <c:pt idx="16685">
                  <c:v>-79.946136999999993</c:v>
                </c:pt>
                <c:pt idx="16686">
                  <c:v>-79.931759999999997</c:v>
                </c:pt>
                <c:pt idx="16687">
                  <c:v>-79.945350000000005</c:v>
                </c:pt>
                <c:pt idx="16688">
                  <c:v>-79.097566</c:v>
                </c:pt>
                <c:pt idx="16689">
                  <c:v>-79.962140000000005</c:v>
                </c:pt>
                <c:pt idx="16690">
                  <c:v>-79.266260000000003</c:v>
                </c:pt>
                <c:pt idx="16691">
                  <c:v>-79.791182000000006</c:v>
                </c:pt>
                <c:pt idx="16692">
                  <c:v>-79.947063</c:v>
                </c:pt>
                <c:pt idx="16693">
                  <c:v>-80.353719999999981</c:v>
                </c:pt>
                <c:pt idx="16694">
                  <c:v>-79.949247</c:v>
                </c:pt>
                <c:pt idx="16695">
                  <c:v>-80.300299999999993</c:v>
                </c:pt>
                <c:pt idx="16696">
                  <c:v>-79.94973899999998</c:v>
                </c:pt>
                <c:pt idx="16697">
                  <c:v>-79.48133</c:v>
                </c:pt>
                <c:pt idx="16698">
                  <c:v>-79.481989999999996</c:v>
                </c:pt>
                <c:pt idx="16699">
                  <c:v>-86.950400000000002</c:v>
                </c:pt>
                <c:pt idx="16700">
                  <c:v>-79.225170000000006</c:v>
                </c:pt>
                <c:pt idx="16701">
                  <c:v>-79.895679999999999</c:v>
                </c:pt>
                <c:pt idx="16702">
                  <c:v>-76.613079999999982</c:v>
                </c:pt>
                <c:pt idx="16703">
                  <c:v>-79.250119999999995</c:v>
                </c:pt>
                <c:pt idx="16704">
                  <c:v>-86.928030000000007</c:v>
                </c:pt>
                <c:pt idx="16705">
                  <c:v>-79.910296000000002</c:v>
                </c:pt>
                <c:pt idx="16706">
                  <c:v>-79.249775999999983</c:v>
                </c:pt>
                <c:pt idx="16707">
                  <c:v>-79.911969999999997</c:v>
                </c:pt>
                <c:pt idx="16708">
                  <c:v>-80.321600000000004</c:v>
                </c:pt>
                <c:pt idx="16709">
                  <c:v>-81.942216999999999</c:v>
                </c:pt>
                <c:pt idx="16710">
                  <c:v>-81.942216999999999</c:v>
                </c:pt>
                <c:pt idx="16711">
                  <c:v>-79.788664999999995</c:v>
                </c:pt>
                <c:pt idx="16712">
                  <c:v>-79.788664999999995</c:v>
                </c:pt>
                <c:pt idx="16713">
                  <c:v>-79.788664999999995</c:v>
                </c:pt>
                <c:pt idx="16714">
                  <c:v>-79.788664999999995</c:v>
                </c:pt>
                <c:pt idx="16715">
                  <c:v>-79.788664999999995</c:v>
                </c:pt>
                <c:pt idx="16716">
                  <c:v>-79.788664999999995</c:v>
                </c:pt>
                <c:pt idx="16717">
                  <c:v>-79.788664999999995</c:v>
                </c:pt>
                <c:pt idx="16718">
                  <c:v>-79.788664999999995</c:v>
                </c:pt>
                <c:pt idx="16719">
                  <c:v>-96.975255000000004</c:v>
                </c:pt>
                <c:pt idx="16720">
                  <c:v>-86.721739999999983</c:v>
                </c:pt>
                <c:pt idx="16721">
                  <c:v>-115.02911</c:v>
                </c:pt>
                <c:pt idx="16722">
                  <c:v>-115.04783999999999</c:v>
                </c:pt>
                <c:pt idx="16723">
                  <c:v>-86.942970000000003</c:v>
                </c:pt>
                <c:pt idx="16724">
                  <c:v>-97.05231599999999</c:v>
                </c:pt>
                <c:pt idx="16725">
                  <c:v>-79.463589999999996</c:v>
                </c:pt>
                <c:pt idx="16726">
                  <c:v>-87.094631000000007</c:v>
                </c:pt>
                <c:pt idx="16727">
                  <c:v>-79.829432999999966</c:v>
                </c:pt>
                <c:pt idx="16728">
                  <c:v>-86.892796999999987</c:v>
                </c:pt>
                <c:pt idx="16729">
                  <c:v>-80.346500000000006</c:v>
                </c:pt>
                <c:pt idx="16730">
                  <c:v>-86.728729999999999</c:v>
                </c:pt>
                <c:pt idx="16731">
                  <c:v>-86.899580999999998</c:v>
                </c:pt>
                <c:pt idx="16732">
                  <c:v>-86.935705999999982</c:v>
                </c:pt>
                <c:pt idx="16733">
                  <c:v>-79.828703999999988</c:v>
                </c:pt>
                <c:pt idx="16734">
                  <c:v>-79.828559999999982</c:v>
                </c:pt>
                <c:pt idx="16735">
                  <c:v>-79.827971999999988</c:v>
                </c:pt>
                <c:pt idx="16736">
                  <c:v>-80.352329999999981</c:v>
                </c:pt>
                <c:pt idx="16737">
                  <c:v>-89.826729999999998</c:v>
                </c:pt>
                <c:pt idx="16738">
                  <c:v>-79.918853999999996</c:v>
                </c:pt>
                <c:pt idx="16739">
                  <c:v>-115.062867</c:v>
                </c:pt>
                <c:pt idx="16740">
                  <c:v>-87.380020000000002</c:v>
                </c:pt>
                <c:pt idx="16741">
                  <c:v>-79.83553999999998</c:v>
                </c:pt>
                <c:pt idx="16742">
                  <c:v>-95.924899999999994</c:v>
                </c:pt>
                <c:pt idx="16743">
                  <c:v>-79.926136999999983</c:v>
                </c:pt>
                <c:pt idx="16744">
                  <c:v>-79.827579</c:v>
                </c:pt>
                <c:pt idx="16745">
                  <c:v>-83.477599999999995</c:v>
                </c:pt>
                <c:pt idx="16746">
                  <c:v>-79.836005</c:v>
                </c:pt>
                <c:pt idx="16747">
                  <c:v>-79.825260999999998</c:v>
                </c:pt>
                <c:pt idx="16748">
                  <c:v>-95.956590000000006</c:v>
                </c:pt>
                <c:pt idx="16749">
                  <c:v>-79.82651199999998</c:v>
                </c:pt>
                <c:pt idx="16750">
                  <c:v>-86.647765000000007</c:v>
                </c:pt>
                <c:pt idx="16751">
                  <c:v>-86.750075999999993</c:v>
                </c:pt>
                <c:pt idx="16752">
                  <c:v>-115.19837</c:v>
                </c:pt>
                <c:pt idx="16753">
                  <c:v>-86.695620000000005</c:v>
                </c:pt>
                <c:pt idx="16754">
                  <c:v>-115.23972000000001</c:v>
                </c:pt>
                <c:pt idx="16755">
                  <c:v>-79.824743999999981</c:v>
                </c:pt>
                <c:pt idx="16756">
                  <c:v>-86.729110000000006</c:v>
                </c:pt>
                <c:pt idx="16757">
                  <c:v>-80.287254000000004</c:v>
                </c:pt>
                <c:pt idx="16758">
                  <c:v>-80.287205999999998</c:v>
                </c:pt>
                <c:pt idx="16759">
                  <c:v>-80.275361999999987</c:v>
                </c:pt>
                <c:pt idx="16760">
                  <c:v>-80.287547000000004</c:v>
                </c:pt>
                <c:pt idx="16761">
                  <c:v>-80.283360000000002</c:v>
                </c:pt>
                <c:pt idx="16762">
                  <c:v>-115.24253</c:v>
                </c:pt>
                <c:pt idx="16763">
                  <c:v>-79.783259000000001</c:v>
                </c:pt>
                <c:pt idx="16764">
                  <c:v>-79.783117000000004</c:v>
                </c:pt>
                <c:pt idx="16765">
                  <c:v>-86.743780000000001</c:v>
                </c:pt>
                <c:pt idx="16766">
                  <c:v>-86.823049999999981</c:v>
                </c:pt>
                <c:pt idx="16767">
                  <c:v>-79.782977999999986</c:v>
                </c:pt>
                <c:pt idx="16768">
                  <c:v>-95.922420000000002</c:v>
                </c:pt>
                <c:pt idx="16769">
                  <c:v>-115.23475999999999</c:v>
                </c:pt>
                <c:pt idx="16770">
                  <c:v>-115.10277000000001</c:v>
                </c:pt>
                <c:pt idx="16771">
                  <c:v>-80.276225999999994</c:v>
                </c:pt>
                <c:pt idx="16772">
                  <c:v>-115.29487</c:v>
                </c:pt>
                <c:pt idx="16773">
                  <c:v>-115.186678</c:v>
                </c:pt>
                <c:pt idx="16774">
                  <c:v>-86.705539999999999</c:v>
                </c:pt>
                <c:pt idx="16775">
                  <c:v>-115.22716</c:v>
                </c:pt>
                <c:pt idx="16776">
                  <c:v>-115.07147000000001</c:v>
                </c:pt>
                <c:pt idx="16777">
                  <c:v>-86.821110000000004</c:v>
                </c:pt>
                <c:pt idx="16778">
                  <c:v>-115.226724</c:v>
                </c:pt>
                <c:pt idx="16779">
                  <c:v>-96.137870000000007</c:v>
                </c:pt>
                <c:pt idx="16780">
                  <c:v>-84.133099999999999</c:v>
                </c:pt>
                <c:pt idx="16781">
                  <c:v>-115.06999</c:v>
                </c:pt>
                <c:pt idx="16782">
                  <c:v>-80.240409999999997</c:v>
                </c:pt>
                <c:pt idx="16783">
                  <c:v>-79.961699999999993</c:v>
                </c:pt>
                <c:pt idx="16784">
                  <c:v>-80.240933999999996</c:v>
                </c:pt>
                <c:pt idx="16785">
                  <c:v>-115.120636</c:v>
                </c:pt>
                <c:pt idx="16786">
                  <c:v>-115.13376100000001</c:v>
                </c:pt>
                <c:pt idx="16787">
                  <c:v>-79.961569999999995</c:v>
                </c:pt>
                <c:pt idx="16788">
                  <c:v>-79.963302999999982</c:v>
                </c:pt>
                <c:pt idx="16789">
                  <c:v>-79.964365999999998</c:v>
                </c:pt>
                <c:pt idx="16790">
                  <c:v>-84.132139999999993</c:v>
                </c:pt>
                <c:pt idx="16791">
                  <c:v>-80.266900000000007</c:v>
                </c:pt>
                <c:pt idx="16792">
                  <c:v>-80.266900000000007</c:v>
                </c:pt>
                <c:pt idx="16793">
                  <c:v>-79.267257999999998</c:v>
                </c:pt>
                <c:pt idx="16794">
                  <c:v>-80.243459999999999</c:v>
                </c:pt>
                <c:pt idx="16795">
                  <c:v>-115.20538000000001</c:v>
                </c:pt>
                <c:pt idx="16796">
                  <c:v>-86.637969999999996</c:v>
                </c:pt>
                <c:pt idx="16797">
                  <c:v>-79.971590000000006</c:v>
                </c:pt>
                <c:pt idx="16798">
                  <c:v>-79.969700000000003</c:v>
                </c:pt>
                <c:pt idx="16799">
                  <c:v>-79.542140000000003</c:v>
                </c:pt>
                <c:pt idx="16800">
                  <c:v>-79.942099999999996</c:v>
                </c:pt>
                <c:pt idx="16801">
                  <c:v>-86.816406000000001</c:v>
                </c:pt>
                <c:pt idx="16802">
                  <c:v>-80.098915000000005</c:v>
                </c:pt>
                <c:pt idx="16803">
                  <c:v>-79.967169999999996</c:v>
                </c:pt>
                <c:pt idx="16804">
                  <c:v>-80.097263999999996</c:v>
                </c:pt>
                <c:pt idx="16805">
                  <c:v>-79.903930000000003</c:v>
                </c:pt>
                <c:pt idx="16806">
                  <c:v>-95.919263000000001</c:v>
                </c:pt>
                <c:pt idx="16807">
                  <c:v>-95.919263000000001</c:v>
                </c:pt>
                <c:pt idx="16808">
                  <c:v>-95.919263000000001</c:v>
                </c:pt>
                <c:pt idx="16809">
                  <c:v>-80.095089999999999</c:v>
                </c:pt>
                <c:pt idx="16810">
                  <c:v>-80.096181000000001</c:v>
                </c:pt>
                <c:pt idx="16811">
                  <c:v>-80.25687099999999</c:v>
                </c:pt>
                <c:pt idx="16812">
                  <c:v>-79.881724000000006</c:v>
                </c:pt>
                <c:pt idx="16813">
                  <c:v>-79.978099999999998</c:v>
                </c:pt>
                <c:pt idx="16814">
                  <c:v>-86.725204000000005</c:v>
                </c:pt>
                <c:pt idx="16815">
                  <c:v>-115.15139600000001</c:v>
                </c:pt>
                <c:pt idx="16816">
                  <c:v>-115.12452999999999</c:v>
                </c:pt>
                <c:pt idx="16817">
                  <c:v>-79.961057999999994</c:v>
                </c:pt>
                <c:pt idx="16818">
                  <c:v>-86.64227099999998</c:v>
                </c:pt>
                <c:pt idx="16819">
                  <c:v>-115.20509</c:v>
                </c:pt>
                <c:pt idx="16820">
                  <c:v>-79.773520000000005</c:v>
                </c:pt>
                <c:pt idx="16821">
                  <c:v>-115.22564</c:v>
                </c:pt>
                <c:pt idx="16822">
                  <c:v>-86.917139000000006</c:v>
                </c:pt>
                <c:pt idx="16823">
                  <c:v>-115.10587</c:v>
                </c:pt>
                <c:pt idx="16824">
                  <c:v>-95.890339999999981</c:v>
                </c:pt>
                <c:pt idx="16825">
                  <c:v>-115.07007</c:v>
                </c:pt>
                <c:pt idx="16826">
                  <c:v>-95.926100000000005</c:v>
                </c:pt>
                <c:pt idx="16827">
                  <c:v>-95.926100000000005</c:v>
                </c:pt>
                <c:pt idx="16828">
                  <c:v>-95.926100000000005</c:v>
                </c:pt>
                <c:pt idx="16829">
                  <c:v>-94.146481999999992</c:v>
                </c:pt>
                <c:pt idx="16830">
                  <c:v>-115.268265</c:v>
                </c:pt>
                <c:pt idx="16831">
                  <c:v>-115.15364</c:v>
                </c:pt>
                <c:pt idx="16832">
                  <c:v>-79.835139999999981</c:v>
                </c:pt>
                <c:pt idx="16833">
                  <c:v>-115.15573000000001</c:v>
                </c:pt>
                <c:pt idx="16834">
                  <c:v>-97.057800999999998</c:v>
                </c:pt>
                <c:pt idx="16835">
                  <c:v>-94.150919999999999</c:v>
                </c:pt>
                <c:pt idx="16836">
                  <c:v>-84.195416999999992</c:v>
                </c:pt>
                <c:pt idx="16837">
                  <c:v>-115.09043699999999</c:v>
                </c:pt>
                <c:pt idx="16838">
                  <c:v>-94.153909999999982</c:v>
                </c:pt>
                <c:pt idx="16839">
                  <c:v>-115.176996</c:v>
                </c:pt>
                <c:pt idx="16840">
                  <c:v>-90.559074999999993</c:v>
                </c:pt>
                <c:pt idx="16841">
                  <c:v>-95.852733999999984</c:v>
                </c:pt>
                <c:pt idx="16842">
                  <c:v>-80.311465999999996</c:v>
                </c:pt>
                <c:pt idx="16843">
                  <c:v>-86.760499999999993</c:v>
                </c:pt>
                <c:pt idx="16844">
                  <c:v>-115.13705</c:v>
                </c:pt>
                <c:pt idx="16845">
                  <c:v>-79.750519999999995</c:v>
                </c:pt>
                <c:pt idx="16846">
                  <c:v>-86.762469999999993</c:v>
                </c:pt>
                <c:pt idx="16847">
                  <c:v>-86.759299999999996</c:v>
                </c:pt>
                <c:pt idx="16848">
                  <c:v>-95.904949000000002</c:v>
                </c:pt>
                <c:pt idx="16849">
                  <c:v>-95.941731000000004</c:v>
                </c:pt>
                <c:pt idx="16850">
                  <c:v>-95.941731000000004</c:v>
                </c:pt>
                <c:pt idx="16851">
                  <c:v>-95.941731000000004</c:v>
                </c:pt>
                <c:pt idx="16852">
                  <c:v>-95.941731000000004</c:v>
                </c:pt>
                <c:pt idx="16853">
                  <c:v>-115.058361</c:v>
                </c:pt>
                <c:pt idx="16854">
                  <c:v>-86.76155</c:v>
                </c:pt>
                <c:pt idx="16855">
                  <c:v>-79.844907000000006</c:v>
                </c:pt>
                <c:pt idx="16856">
                  <c:v>-79.780010000000004</c:v>
                </c:pt>
                <c:pt idx="16857">
                  <c:v>-86.762699999999995</c:v>
                </c:pt>
                <c:pt idx="16858">
                  <c:v>-115.17168700000001</c:v>
                </c:pt>
                <c:pt idx="16859">
                  <c:v>-94.155751999999978</c:v>
                </c:pt>
                <c:pt idx="16860">
                  <c:v>-83.492270000000005</c:v>
                </c:pt>
                <c:pt idx="16861">
                  <c:v>-78.685344999999984</c:v>
                </c:pt>
                <c:pt idx="16862">
                  <c:v>-78.685799999999986</c:v>
                </c:pt>
                <c:pt idx="16863">
                  <c:v>-94.151206999999999</c:v>
                </c:pt>
                <c:pt idx="16864">
                  <c:v>-115.19817</c:v>
                </c:pt>
                <c:pt idx="16865">
                  <c:v>-90.154453000000004</c:v>
                </c:pt>
                <c:pt idx="16866">
                  <c:v>-115.171153</c:v>
                </c:pt>
                <c:pt idx="16867">
                  <c:v>-115.08121</c:v>
                </c:pt>
                <c:pt idx="16868">
                  <c:v>-90.154430999999988</c:v>
                </c:pt>
                <c:pt idx="16869">
                  <c:v>-97.056122999999999</c:v>
                </c:pt>
                <c:pt idx="16870">
                  <c:v>-95.885829999999999</c:v>
                </c:pt>
                <c:pt idx="16871">
                  <c:v>-86.713403</c:v>
                </c:pt>
                <c:pt idx="16872">
                  <c:v>-86.777429999999995</c:v>
                </c:pt>
                <c:pt idx="16873">
                  <c:v>-97.047934999999995</c:v>
                </c:pt>
                <c:pt idx="16874">
                  <c:v>-115.078919</c:v>
                </c:pt>
                <c:pt idx="16875">
                  <c:v>-115.24357999999999</c:v>
                </c:pt>
                <c:pt idx="16876">
                  <c:v>-115.111119</c:v>
                </c:pt>
                <c:pt idx="16877">
                  <c:v>-115.116468</c:v>
                </c:pt>
                <c:pt idx="16878">
                  <c:v>-86.406101000000007</c:v>
                </c:pt>
                <c:pt idx="16879">
                  <c:v>-115.11105999999999</c:v>
                </c:pt>
                <c:pt idx="16880">
                  <c:v>-97.038550000000001</c:v>
                </c:pt>
                <c:pt idx="16881">
                  <c:v>-86.716269999999994</c:v>
                </c:pt>
                <c:pt idx="16882">
                  <c:v>-115.29637</c:v>
                </c:pt>
                <c:pt idx="16883">
                  <c:v>-79.831379999999982</c:v>
                </c:pt>
                <c:pt idx="16884">
                  <c:v>-78.758358999999984</c:v>
                </c:pt>
                <c:pt idx="16885">
                  <c:v>-80.116891999999993</c:v>
                </c:pt>
                <c:pt idx="16886">
                  <c:v>-90.156856999999988</c:v>
                </c:pt>
                <c:pt idx="16887">
                  <c:v>-86.781800000000004</c:v>
                </c:pt>
                <c:pt idx="16888">
                  <c:v>-86.795919999999995</c:v>
                </c:pt>
                <c:pt idx="16889">
                  <c:v>-120.360417</c:v>
                </c:pt>
                <c:pt idx="16890">
                  <c:v>-85.51285</c:v>
                </c:pt>
                <c:pt idx="16891">
                  <c:v>-85.509889999999999</c:v>
                </c:pt>
                <c:pt idx="16892">
                  <c:v>-115.13617000000001</c:v>
                </c:pt>
                <c:pt idx="16893">
                  <c:v>-115.16925999999999</c:v>
                </c:pt>
                <c:pt idx="16894">
                  <c:v>-86.818861999999982</c:v>
                </c:pt>
                <c:pt idx="16895">
                  <c:v>-115.13638</c:v>
                </c:pt>
                <c:pt idx="16896">
                  <c:v>-85.511283000000006</c:v>
                </c:pt>
                <c:pt idx="16897">
                  <c:v>-84.639261000000005</c:v>
                </c:pt>
                <c:pt idx="16898">
                  <c:v>-86.88176</c:v>
                </c:pt>
                <c:pt idx="16899">
                  <c:v>-86.687017999999981</c:v>
                </c:pt>
                <c:pt idx="16900">
                  <c:v>-86.687017999999981</c:v>
                </c:pt>
                <c:pt idx="16901">
                  <c:v>-96.109009999999998</c:v>
                </c:pt>
                <c:pt idx="16902">
                  <c:v>-86.819787999999988</c:v>
                </c:pt>
                <c:pt idx="16903">
                  <c:v>-115.20884</c:v>
                </c:pt>
                <c:pt idx="16904">
                  <c:v>-85.500389999999982</c:v>
                </c:pt>
                <c:pt idx="16905">
                  <c:v>-80.298057999999983</c:v>
                </c:pt>
                <c:pt idx="16906">
                  <c:v>-97.055378999999988</c:v>
                </c:pt>
                <c:pt idx="16907">
                  <c:v>-79.847239999999999</c:v>
                </c:pt>
                <c:pt idx="16908">
                  <c:v>-95.923176999999981</c:v>
                </c:pt>
                <c:pt idx="16909">
                  <c:v>-81.670855999999986</c:v>
                </c:pt>
                <c:pt idx="16910">
                  <c:v>-115.06605</c:v>
                </c:pt>
                <c:pt idx="16911">
                  <c:v>-86.883150000000001</c:v>
                </c:pt>
                <c:pt idx="16912">
                  <c:v>-115.25561</c:v>
                </c:pt>
                <c:pt idx="16913">
                  <c:v>-86.664769999999976</c:v>
                </c:pt>
                <c:pt idx="16914">
                  <c:v>-86.582626000000005</c:v>
                </c:pt>
                <c:pt idx="16915">
                  <c:v>-115.228494</c:v>
                </c:pt>
                <c:pt idx="16916">
                  <c:v>-86.663789999999992</c:v>
                </c:pt>
                <c:pt idx="16917">
                  <c:v>-115.137511</c:v>
                </c:pt>
                <c:pt idx="16918">
                  <c:v>-115.137511</c:v>
                </c:pt>
                <c:pt idx="16919">
                  <c:v>-115.137511</c:v>
                </c:pt>
                <c:pt idx="16920">
                  <c:v>-115.137511</c:v>
                </c:pt>
                <c:pt idx="16921">
                  <c:v>-115.137511</c:v>
                </c:pt>
                <c:pt idx="16922">
                  <c:v>-115.137511</c:v>
                </c:pt>
                <c:pt idx="16923">
                  <c:v>-115.21178999999999</c:v>
                </c:pt>
                <c:pt idx="16924">
                  <c:v>-86.692879999999988</c:v>
                </c:pt>
                <c:pt idx="16925">
                  <c:v>-80.30471</c:v>
                </c:pt>
                <c:pt idx="16926">
                  <c:v>-86.675315999999967</c:v>
                </c:pt>
                <c:pt idx="16927">
                  <c:v>-86.750784999999979</c:v>
                </c:pt>
                <c:pt idx="16928">
                  <c:v>-86.750784999999979</c:v>
                </c:pt>
                <c:pt idx="16929">
                  <c:v>-86.750784999999979</c:v>
                </c:pt>
                <c:pt idx="16930">
                  <c:v>-86.750784999999979</c:v>
                </c:pt>
                <c:pt idx="16931">
                  <c:v>-86.750784999999979</c:v>
                </c:pt>
                <c:pt idx="16932">
                  <c:v>-86.750784999999979</c:v>
                </c:pt>
                <c:pt idx="16933">
                  <c:v>-86.750784999999979</c:v>
                </c:pt>
                <c:pt idx="16934">
                  <c:v>-86.750784999999979</c:v>
                </c:pt>
                <c:pt idx="16935">
                  <c:v>-86.750784999999979</c:v>
                </c:pt>
                <c:pt idx="16936">
                  <c:v>-86.868389999999991</c:v>
                </c:pt>
                <c:pt idx="16937">
                  <c:v>-86.862439999999992</c:v>
                </c:pt>
                <c:pt idx="16938">
                  <c:v>-86.696240000000003</c:v>
                </c:pt>
                <c:pt idx="16939">
                  <c:v>-95.993120000000005</c:v>
                </c:pt>
                <c:pt idx="16940">
                  <c:v>-95.993120000000005</c:v>
                </c:pt>
                <c:pt idx="16941">
                  <c:v>-86.700990000000004</c:v>
                </c:pt>
                <c:pt idx="16942">
                  <c:v>-95.99333</c:v>
                </c:pt>
                <c:pt idx="16943">
                  <c:v>-86.8035</c:v>
                </c:pt>
                <c:pt idx="16944">
                  <c:v>-82.845299999999995</c:v>
                </c:pt>
                <c:pt idx="16945">
                  <c:v>-115.23368000000001</c:v>
                </c:pt>
                <c:pt idx="16946">
                  <c:v>-86.77209999999998</c:v>
                </c:pt>
                <c:pt idx="16947">
                  <c:v>-115.20976</c:v>
                </c:pt>
                <c:pt idx="16948">
                  <c:v>-86.714950000000002</c:v>
                </c:pt>
                <c:pt idx="16949">
                  <c:v>-85.270259999999993</c:v>
                </c:pt>
                <c:pt idx="16950">
                  <c:v>-95.993217999999999</c:v>
                </c:pt>
                <c:pt idx="16951">
                  <c:v>-115.094565</c:v>
                </c:pt>
                <c:pt idx="16952">
                  <c:v>-86.69032</c:v>
                </c:pt>
                <c:pt idx="16953">
                  <c:v>-95.992810000000006</c:v>
                </c:pt>
                <c:pt idx="16954">
                  <c:v>-95.992810000000006</c:v>
                </c:pt>
                <c:pt idx="16955">
                  <c:v>-86.811629999999994</c:v>
                </c:pt>
                <c:pt idx="16956">
                  <c:v>-115.33139300000001</c:v>
                </c:pt>
                <c:pt idx="16957">
                  <c:v>-95.51284099999998</c:v>
                </c:pt>
                <c:pt idx="16958">
                  <c:v>-115.20394</c:v>
                </c:pt>
                <c:pt idx="16959">
                  <c:v>-115.20170299999999</c:v>
                </c:pt>
                <c:pt idx="16960">
                  <c:v>-115.201775</c:v>
                </c:pt>
                <c:pt idx="16961">
                  <c:v>-115.19392999999999</c:v>
                </c:pt>
                <c:pt idx="16962">
                  <c:v>-115.29534700000001</c:v>
                </c:pt>
                <c:pt idx="16963">
                  <c:v>-115.23833</c:v>
                </c:pt>
                <c:pt idx="16964">
                  <c:v>-85.485069999999993</c:v>
                </c:pt>
                <c:pt idx="16965">
                  <c:v>-115.22051999999999</c:v>
                </c:pt>
                <c:pt idx="16966">
                  <c:v>-86.774636000000001</c:v>
                </c:pt>
                <c:pt idx="16967">
                  <c:v>-95.760980000000004</c:v>
                </c:pt>
                <c:pt idx="16968">
                  <c:v>-115.20990999999999</c:v>
                </c:pt>
                <c:pt idx="16969">
                  <c:v>-95.990730000000013</c:v>
                </c:pt>
                <c:pt idx="16970">
                  <c:v>-115.09416</c:v>
                </c:pt>
                <c:pt idx="16971">
                  <c:v>-86.774709999999999</c:v>
                </c:pt>
                <c:pt idx="16972">
                  <c:v>-115.27626100000001</c:v>
                </c:pt>
                <c:pt idx="16973">
                  <c:v>-115.2448</c:v>
                </c:pt>
                <c:pt idx="16974">
                  <c:v>-115.320933</c:v>
                </c:pt>
                <c:pt idx="16975">
                  <c:v>-115.07853</c:v>
                </c:pt>
                <c:pt idx="16976">
                  <c:v>-86.781217999999996</c:v>
                </c:pt>
                <c:pt idx="16977">
                  <c:v>-115.173734</c:v>
                </c:pt>
                <c:pt idx="16978">
                  <c:v>-95.793415999999993</c:v>
                </c:pt>
                <c:pt idx="16979">
                  <c:v>-86.778529999999975</c:v>
                </c:pt>
                <c:pt idx="16980">
                  <c:v>-115.063196</c:v>
                </c:pt>
                <c:pt idx="16981">
                  <c:v>-115.16943999999999</c:v>
                </c:pt>
                <c:pt idx="16982">
                  <c:v>-115.168468</c:v>
                </c:pt>
                <c:pt idx="16983">
                  <c:v>-115.165823</c:v>
                </c:pt>
                <c:pt idx="16984">
                  <c:v>-95.864310000000003</c:v>
                </c:pt>
                <c:pt idx="16985">
                  <c:v>-86.775351999999984</c:v>
                </c:pt>
                <c:pt idx="16986">
                  <c:v>-82.831149999999994</c:v>
                </c:pt>
                <c:pt idx="16987">
                  <c:v>-85.501649999999998</c:v>
                </c:pt>
                <c:pt idx="16988">
                  <c:v>-80.253779999999992</c:v>
                </c:pt>
                <c:pt idx="16989">
                  <c:v>-82.830920000000006</c:v>
                </c:pt>
                <c:pt idx="16990">
                  <c:v>-115.157736</c:v>
                </c:pt>
                <c:pt idx="16991">
                  <c:v>-115.24522</c:v>
                </c:pt>
                <c:pt idx="16992">
                  <c:v>-86.7864</c:v>
                </c:pt>
                <c:pt idx="16993">
                  <c:v>-86.7864</c:v>
                </c:pt>
                <c:pt idx="16994">
                  <c:v>-79.819720000000004</c:v>
                </c:pt>
                <c:pt idx="16995">
                  <c:v>-80.136046999999991</c:v>
                </c:pt>
                <c:pt idx="16996">
                  <c:v>-86.596287000000004</c:v>
                </c:pt>
                <c:pt idx="16997">
                  <c:v>-86.711309999999997</c:v>
                </c:pt>
                <c:pt idx="16998">
                  <c:v>-86.787210000000002</c:v>
                </c:pt>
                <c:pt idx="16999">
                  <c:v>-86.787210000000002</c:v>
                </c:pt>
                <c:pt idx="17000">
                  <c:v>-94.095127000000005</c:v>
                </c:pt>
                <c:pt idx="17001">
                  <c:v>-86.690387999999984</c:v>
                </c:pt>
                <c:pt idx="17002">
                  <c:v>-86.517340000000004</c:v>
                </c:pt>
                <c:pt idx="17003">
                  <c:v>-86.77816</c:v>
                </c:pt>
                <c:pt idx="17004">
                  <c:v>-80.165164000000004</c:v>
                </c:pt>
                <c:pt idx="17005">
                  <c:v>-86.784789000000004</c:v>
                </c:pt>
                <c:pt idx="17006">
                  <c:v>-86.784789000000004</c:v>
                </c:pt>
                <c:pt idx="17007">
                  <c:v>-86.784789000000004</c:v>
                </c:pt>
                <c:pt idx="17008">
                  <c:v>-86.784789000000004</c:v>
                </c:pt>
                <c:pt idx="17009">
                  <c:v>-86.784789000000004</c:v>
                </c:pt>
                <c:pt idx="17010">
                  <c:v>-86.784789000000004</c:v>
                </c:pt>
                <c:pt idx="17011">
                  <c:v>-86.784789000000004</c:v>
                </c:pt>
                <c:pt idx="17012">
                  <c:v>-86.784789000000004</c:v>
                </c:pt>
                <c:pt idx="17013">
                  <c:v>-86.784789000000004</c:v>
                </c:pt>
                <c:pt idx="17014">
                  <c:v>-86.784789000000004</c:v>
                </c:pt>
                <c:pt idx="17015">
                  <c:v>-86.784789000000004</c:v>
                </c:pt>
                <c:pt idx="17016">
                  <c:v>-86.784789000000004</c:v>
                </c:pt>
                <c:pt idx="17017">
                  <c:v>-86.784789000000004</c:v>
                </c:pt>
                <c:pt idx="17018">
                  <c:v>-86.784789000000004</c:v>
                </c:pt>
                <c:pt idx="17019">
                  <c:v>-86.784789000000004</c:v>
                </c:pt>
                <c:pt idx="17020">
                  <c:v>-86.784789000000004</c:v>
                </c:pt>
                <c:pt idx="17021">
                  <c:v>-86.784789000000004</c:v>
                </c:pt>
                <c:pt idx="17022">
                  <c:v>-86.784789000000004</c:v>
                </c:pt>
                <c:pt idx="17023">
                  <c:v>-86.784789000000004</c:v>
                </c:pt>
                <c:pt idx="17024">
                  <c:v>-86.784789000000004</c:v>
                </c:pt>
                <c:pt idx="17025">
                  <c:v>-86.784789000000004</c:v>
                </c:pt>
                <c:pt idx="17026">
                  <c:v>-86.784789000000004</c:v>
                </c:pt>
                <c:pt idx="17027">
                  <c:v>-86.784789000000004</c:v>
                </c:pt>
                <c:pt idx="17028">
                  <c:v>-86.784789000000004</c:v>
                </c:pt>
                <c:pt idx="17029">
                  <c:v>-86.784789000000004</c:v>
                </c:pt>
                <c:pt idx="17030">
                  <c:v>-86.784789000000004</c:v>
                </c:pt>
                <c:pt idx="17031">
                  <c:v>-86.784789000000004</c:v>
                </c:pt>
                <c:pt idx="17032">
                  <c:v>-86.784789000000004</c:v>
                </c:pt>
                <c:pt idx="17033">
                  <c:v>-86.784789000000004</c:v>
                </c:pt>
                <c:pt idx="17034">
                  <c:v>-86.784789000000004</c:v>
                </c:pt>
                <c:pt idx="17035">
                  <c:v>-86.784789000000004</c:v>
                </c:pt>
                <c:pt idx="17036">
                  <c:v>-86.784789000000004</c:v>
                </c:pt>
                <c:pt idx="17037">
                  <c:v>-115.09387099999999</c:v>
                </c:pt>
                <c:pt idx="17038">
                  <c:v>-94.13982</c:v>
                </c:pt>
                <c:pt idx="17039">
                  <c:v>-82.844989999999996</c:v>
                </c:pt>
                <c:pt idx="17040">
                  <c:v>-86.508409999999998</c:v>
                </c:pt>
                <c:pt idx="17041">
                  <c:v>-86.598640000000003</c:v>
                </c:pt>
                <c:pt idx="17042">
                  <c:v>-86.596215000000001</c:v>
                </c:pt>
                <c:pt idx="17043">
                  <c:v>-86.771692999999999</c:v>
                </c:pt>
                <c:pt idx="17044">
                  <c:v>-115.19741</c:v>
                </c:pt>
                <c:pt idx="17045">
                  <c:v>-82.796189999999996</c:v>
                </c:pt>
                <c:pt idx="17046">
                  <c:v>-80.273669999999996</c:v>
                </c:pt>
                <c:pt idx="17047">
                  <c:v>-82.091728000000003</c:v>
                </c:pt>
                <c:pt idx="17048">
                  <c:v>-76.463210000000004</c:v>
                </c:pt>
                <c:pt idx="17049">
                  <c:v>-82.845816999999982</c:v>
                </c:pt>
                <c:pt idx="17050">
                  <c:v>-80.273579999999981</c:v>
                </c:pt>
                <c:pt idx="17051">
                  <c:v>-86.513625000000005</c:v>
                </c:pt>
                <c:pt idx="17052">
                  <c:v>-86.301689999999994</c:v>
                </c:pt>
                <c:pt idx="17053">
                  <c:v>-115.06173</c:v>
                </c:pt>
                <c:pt idx="17054">
                  <c:v>-86.874432999999968</c:v>
                </c:pt>
                <c:pt idx="17055">
                  <c:v>-80.284096000000005</c:v>
                </c:pt>
                <c:pt idx="17056">
                  <c:v>-82.847746000000001</c:v>
                </c:pt>
                <c:pt idx="17057">
                  <c:v>-86.305031999999969</c:v>
                </c:pt>
                <c:pt idx="17058">
                  <c:v>-86.29878699999999</c:v>
                </c:pt>
                <c:pt idx="17059">
                  <c:v>-115.31604</c:v>
                </c:pt>
                <c:pt idx="17060">
                  <c:v>-86.640381999999988</c:v>
                </c:pt>
                <c:pt idx="17061">
                  <c:v>-86.118531999999988</c:v>
                </c:pt>
                <c:pt idx="17062">
                  <c:v>-115.31527</c:v>
                </c:pt>
                <c:pt idx="17063">
                  <c:v>-94.135729999999981</c:v>
                </c:pt>
                <c:pt idx="17064">
                  <c:v>-86.60583299999999</c:v>
                </c:pt>
                <c:pt idx="17065">
                  <c:v>-86.425785999999988</c:v>
                </c:pt>
                <c:pt idx="17066">
                  <c:v>-115.31641</c:v>
                </c:pt>
                <c:pt idx="17067">
                  <c:v>-115.079871</c:v>
                </c:pt>
                <c:pt idx="17068">
                  <c:v>-86.280967000000004</c:v>
                </c:pt>
                <c:pt idx="17069">
                  <c:v>-86.309684000000004</c:v>
                </c:pt>
                <c:pt idx="17070">
                  <c:v>-85.450069999999997</c:v>
                </c:pt>
                <c:pt idx="17071">
                  <c:v>-86.297736</c:v>
                </c:pt>
                <c:pt idx="17072">
                  <c:v>-80.396951999999999</c:v>
                </c:pt>
                <c:pt idx="17073">
                  <c:v>-80.396951999999999</c:v>
                </c:pt>
                <c:pt idx="17074">
                  <c:v>-80.396951999999999</c:v>
                </c:pt>
                <c:pt idx="17075">
                  <c:v>-80.396951999999999</c:v>
                </c:pt>
                <c:pt idx="17076">
                  <c:v>-80.396951999999999</c:v>
                </c:pt>
                <c:pt idx="17077">
                  <c:v>-115.26179999999999</c:v>
                </c:pt>
                <c:pt idx="17078">
                  <c:v>-115.24290999999999</c:v>
                </c:pt>
                <c:pt idx="17079">
                  <c:v>-115.062753</c:v>
                </c:pt>
                <c:pt idx="17080">
                  <c:v>-81.237880000000004</c:v>
                </c:pt>
                <c:pt idx="17081">
                  <c:v>-115.235327</c:v>
                </c:pt>
                <c:pt idx="17082">
                  <c:v>-89.667910000000006</c:v>
                </c:pt>
                <c:pt idx="17083">
                  <c:v>-86.604759999999999</c:v>
                </c:pt>
                <c:pt idx="17084">
                  <c:v>-115.305589</c:v>
                </c:pt>
                <c:pt idx="17085">
                  <c:v>-86.617209000000003</c:v>
                </c:pt>
                <c:pt idx="17086">
                  <c:v>-115.24325</c:v>
                </c:pt>
                <c:pt idx="17087">
                  <c:v>-86.293712999999983</c:v>
                </c:pt>
                <c:pt idx="17088">
                  <c:v>-115.20765</c:v>
                </c:pt>
                <c:pt idx="17089">
                  <c:v>-115.22444</c:v>
                </c:pt>
                <c:pt idx="17090">
                  <c:v>-86.800889999999981</c:v>
                </c:pt>
                <c:pt idx="17091">
                  <c:v>-95.851175999999981</c:v>
                </c:pt>
                <c:pt idx="17092">
                  <c:v>-115.118624</c:v>
                </c:pt>
                <c:pt idx="17093">
                  <c:v>-115.12165</c:v>
                </c:pt>
                <c:pt idx="17094">
                  <c:v>-115.258678</c:v>
                </c:pt>
                <c:pt idx="17095">
                  <c:v>-115.28381</c:v>
                </c:pt>
                <c:pt idx="17096">
                  <c:v>-115.239733</c:v>
                </c:pt>
                <c:pt idx="17097">
                  <c:v>-115.22236599999999</c:v>
                </c:pt>
                <c:pt idx="17098">
                  <c:v>-115.11866999999999</c:v>
                </c:pt>
                <c:pt idx="17099">
                  <c:v>-86.39634599999998</c:v>
                </c:pt>
                <c:pt idx="17100">
                  <c:v>-86.811476999999982</c:v>
                </c:pt>
                <c:pt idx="17101">
                  <c:v>-115.24761599999999</c:v>
                </c:pt>
                <c:pt idx="17102">
                  <c:v>-86.772103999999999</c:v>
                </c:pt>
                <c:pt idx="17103">
                  <c:v>-115.16595</c:v>
                </c:pt>
                <c:pt idx="17104">
                  <c:v>-86.692420999999982</c:v>
                </c:pt>
                <c:pt idx="17105">
                  <c:v>-86.69529</c:v>
                </c:pt>
                <c:pt idx="17106">
                  <c:v>-81.668933999999979</c:v>
                </c:pt>
                <c:pt idx="17107">
                  <c:v>-115.25063</c:v>
                </c:pt>
                <c:pt idx="17108">
                  <c:v>-86.691570000000013</c:v>
                </c:pt>
                <c:pt idx="17109">
                  <c:v>-86.288799999999981</c:v>
                </c:pt>
                <c:pt idx="17110">
                  <c:v>-80.291669999999996</c:v>
                </c:pt>
                <c:pt idx="17111">
                  <c:v>-86.770664999999994</c:v>
                </c:pt>
                <c:pt idx="17112">
                  <c:v>-115.108695</c:v>
                </c:pt>
                <c:pt idx="17113">
                  <c:v>-115.10872000000001</c:v>
                </c:pt>
                <c:pt idx="17114">
                  <c:v>-86.311040000000006</c:v>
                </c:pt>
                <c:pt idx="17115">
                  <c:v>-86.692729999999983</c:v>
                </c:pt>
                <c:pt idx="17116">
                  <c:v>-83.291070000000005</c:v>
                </c:pt>
                <c:pt idx="17117">
                  <c:v>-83.257700999999983</c:v>
                </c:pt>
                <c:pt idx="17118">
                  <c:v>-83.256519999999995</c:v>
                </c:pt>
                <c:pt idx="17119">
                  <c:v>-115.013818</c:v>
                </c:pt>
                <c:pt idx="17120">
                  <c:v>-115.013818</c:v>
                </c:pt>
                <c:pt idx="17121">
                  <c:v>-115.013818</c:v>
                </c:pt>
                <c:pt idx="17122">
                  <c:v>-115.013818</c:v>
                </c:pt>
                <c:pt idx="17123">
                  <c:v>-115.013818</c:v>
                </c:pt>
                <c:pt idx="17124">
                  <c:v>-115.013818</c:v>
                </c:pt>
                <c:pt idx="17125">
                  <c:v>-115.013818</c:v>
                </c:pt>
                <c:pt idx="17126">
                  <c:v>-115.013818</c:v>
                </c:pt>
                <c:pt idx="17127">
                  <c:v>-115.013818</c:v>
                </c:pt>
                <c:pt idx="17128">
                  <c:v>-115.013818</c:v>
                </c:pt>
                <c:pt idx="17129">
                  <c:v>-115.013818</c:v>
                </c:pt>
                <c:pt idx="17130">
                  <c:v>-115.013818</c:v>
                </c:pt>
                <c:pt idx="17131">
                  <c:v>-115.013818</c:v>
                </c:pt>
                <c:pt idx="17132">
                  <c:v>-115.013818</c:v>
                </c:pt>
                <c:pt idx="17133">
                  <c:v>-115.013818</c:v>
                </c:pt>
                <c:pt idx="17134">
                  <c:v>-115.013818</c:v>
                </c:pt>
                <c:pt idx="17135">
                  <c:v>-115.013818</c:v>
                </c:pt>
                <c:pt idx="17136">
                  <c:v>-115.013818</c:v>
                </c:pt>
                <c:pt idx="17137">
                  <c:v>-115.013818</c:v>
                </c:pt>
                <c:pt idx="17138">
                  <c:v>-115.013818</c:v>
                </c:pt>
                <c:pt idx="17139">
                  <c:v>-115.013818</c:v>
                </c:pt>
                <c:pt idx="17140">
                  <c:v>-115.013818</c:v>
                </c:pt>
                <c:pt idx="17141">
                  <c:v>-115.013818</c:v>
                </c:pt>
                <c:pt idx="17142">
                  <c:v>-115.013818</c:v>
                </c:pt>
                <c:pt idx="17143">
                  <c:v>-115.013818</c:v>
                </c:pt>
                <c:pt idx="17144">
                  <c:v>-115.013818</c:v>
                </c:pt>
                <c:pt idx="17145">
                  <c:v>-115.013818</c:v>
                </c:pt>
                <c:pt idx="17146">
                  <c:v>-115.013818</c:v>
                </c:pt>
                <c:pt idx="17147">
                  <c:v>-115.013818</c:v>
                </c:pt>
                <c:pt idx="17148">
                  <c:v>-115.013818</c:v>
                </c:pt>
                <c:pt idx="17149">
                  <c:v>-115.013818</c:v>
                </c:pt>
                <c:pt idx="17150">
                  <c:v>-86.608249999999998</c:v>
                </c:pt>
                <c:pt idx="17151">
                  <c:v>-115.01356</c:v>
                </c:pt>
                <c:pt idx="17152">
                  <c:v>-115.01356</c:v>
                </c:pt>
                <c:pt idx="17153">
                  <c:v>-115.01356</c:v>
                </c:pt>
                <c:pt idx="17154">
                  <c:v>-115.01356</c:v>
                </c:pt>
                <c:pt idx="17155">
                  <c:v>-115.01356</c:v>
                </c:pt>
                <c:pt idx="17156">
                  <c:v>-83.296733000000003</c:v>
                </c:pt>
                <c:pt idx="17157">
                  <c:v>-115.24378900000001</c:v>
                </c:pt>
                <c:pt idx="17158">
                  <c:v>-115.22824</c:v>
                </c:pt>
                <c:pt idx="17159">
                  <c:v>-86.694671</c:v>
                </c:pt>
                <c:pt idx="17160">
                  <c:v>-86.595219999999998</c:v>
                </c:pt>
                <c:pt idx="17161">
                  <c:v>-115.11741000000001</c:v>
                </c:pt>
                <c:pt idx="17162">
                  <c:v>-84.154212999999999</c:v>
                </c:pt>
                <c:pt idx="17163">
                  <c:v>-86.695049999999981</c:v>
                </c:pt>
                <c:pt idx="17164">
                  <c:v>-83.266070999999982</c:v>
                </c:pt>
                <c:pt idx="17165">
                  <c:v>-83.266070999999982</c:v>
                </c:pt>
                <c:pt idx="17166">
                  <c:v>-86.577359999999999</c:v>
                </c:pt>
                <c:pt idx="17167">
                  <c:v>-115.25646</c:v>
                </c:pt>
                <c:pt idx="17168">
                  <c:v>-91.636583999999999</c:v>
                </c:pt>
                <c:pt idx="17169">
                  <c:v>-83.260694999999998</c:v>
                </c:pt>
                <c:pt idx="17170">
                  <c:v>-86.681581999999992</c:v>
                </c:pt>
                <c:pt idx="17171">
                  <c:v>-115.08055</c:v>
                </c:pt>
                <c:pt idx="17172">
                  <c:v>-115.06614</c:v>
                </c:pt>
                <c:pt idx="17173">
                  <c:v>-80.306160000000006</c:v>
                </c:pt>
                <c:pt idx="17174">
                  <c:v>-90.067809999999994</c:v>
                </c:pt>
                <c:pt idx="17175">
                  <c:v>-83.259649999999993</c:v>
                </c:pt>
                <c:pt idx="17176">
                  <c:v>-115.247885</c:v>
                </c:pt>
                <c:pt idx="17177">
                  <c:v>-93.107529999999997</c:v>
                </c:pt>
                <c:pt idx="17178">
                  <c:v>-93.107529999999997</c:v>
                </c:pt>
                <c:pt idx="17179">
                  <c:v>-93.107529999999997</c:v>
                </c:pt>
                <c:pt idx="17180">
                  <c:v>-86.502252999999982</c:v>
                </c:pt>
                <c:pt idx="17181">
                  <c:v>-86.757490000000004</c:v>
                </c:pt>
                <c:pt idx="17182">
                  <c:v>-86.705066000000002</c:v>
                </c:pt>
                <c:pt idx="17183">
                  <c:v>-81.709918000000002</c:v>
                </c:pt>
                <c:pt idx="17184">
                  <c:v>-80.813134000000005</c:v>
                </c:pt>
                <c:pt idx="17185">
                  <c:v>-90.034109999999998</c:v>
                </c:pt>
                <c:pt idx="17186">
                  <c:v>-115.15931</c:v>
                </c:pt>
                <c:pt idx="17187">
                  <c:v>-95.754630000000006</c:v>
                </c:pt>
                <c:pt idx="17188">
                  <c:v>-121.315573</c:v>
                </c:pt>
                <c:pt idx="17189">
                  <c:v>-121.315573</c:v>
                </c:pt>
                <c:pt idx="17190">
                  <c:v>-115.227294</c:v>
                </c:pt>
                <c:pt idx="17191">
                  <c:v>-115.11452</c:v>
                </c:pt>
                <c:pt idx="17192">
                  <c:v>-94.140332999999984</c:v>
                </c:pt>
                <c:pt idx="17193">
                  <c:v>-86.783709999999999</c:v>
                </c:pt>
                <c:pt idx="17194">
                  <c:v>-86.7821</c:v>
                </c:pt>
                <c:pt idx="17195">
                  <c:v>-96.166258999999982</c:v>
                </c:pt>
                <c:pt idx="17196">
                  <c:v>-96.166258999999982</c:v>
                </c:pt>
                <c:pt idx="17197">
                  <c:v>-96.166258999999982</c:v>
                </c:pt>
                <c:pt idx="17198">
                  <c:v>-96.166258999999982</c:v>
                </c:pt>
                <c:pt idx="17199">
                  <c:v>-96.166258999999982</c:v>
                </c:pt>
                <c:pt idx="17200">
                  <c:v>-96.166258999999982</c:v>
                </c:pt>
                <c:pt idx="17201">
                  <c:v>-96.166258999999982</c:v>
                </c:pt>
                <c:pt idx="17202">
                  <c:v>-96.166258999999982</c:v>
                </c:pt>
                <c:pt idx="17203">
                  <c:v>-96.166258999999982</c:v>
                </c:pt>
                <c:pt idx="17204">
                  <c:v>-96.166258999999982</c:v>
                </c:pt>
                <c:pt idx="17205">
                  <c:v>-96.166258999999982</c:v>
                </c:pt>
                <c:pt idx="17206">
                  <c:v>-96.166258999999982</c:v>
                </c:pt>
                <c:pt idx="17207">
                  <c:v>-96.166258999999982</c:v>
                </c:pt>
                <c:pt idx="17208">
                  <c:v>-96.166258999999982</c:v>
                </c:pt>
                <c:pt idx="17209">
                  <c:v>-96.166258999999982</c:v>
                </c:pt>
                <c:pt idx="17210">
                  <c:v>-96.166258999999982</c:v>
                </c:pt>
                <c:pt idx="17211">
                  <c:v>-96.166258999999982</c:v>
                </c:pt>
                <c:pt idx="17212">
                  <c:v>-96.166258999999982</c:v>
                </c:pt>
                <c:pt idx="17213">
                  <c:v>-96.166258999999982</c:v>
                </c:pt>
                <c:pt idx="17214">
                  <c:v>-96.166258999999982</c:v>
                </c:pt>
                <c:pt idx="17215">
                  <c:v>-96.166258999999982</c:v>
                </c:pt>
                <c:pt idx="17216">
                  <c:v>-96.166258999999982</c:v>
                </c:pt>
                <c:pt idx="17217">
                  <c:v>-115.975284</c:v>
                </c:pt>
                <c:pt idx="17218">
                  <c:v>-82.334424999999996</c:v>
                </c:pt>
                <c:pt idx="17219">
                  <c:v>-82.334424999999996</c:v>
                </c:pt>
                <c:pt idx="17220">
                  <c:v>-86.685279999999992</c:v>
                </c:pt>
                <c:pt idx="17221">
                  <c:v>-94.154399999999981</c:v>
                </c:pt>
                <c:pt idx="17222">
                  <c:v>-115.04324</c:v>
                </c:pt>
                <c:pt idx="17223">
                  <c:v>-86.712857999999983</c:v>
                </c:pt>
                <c:pt idx="17224">
                  <c:v>-115.260082</c:v>
                </c:pt>
                <c:pt idx="17225">
                  <c:v>-89.488140000000001</c:v>
                </c:pt>
                <c:pt idx="17226">
                  <c:v>-86.712500000000006</c:v>
                </c:pt>
                <c:pt idx="17227">
                  <c:v>-86.74033</c:v>
                </c:pt>
                <c:pt idx="17228">
                  <c:v>-95.854960000000005</c:v>
                </c:pt>
                <c:pt idx="17229">
                  <c:v>-115.26345499999999</c:v>
                </c:pt>
                <c:pt idx="17230">
                  <c:v>-76.971613000000005</c:v>
                </c:pt>
                <c:pt idx="17231">
                  <c:v>-115.269898</c:v>
                </c:pt>
                <c:pt idx="17232">
                  <c:v>-115.17622</c:v>
                </c:pt>
                <c:pt idx="17233">
                  <c:v>-115.111046</c:v>
                </c:pt>
                <c:pt idx="17234">
                  <c:v>-92.584225000000004</c:v>
                </c:pt>
                <c:pt idx="17235">
                  <c:v>-115.025847</c:v>
                </c:pt>
                <c:pt idx="17236">
                  <c:v>-95.847970000000004</c:v>
                </c:pt>
                <c:pt idx="17237">
                  <c:v>-86.690145999999999</c:v>
                </c:pt>
                <c:pt idx="17238">
                  <c:v>-100.81586299999999</c:v>
                </c:pt>
                <c:pt idx="17239">
                  <c:v>-100.81586299999999</c:v>
                </c:pt>
                <c:pt idx="17240">
                  <c:v>-115.26249</c:v>
                </c:pt>
                <c:pt idx="17241">
                  <c:v>-115.101615</c:v>
                </c:pt>
                <c:pt idx="17242">
                  <c:v>-95.831010000000006</c:v>
                </c:pt>
                <c:pt idx="17243">
                  <c:v>-94.130779999999987</c:v>
                </c:pt>
                <c:pt idx="17244">
                  <c:v>-115.28605</c:v>
                </c:pt>
                <c:pt idx="17245">
                  <c:v>-92.494960000000006</c:v>
                </c:pt>
                <c:pt idx="17246">
                  <c:v>-86.694749999999999</c:v>
                </c:pt>
                <c:pt idx="17247">
                  <c:v>-115.28507</c:v>
                </c:pt>
                <c:pt idx="17248">
                  <c:v>-82.126593</c:v>
                </c:pt>
                <c:pt idx="17249">
                  <c:v>-82.126593</c:v>
                </c:pt>
                <c:pt idx="17250">
                  <c:v>-115.28529</c:v>
                </c:pt>
                <c:pt idx="17251">
                  <c:v>-95.841920000000002</c:v>
                </c:pt>
                <c:pt idx="17252">
                  <c:v>-86.747499000000005</c:v>
                </c:pt>
                <c:pt idx="17253">
                  <c:v>-88.308507999999989</c:v>
                </c:pt>
                <c:pt idx="17254">
                  <c:v>-76.242779999999982</c:v>
                </c:pt>
                <c:pt idx="17255">
                  <c:v>-86.705410000000001</c:v>
                </c:pt>
                <c:pt idx="17256">
                  <c:v>-115.286463</c:v>
                </c:pt>
                <c:pt idx="17257">
                  <c:v>-86.703103999999996</c:v>
                </c:pt>
                <c:pt idx="17258">
                  <c:v>-88.769814999999994</c:v>
                </c:pt>
                <c:pt idx="17259">
                  <c:v>-76.250584000000003</c:v>
                </c:pt>
                <c:pt idx="17260">
                  <c:v>-95.824250000000006</c:v>
                </c:pt>
                <c:pt idx="17261">
                  <c:v>-86.695666000000003</c:v>
                </c:pt>
                <c:pt idx="17262">
                  <c:v>-86.613247000000001</c:v>
                </c:pt>
                <c:pt idx="17263">
                  <c:v>-82.495036999999982</c:v>
                </c:pt>
                <c:pt idx="17264">
                  <c:v>-82.495036999999982</c:v>
                </c:pt>
                <c:pt idx="17265">
                  <c:v>-82.465453999999994</c:v>
                </c:pt>
                <c:pt idx="17266">
                  <c:v>-86.690731999999969</c:v>
                </c:pt>
                <c:pt idx="17267">
                  <c:v>-93.021917000000002</c:v>
                </c:pt>
                <c:pt idx="17268">
                  <c:v>-88.326439999999991</c:v>
                </c:pt>
                <c:pt idx="17269">
                  <c:v>-76.238101999999998</c:v>
                </c:pt>
                <c:pt idx="17270">
                  <c:v>-95.23563799999998</c:v>
                </c:pt>
                <c:pt idx="17271">
                  <c:v>-94.175557999999967</c:v>
                </c:pt>
                <c:pt idx="17272">
                  <c:v>-91.565280000000001</c:v>
                </c:pt>
                <c:pt idx="17273">
                  <c:v>-86.65395199999999</c:v>
                </c:pt>
                <c:pt idx="17274">
                  <c:v>-94.183309999999992</c:v>
                </c:pt>
                <c:pt idx="17275">
                  <c:v>-86.603605999999999</c:v>
                </c:pt>
                <c:pt idx="17276">
                  <c:v>-95.303241999999983</c:v>
                </c:pt>
                <c:pt idx="17277">
                  <c:v>-119.31519400000001</c:v>
                </c:pt>
                <c:pt idx="17278">
                  <c:v>-86.663347999999985</c:v>
                </c:pt>
                <c:pt idx="17279">
                  <c:v>-87.711349999999996</c:v>
                </c:pt>
                <c:pt idx="17280">
                  <c:v>-95.618979999999979</c:v>
                </c:pt>
                <c:pt idx="17281">
                  <c:v>-86.596599999999995</c:v>
                </c:pt>
                <c:pt idx="17282">
                  <c:v>-86.594099999999997</c:v>
                </c:pt>
                <c:pt idx="17283">
                  <c:v>-94.148110000000003</c:v>
                </c:pt>
                <c:pt idx="17284">
                  <c:v>-91.02434199999999</c:v>
                </c:pt>
                <c:pt idx="17285">
                  <c:v>-86.619230000000002</c:v>
                </c:pt>
                <c:pt idx="17286">
                  <c:v>-86.713250000000002</c:v>
                </c:pt>
                <c:pt idx="17287">
                  <c:v>-86.713250000000002</c:v>
                </c:pt>
                <c:pt idx="17288">
                  <c:v>-78.490819999999999</c:v>
                </c:pt>
                <c:pt idx="17289">
                  <c:v>-95.633869999999973</c:v>
                </c:pt>
                <c:pt idx="17290">
                  <c:v>-95.604489999999998</c:v>
                </c:pt>
                <c:pt idx="17291">
                  <c:v>-86.599697000000006</c:v>
                </c:pt>
                <c:pt idx="17292">
                  <c:v>-86.594448</c:v>
                </c:pt>
                <c:pt idx="17293">
                  <c:v>-86.700040000000001</c:v>
                </c:pt>
                <c:pt idx="17294">
                  <c:v>-76.230909999999994</c:v>
                </c:pt>
                <c:pt idx="17295">
                  <c:v>-119.352474</c:v>
                </c:pt>
                <c:pt idx="17296">
                  <c:v>-119.29291000000001</c:v>
                </c:pt>
                <c:pt idx="17297">
                  <c:v>-93.443399999999997</c:v>
                </c:pt>
                <c:pt idx="17298">
                  <c:v>-92.396900000000002</c:v>
                </c:pt>
                <c:pt idx="17299">
                  <c:v>-82.21078</c:v>
                </c:pt>
                <c:pt idx="17300">
                  <c:v>-86.540580000000006</c:v>
                </c:pt>
                <c:pt idx="17301">
                  <c:v>-94.253486999999993</c:v>
                </c:pt>
                <c:pt idx="17302">
                  <c:v>-94.228808999999984</c:v>
                </c:pt>
                <c:pt idx="17303">
                  <c:v>-94.228808999999984</c:v>
                </c:pt>
                <c:pt idx="17304">
                  <c:v>-94.256186999999983</c:v>
                </c:pt>
                <c:pt idx="17305">
                  <c:v>-78.412385</c:v>
                </c:pt>
                <c:pt idx="17306">
                  <c:v>-82.377689000000004</c:v>
                </c:pt>
                <c:pt idx="17307">
                  <c:v>-79.632781999999978</c:v>
                </c:pt>
                <c:pt idx="17308">
                  <c:v>-94.181201999999999</c:v>
                </c:pt>
                <c:pt idx="17309">
                  <c:v>-94.178902999999991</c:v>
                </c:pt>
                <c:pt idx="17310">
                  <c:v>-94.190619999999996</c:v>
                </c:pt>
                <c:pt idx="17311">
                  <c:v>-82.406910999999994</c:v>
                </c:pt>
                <c:pt idx="17312">
                  <c:v>-82.404976000000005</c:v>
                </c:pt>
                <c:pt idx="17313">
                  <c:v>-85.283074999999982</c:v>
                </c:pt>
                <c:pt idx="17314">
                  <c:v>-79.698099999999982</c:v>
                </c:pt>
                <c:pt idx="17315">
                  <c:v>-119.297404</c:v>
                </c:pt>
                <c:pt idx="17316">
                  <c:v>-82.220910000000003</c:v>
                </c:pt>
                <c:pt idx="17317">
                  <c:v>-119.392039</c:v>
                </c:pt>
                <c:pt idx="17318">
                  <c:v>-94.136660000000006</c:v>
                </c:pt>
                <c:pt idx="17319">
                  <c:v>-88.845343</c:v>
                </c:pt>
                <c:pt idx="17320">
                  <c:v>-94.152039999999985</c:v>
                </c:pt>
                <c:pt idx="17321">
                  <c:v>-94.152399999999986</c:v>
                </c:pt>
                <c:pt idx="17322">
                  <c:v>-94.146877999999987</c:v>
                </c:pt>
                <c:pt idx="17323">
                  <c:v>-86.508970999999988</c:v>
                </c:pt>
                <c:pt idx="17324">
                  <c:v>-82.395719</c:v>
                </c:pt>
                <c:pt idx="17325">
                  <c:v>-86.496440000000007</c:v>
                </c:pt>
                <c:pt idx="17326">
                  <c:v>-82.382039999999989</c:v>
                </c:pt>
                <c:pt idx="17327">
                  <c:v>-82.383230000000012</c:v>
                </c:pt>
                <c:pt idx="17328">
                  <c:v>-82.390010000000004</c:v>
                </c:pt>
                <c:pt idx="17329">
                  <c:v>-85.342555000000004</c:v>
                </c:pt>
                <c:pt idx="17330">
                  <c:v>-86.462303000000006</c:v>
                </c:pt>
                <c:pt idx="17331">
                  <c:v>-94.209620000000001</c:v>
                </c:pt>
                <c:pt idx="17332">
                  <c:v>-86.464320000000001</c:v>
                </c:pt>
                <c:pt idx="17333">
                  <c:v>-86.440539999999999</c:v>
                </c:pt>
                <c:pt idx="17334">
                  <c:v>-84.932701999999992</c:v>
                </c:pt>
                <c:pt idx="17335">
                  <c:v>-95.601335999999989</c:v>
                </c:pt>
                <c:pt idx="17336">
                  <c:v>-95.601335999999989</c:v>
                </c:pt>
                <c:pt idx="17337">
                  <c:v>-79.974371999999988</c:v>
                </c:pt>
                <c:pt idx="17338">
                  <c:v>-85.32823599999999</c:v>
                </c:pt>
                <c:pt idx="17339">
                  <c:v>-78.973693999999995</c:v>
                </c:pt>
                <c:pt idx="17340">
                  <c:v>-78.965469999999996</c:v>
                </c:pt>
                <c:pt idx="17341">
                  <c:v>-86.43329</c:v>
                </c:pt>
                <c:pt idx="17342">
                  <c:v>-78.989512000000005</c:v>
                </c:pt>
                <c:pt idx="17343">
                  <c:v>-97.92737799999999</c:v>
                </c:pt>
                <c:pt idx="17344">
                  <c:v>-86.416560000000004</c:v>
                </c:pt>
                <c:pt idx="17345">
                  <c:v>-94.808205999999998</c:v>
                </c:pt>
                <c:pt idx="17346">
                  <c:v>-94.808205999999998</c:v>
                </c:pt>
                <c:pt idx="17347">
                  <c:v>-80.722489999999979</c:v>
                </c:pt>
                <c:pt idx="17348">
                  <c:v>-79.969890000000007</c:v>
                </c:pt>
                <c:pt idx="17349">
                  <c:v>-80.718250999999995</c:v>
                </c:pt>
                <c:pt idx="17350">
                  <c:v>-84.159249000000003</c:v>
                </c:pt>
                <c:pt idx="17351">
                  <c:v>-81.492919999999998</c:v>
                </c:pt>
                <c:pt idx="17352">
                  <c:v>-76.959450000000004</c:v>
                </c:pt>
                <c:pt idx="17353">
                  <c:v>-83.005610000000004</c:v>
                </c:pt>
                <c:pt idx="17354">
                  <c:v>-90.897360000000006</c:v>
                </c:pt>
                <c:pt idx="17355">
                  <c:v>-81.426400000000001</c:v>
                </c:pt>
                <c:pt idx="17356">
                  <c:v>-77.715299000000002</c:v>
                </c:pt>
                <c:pt idx="17357">
                  <c:v>-81.457853999999998</c:v>
                </c:pt>
                <c:pt idx="17358">
                  <c:v>-82.984319999999997</c:v>
                </c:pt>
                <c:pt idx="17359">
                  <c:v>-99.273660000000007</c:v>
                </c:pt>
                <c:pt idx="17360">
                  <c:v>-84.943200000000004</c:v>
                </c:pt>
                <c:pt idx="17361">
                  <c:v>-89.690830000000005</c:v>
                </c:pt>
                <c:pt idx="17362">
                  <c:v>-95.271439999999998</c:v>
                </c:pt>
                <c:pt idx="17363">
                  <c:v>-77.641689999999997</c:v>
                </c:pt>
                <c:pt idx="17364">
                  <c:v>-77.656829999999999</c:v>
                </c:pt>
                <c:pt idx="17365">
                  <c:v>-77.645544000000001</c:v>
                </c:pt>
                <c:pt idx="17366">
                  <c:v>-82.931385000000006</c:v>
                </c:pt>
                <c:pt idx="17367">
                  <c:v>-82.931385000000006</c:v>
                </c:pt>
                <c:pt idx="17368">
                  <c:v>-82.931385000000006</c:v>
                </c:pt>
                <c:pt idx="17369">
                  <c:v>-82.931385000000006</c:v>
                </c:pt>
                <c:pt idx="17370">
                  <c:v>-103.19473000000001</c:v>
                </c:pt>
                <c:pt idx="17371">
                  <c:v>-89.970950000000002</c:v>
                </c:pt>
                <c:pt idx="17372">
                  <c:v>-77.654489999999981</c:v>
                </c:pt>
                <c:pt idx="17373">
                  <c:v>-94.302065999999982</c:v>
                </c:pt>
                <c:pt idx="17374">
                  <c:v>-86.458517000000001</c:v>
                </c:pt>
                <c:pt idx="17375">
                  <c:v>-86.458517000000001</c:v>
                </c:pt>
                <c:pt idx="17376">
                  <c:v>-86.458517000000001</c:v>
                </c:pt>
                <c:pt idx="17377">
                  <c:v>-86.458517000000001</c:v>
                </c:pt>
                <c:pt idx="17378">
                  <c:v>-86.458517000000001</c:v>
                </c:pt>
                <c:pt idx="17379">
                  <c:v>-86.458517000000001</c:v>
                </c:pt>
                <c:pt idx="17380">
                  <c:v>-77.913867999999994</c:v>
                </c:pt>
                <c:pt idx="17381">
                  <c:v>-82.390699999999995</c:v>
                </c:pt>
                <c:pt idx="17382">
                  <c:v>-81.813069999999996</c:v>
                </c:pt>
                <c:pt idx="17383">
                  <c:v>-79.739670000000004</c:v>
                </c:pt>
                <c:pt idx="17384">
                  <c:v>-82.531120000000001</c:v>
                </c:pt>
                <c:pt idx="17385">
                  <c:v>-79.748580000000004</c:v>
                </c:pt>
                <c:pt idx="17386">
                  <c:v>-79.740706000000003</c:v>
                </c:pt>
                <c:pt idx="17387">
                  <c:v>-80.607039999999998</c:v>
                </c:pt>
                <c:pt idx="17388">
                  <c:v>-87.38088599999999</c:v>
                </c:pt>
                <c:pt idx="17389">
                  <c:v>-87.38088599999999</c:v>
                </c:pt>
                <c:pt idx="17390">
                  <c:v>-87.38088599999999</c:v>
                </c:pt>
                <c:pt idx="17391">
                  <c:v>-108.320595</c:v>
                </c:pt>
                <c:pt idx="17392">
                  <c:v>-106.69398200000001</c:v>
                </c:pt>
                <c:pt idx="17393">
                  <c:v>-82.299396000000002</c:v>
                </c:pt>
                <c:pt idx="17394">
                  <c:v>-82.299396000000002</c:v>
                </c:pt>
                <c:pt idx="17395">
                  <c:v>-82.571399999999983</c:v>
                </c:pt>
                <c:pt idx="17396">
                  <c:v>-108.32457700000001</c:v>
                </c:pt>
                <c:pt idx="17397">
                  <c:v>-108.32457700000001</c:v>
                </c:pt>
                <c:pt idx="17398">
                  <c:v>-84.508405999999979</c:v>
                </c:pt>
                <c:pt idx="17399">
                  <c:v>-87.307770000000005</c:v>
                </c:pt>
                <c:pt idx="17400">
                  <c:v>-87.266251999999994</c:v>
                </c:pt>
                <c:pt idx="17401">
                  <c:v>-76.172503999999989</c:v>
                </c:pt>
                <c:pt idx="17402">
                  <c:v>-76.173079999999985</c:v>
                </c:pt>
                <c:pt idx="17403">
                  <c:v>-87.280019999999993</c:v>
                </c:pt>
                <c:pt idx="17404">
                  <c:v>-95.023729999999986</c:v>
                </c:pt>
                <c:pt idx="17405">
                  <c:v>-87.359539999999981</c:v>
                </c:pt>
                <c:pt idx="17406">
                  <c:v>-80.60727</c:v>
                </c:pt>
                <c:pt idx="17407">
                  <c:v>-76.18087899999999</c:v>
                </c:pt>
                <c:pt idx="17408">
                  <c:v>-82.570159000000004</c:v>
                </c:pt>
                <c:pt idx="17409">
                  <c:v>-82.520129999999995</c:v>
                </c:pt>
                <c:pt idx="17410">
                  <c:v>-82.517401000000007</c:v>
                </c:pt>
                <c:pt idx="17411">
                  <c:v>-87.364385999999982</c:v>
                </c:pt>
                <c:pt idx="17412">
                  <c:v>-87.364385999999982</c:v>
                </c:pt>
                <c:pt idx="17413">
                  <c:v>-87.335489999999979</c:v>
                </c:pt>
                <c:pt idx="17414">
                  <c:v>-87.396619999999999</c:v>
                </c:pt>
                <c:pt idx="17415">
                  <c:v>-82.508105999999998</c:v>
                </c:pt>
                <c:pt idx="17416">
                  <c:v>-79.457284000000001</c:v>
                </c:pt>
                <c:pt idx="17417">
                  <c:v>-86.261499999999998</c:v>
                </c:pt>
                <c:pt idx="17418">
                  <c:v>-82.557410000000004</c:v>
                </c:pt>
                <c:pt idx="17419">
                  <c:v>-85.136160000000004</c:v>
                </c:pt>
                <c:pt idx="17420">
                  <c:v>-82.507208000000006</c:v>
                </c:pt>
                <c:pt idx="17421">
                  <c:v>-79.857320000000001</c:v>
                </c:pt>
                <c:pt idx="17422">
                  <c:v>-87.268778999999967</c:v>
                </c:pt>
                <c:pt idx="17423">
                  <c:v>-79.402227999999994</c:v>
                </c:pt>
                <c:pt idx="17424">
                  <c:v>-83.640860000000004</c:v>
                </c:pt>
                <c:pt idx="17425">
                  <c:v>-82.255770999999967</c:v>
                </c:pt>
                <c:pt idx="17426">
                  <c:v>-94.769644</c:v>
                </c:pt>
                <c:pt idx="17427">
                  <c:v>-121.896559</c:v>
                </c:pt>
                <c:pt idx="17428">
                  <c:v>-82.252271999999991</c:v>
                </c:pt>
                <c:pt idx="17429">
                  <c:v>-121.83137000000001</c:v>
                </c:pt>
                <c:pt idx="17430">
                  <c:v>-79.395219999999995</c:v>
                </c:pt>
                <c:pt idx="17431">
                  <c:v>-121.83092000000001</c:v>
                </c:pt>
                <c:pt idx="17432">
                  <c:v>-121.831138</c:v>
                </c:pt>
                <c:pt idx="17433">
                  <c:v>-87.292693</c:v>
                </c:pt>
                <c:pt idx="17434">
                  <c:v>-87.28808699999999</c:v>
                </c:pt>
                <c:pt idx="17435">
                  <c:v>-87.291489999999996</c:v>
                </c:pt>
                <c:pt idx="17436">
                  <c:v>-121.89815</c:v>
                </c:pt>
                <c:pt idx="17437">
                  <c:v>-79.431209999999993</c:v>
                </c:pt>
                <c:pt idx="17438">
                  <c:v>-79.4084</c:v>
                </c:pt>
                <c:pt idx="17439">
                  <c:v>-79.4084</c:v>
                </c:pt>
                <c:pt idx="17440">
                  <c:v>-79.4084</c:v>
                </c:pt>
                <c:pt idx="17441">
                  <c:v>-86.594800000000006</c:v>
                </c:pt>
                <c:pt idx="17442">
                  <c:v>-86.593599999999995</c:v>
                </c:pt>
                <c:pt idx="17443">
                  <c:v>-88.311530000000005</c:v>
                </c:pt>
                <c:pt idx="17444">
                  <c:v>-87.288300000000007</c:v>
                </c:pt>
                <c:pt idx="17445">
                  <c:v>-90.255015</c:v>
                </c:pt>
                <c:pt idx="17446">
                  <c:v>-87.287816000000007</c:v>
                </c:pt>
                <c:pt idx="17447">
                  <c:v>-89.615503000000004</c:v>
                </c:pt>
                <c:pt idx="17448">
                  <c:v>-82.218670000000003</c:v>
                </c:pt>
                <c:pt idx="17449">
                  <c:v>-121.86469</c:v>
                </c:pt>
                <c:pt idx="17450">
                  <c:v>-79.417710999999997</c:v>
                </c:pt>
                <c:pt idx="17451">
                  <c:v>-82.442565000000002</c:v>
                </c:pt>
                <c:pt idx="17452">
                  <c:v>-82.442565000000002</c:v>
                </c:pt>
                <c:pt idx="17453">
                  <c:v>-82.442565000000002</c:v>
                </c:pt>
                <c:pt idx="17454">
                  <c:v>-82.442565000000002</c:v>
                </c:pt>
                <c:pt idx="17455">
                  <c:v>-82.442565000000002</c:v>
                </c:pt>
                <c:pt idx="17456">
                  <c:v>-82.442565000000002</c:v>
                </c:pt>
                <c:pt idx="17457">
                  <c:v>-82.442565000000002</c:v>
                </c:pt>
                <c:pt idx="17458">
                  <c:v>-82.442565000000002</c:v>
                </c:pt>
                <c:pt idx="17459">
                  <c:v>-82.442565000000002</c:v>
                </c:pt>
                <c:pt idx="17460">
                  <c:v>-82.442565000000002</c:v>
                </c:pt>
                <c:pt idx="17461">
                  <c:v>-82.442565000000002</c:v>
                </c:pt>
                <c:pt idx="17462">
                  <c:v>-82.442565000000002</c:v>
                </c:pt>
                <c:pt idx="17463">
                  <c:v>-121.92522099999999</c:v>
                </c:pt>
                <c:pt idx="17464">
                  <c:v>-93.234313</c:v>
                </c:pt>
                <c:pt idx="17465">
                  <c:v>-121.085296</c:v>
                </c:pt>
                <c:pt idx="17466">
                  <c:v>-121.84793999999999</c:v>
                </c:pt>
                <c:pt idx="17467">
                  <c:v>-92.103194999999999</c:v>
                </c:pt>
                <c:pt idx="17468">
                  <c:v>-88.290554999999998</c:v>
                </c:pt>
                <c:pt idx="17469">
                  <c:v>-79.980583999999993</c:v>
                </c:pt>
                <c:pt idx="17470">
                  <c:v>-88.312841999999989</c:v>
                </c:pt>
                <c:pt idx="17471">
                  <c:v>-90.82532999999998</c:v>
                </c:pt>
                <c:pt idx="17472">
                  <c:v>-82.118617999999998</c:v>
                </c:pt>
                <c:pt idx="17473">
                  <c:v>-76.205071999999987</c:v>
                </c:pt>
                <c:pt idx="17474">
                  <c:v>-82.126239999999981</c:v>
                </c:pt>
                <c:pt idx="17475">
                  <c:v>-83.704920999999999</c:v>
                </c:pt>
                <c:pt idx="17476">
                  <c:v>-93.26361</c:v>
                </c:pt>
                <c:pt idx="17477">
                  <c:v>-95.15079999999999</c:v>
                </c:pt>
                <c:pt idx="17478">
                  <c:v>-93.264206000000001</c:v>
                </c:pt>
                <c:pt idx="17479">
                  <c:v>-93.042817999999983</c:v>
                </c:pt>
                <c:pt idx="17480">
                  <c:v>-81.14143</c:v>
                </c:pt>
                <c:pt idx="17481">
                  <c:v>-79.874170000000007</c:v>
                </c:pt>
                <c:pt idx="17482">
                  <c:v>-121.66251</c:v>
                </c:pt>
                <c:pt idx="17483">
                  <c:v>-84.435320000000004</c:v>
                </c:pt>
                <c:pt idx="17484">
                  <c:v>-81.225335999999984</c:v>
                </c:pt>
                <c:pt idx="17485">
                  <c:v>-89.969453999999999</c:v>
                </c:pt>
                <c:pt idx="17486">
                  <c:v>-76.95584599999998</c:v>
                </c:pt>
                <c:pt idx="17487">
                  <c:v>-82.611052000000001</c:v>
                </c:pt>
                <c:pt idx="17488">
                  <c:v>-93.225425999999999</c:v>
                </c:pt>
                <c:pt idx="17489">
                  <c:v>-121.626222</c:v>
                </c:pt>
                <c:pt idx="17490">
                  <c:v>-121.65427</c:v>
                </c:pt>
                <c:pt idx="17491">
                  <c:v>-93.224050000000005</c:v>
                </c:pt>
                <c:pt idx="17492">
                  <c:v>-76.922847999999988</c:v>
                </c:pt>
                <c:pt idx="17493">
                  <c:v>-76.301787999999988</c:v>
                </c:pt>
                <c:pt idx="17494">
                  <c:v>-76.301787999999988</c:v>
                </c:pt>
                <c:pt idx="17495">
                  <c:v>-76.301787999999988</c:v>
                </c:pt>
                <c:pt idx="17496">
                  <c:v>-79.873669000000007</c:v>
                </c:pt>
                <c:pt idx="17497">
                  <c:v>-79.873669000000007</c:v>
                </c:pt>
                <c:pt idx="17498">
                  <c:v>-79.865300000000005</c:v>
                </c:pt>
                <c:pt idx="17499">
                  <c:v>-79.865300000000005</c:v>
                </c:pt>
                <c:pt idx="17500">
                  <c:v>-82.593123000000006</c:v>
                </c:pt>
                <c:pt idx="17501">
                  <c:v>-121.66383</c:v>
                </c:pt>
                <c:pt idx="17502">
                  <c:v>-76.225346999999985</c:v>
                </c:pt>
                <c:pt idx="17503">
                  <c:v>-77.025729999999982</c:v>
                </c:pt>
                <c:pt idx="17504">
                  <c:v>-79.824219999999997</c:v>
                </c:pt>
                <c:pt idx="17505">
                  <c:v>-121.29919</c:v>
                </c:pt>
                <c:pt idx="17506">
                  <c:v>-79.905175</c:v>
                </c:pt>
                <c:pt idx="17507">
                  <c:v>-85.135109999999983</c:v>
                </c:pt>
                <c:pt idx="17508">
                  <c:v>-121.65669</c:v>
                </c:pt>
                <c:pt idx="17509">
                  <c:v>-93.114819999999995</c:v>
                </c:pt>
                <c:pt idx="17510">
                  <c:v>-121.66195999999999</c:v>
                </c:pt>
                <c:pt idx="17511">
                  <c:v>-95.629097999999985</c:v>
                </c:pt>
                <c:pt idx="17512">
                  <c:v>-77.535974999999979</c:v>
                </c:pt>
                <c:pt idx="17513">
                  <c:v>-76.634779999999992</c:v>
                </c:pt>
                <c:pt idx="17514">
                  <c:v>-79.89688799999999</c:v>
                </c:pt>
                <c:pt idx="17515">
                  <c:v>-77.537989999999994</c:v>
                </c:pt>
                <c:pt idx="17516">
                  <c:v>-77.542958999999982</c:v>
                </c:pt>
                <c:pt idx="17517">
                  <c:v>-121.66834900000001</c:v>
                </c:pt>
                <c:pt idx="17518">
                  <c:v>-85.685639999999992</c:v>
                </c:pt>
                <c:pt idx="17519">
                  <c:v>-81.970576999999992</c:v>
                </c:pt>
                <c:pt idx="17520">
                  <c:v>-95.906154000000001</c:v>
                </c:pt>
                <c:pt idx="17521">
                  <c:v>-121.65045000000001</c:v>
                </c:pt>
                <c:pt idx="17522">
                  <c:v>-76.260001000000003</c:v>
                </c:pt>
                <c:pt idx="17523">
                  <c:v>-108.23529600000001</c:v>
                </c:pt>
                <c:pt idx="17524">
                  <c:v>-91.875703999999985</c:v>
                </c:pt>
                <c:pt idx="17525">
                  <c:v>-82.815010000000001</c:v>
                </c:pt>
                <c:pt idx="17526">
                  <c:v>-95.932642999999999</c:v>
                </c:pt>
                <c:pt idx="17527">
                  <c:v>-90.403130000000004</c:v>
                </c:pt>
                <c:pt idx="17528">
                  <c:v>-90.403130000000004</c:v>
                </c:pt>
                <c:pt idx="17529">
                  <c:v>-76.285379999999989</c:v>
                </c:pt>
                <c:pt idx="17530">
                  <c:v>-107.98296999999999</c:v>
                </c:pt>
                <c:pt idx="17531">
                  <c:v>-121.65409</c:v>
                </c:pt>
                <c:pt idx="17532">
                  <c:v>-88.649896999999982</c:v>
                </c:pt>
                <c:pt idx="17533">
                  <c:v>-88.649896999999982</c:v>
                </c:pt>
                <c:pt idx="17534">
                  <c:v>-108.216982</c:v>
                </c:pt>
                <c:pt idx="17535">
                  <c:v>-76.636409999999998</c:v>
                </c:pt>
                <c:pt idx="17536">
                  <c:v>-121.618184</c:v>
                </c:pt>
                <c:pt idx="17537">
                  <c:v>-121.65466000000001</c:v>
                </c:pt>
                <c:pt idx="17538">
                  <c:v>-119.725092</c:v>
                </c:pt>
                <c:pt idx="17539">
                  <c:v>-76.240446000000006</c:v>
                </c:pt>
                <c:pt idx="17540">
                  <c:v>-97.067766000000006</c:v>
                </c:pt>
                <c:pt idx="17541">
                  <c:v>-95.940327999999994</c:v>
                </c:pt>
                <c:pt idx="17542">
                  <c:v>-90.444494000000006</c:v>
                </c:pt>
                <c:pt idx="17543">
                  <c:v>-78.917522000000005</c:v>
                </c:pt>
                <c:pt idx="17544">
                  <c:v>-88.635079999999988</c:v>
                </c:pt>
                <c:pt idx="17545">
                  <c:v>-119.772418</c:v>
                </c:pt>
                <c:pt idx="17546">
                  <c:v>-119.772418</c:v>
                </c:pt>
                <c:pt idx="17547">
                  <c:v>-119.772418</c:v>
                </c:pt>
                <c:pt idx="17548">
                  <c:v>-108.18593</c:v>
                </c:pt>
                <c:pt idx="17549">
                  <c:v>-119.682121</c:v>
                </c:pt>
                <c:pt idx="17550">
                  <c:v>-119.71778999999999</c:v>
                </c:pt>
                <c:pt idx="17551">
                  <c:v>-76.586150000000004</c:v>
                </c:pt>
                <c:pt idx="17552">
                  <c:v>-88.671520000000001</c:v>
                </c:pt>
                <c:pt idx="17553">
                  <c:v>-91.869219999999999</c:v>
                </c:pt>
                <c:pt idx="17554">
                  <c:v>-76.244186999999997</c:v>
                </c:pt>
                <c:pt idx="17555">
                  <c:v>-119.78573</c:v>
                </c:pt>
                <c:pt idx="17556">
                  <c:v>-119.78573</c:v>
                </c:pt>
                <c:pt idx="17557">
                  <c:v>-119.78573</c:v>
                </c:pt>
                <c:pt idx="17558">
                  <c:v>-76.247479999999996</c:v>
                </c:pt>
                <c:pt idx="17559">
                  <c:v>-95.916070000000005</c:v>
                </c:pt>
                <c:pt idx="17560">
                  <c:v>-119.77428</c:v>
                </c:pt>
                <c:pt idx="17561">
                  <c:v>-81.950289999999995</c:v>
                </c:pt>
                <c:pt idx="17562">
                  <c:v>-76.584868999999998</c:v>
                </c:pt>
                <c:pt idx="17563">
                  <c:v>-108.160325</c:v>
                </c:pt>
                <c:pt idx="17564">
                  <c:v>-86.195439999999991</c:v>
                </c:pt>
                <c:pt idx="17565">
                  <c:v>-86.192457999999988</c:v>
                </c:pt>
                <c:pt idx="17566">
                  <c:v>-78.925382999999968</c:v>
                </c:pt>
                <c:pt idx="17567">
                  <c:v>-86.189909999999998</c:v>
                </c:pt>
                <c:pt idx="17568">
                  <c:v>-76.064621000000002</c:v>
                </c:pt>
                <c:pt idx="17569">
                  <c:v>-76.349490000000003</c:v>
                </c:pt>
                <c:pt idx="17570">
                  <c:v>-119.649321</c:v>
                </c:pt>
                <c:pt idx="17571">
                  <c:v>-89.534599</c:v>
                </c:pt>
                <c:pt idx="17572">
                  <c:v>-76.282325</c:v>
                </c:pt>
                <c:pt idx="17573">
                  <c:v>-76.282325</c:v>
                </c:pt>
                <c:pt idx="17574">
                  <c:v>-76.282325</c:v>
                </c:pt>
                <c:pt idx="17575">
                  <c:v>-76.282325</c:v>
                </c:pt>
                <c:pt idx="17576">
                  <c:v>-76.282325</c:v>
                </c:pt>
                <c:pt idx="17577">
                  <c:v>-89.541630000000026</c:v>
                </c:pt>
                <c:pt idx="17578">
                  <c:v>-76.258939999999981</c:v>
                </c:pt>
                <c:pt idx="17579">
                  <c:v>-76.257160999999996</c:v>
                </c:pt>
                <c:pt idx="17580">
                  <c:v>-119.655019</c:v>
                </c:pt>
                <c:pt idx="17581">
                  <c:v>-119.655019</c:v>
                </c:pt>
                <c:pt idx="17582">
                  <c:v>-119.655019</c:v>
                </c:pt>
                <c:pt idx="17583">
                  <c:v>-76.25849199999999</c:v>
                </c:pt>
                <c:pt idx="17584">
                  <c:v>-76.257543999999996</c:v>
                </c:pt>
                <c:pt idx="17585">
                  <c:v>-76.260661999999996</c:v>
                </c:pt>
                <c:pt idx="17586">
                  <c:v>-108.151713</c:v>
                </c:pt>
                <c:pt idx="17587">
                  <c:v>-76.569399000000004</c:v>
                </c:pt>
                <c:pt idx="17588">
                  <c:v>-76.569399000000004</c:v>
                </c:pt>
                <c:pt idx="17589">
                  <c:v>-76.227050000000006</c:v>
                </c:pt>
                <c:pt idx="17590">
                  <c:v>-76.256664000000001</c:v>
                </c:pt>
                <c:pt idx="17591">
                  <c:v>-78.939614000000006</c:v>
                </c:pt>
                <c:pt idx="17592">
                  <c:v>-76.258645999999999</c:v>
                </c:pt>
                <c:pt idx="17593">
                  <c:v>-76.239450000000005</c:v>
                </c:pt>
                <c:pt idx="17594">
                  <c:v>-76.234784000000005</c:v>
                </c:pt>
                <c:pt idx="17595">
                  <c:v>-76.233924000000002</c:v>
                </c:pt>
                <c:pt idx="17596">
                  <c:v>-76.233508999999998</c:v>
                </c:pt>
                <c:pt idx="17597">
                  <c:v>-76.235195000000004</c:v>
                </c:pt>
                <c:pt idx="17598">
                  <c:v>-108.150098</c:v>
                </c:pt>
                <c:pt idx="17599">
                  <c:v>-76.234277000000006</c:v>
                </c:pt>
                <c:pt idx="17600">
                  <c:v>-76.334220000000002</c:v>
                </c:pt>
                <c:pt idx="17601">
                  <c:v>-76.335029999999975</c:v>
                </c:pt>
                <c:pt idx="17602">
                  <c:v>-121.735822</c:v>
                </c:pt>
                <c:pt idx="17603">
                  <c:v>-76.086072999999985</c:v>
                </c:pt>
                <c:pt idx="17604">
                  <c:v>-90.448024000000004</c:v>
                </c:pt>
                <c:pt idx="17605">
                  <c:v>-79.407441000000006</c:v>
                </c:pt>
                <c:pt idx="17606">
                  <c:v>-76.239714000000006</c:v>
                </c:pt>
                <c:pt idx="17607">
                  <c:v>-76.024019999999993</c:v>
                </c:pt>
                <c:pt idx="17608">
                  <c:v>-76.228425999999999</c:v>
                </c:pt>
                <c:pt idx="17609">
                  <c:v>-76.189786999999967</c:v>
                </c:pt>
                <c:pt idx="17610">
                  <c:v>-119.78634</c:v>
                </c:pt>
                <c:pt idx="17611">
                  <c:v>-76.22663</c:v>
                </c:pt>
                <c:pt idx="17612">
                  <c:v>-76.001424999999998</c:v>
                </c:pt>
                <c:pt idx="17613">
                  <c:v>-90.426240000000007</c:v>
                </c:pt>
                <c:pt idx="17614">
                  <c:v>-76.264179999999996</c:v>
                </c:pt>
                <c:pt idx="17615">
                  <c:v>-76.236660000000001</c:v>
                </c:pt>
                <c:pt idx="17616">
                  <c:v>-76.230163000000005</c:v>
                </c:pt>
                <c:pt idx="17617">
                  <c:v>-76.228172999999984</c:v>
                </c:pt>
                <c:pt idx="17618">
                  <c:v>-76.00076</c:v>
                </c:pt>
                <c:pt idx="17619">
                  <c:v>-76.232735999999989</c:v>
                </c:pt>
                <c:pt idx="17620">
                  <c:v>-119.846908</c:v>
                </c:pt>
                <c:pt idx="17621">
                  <c:v>-75.999740000000003</c:v>
                </c:pt>
                <c:pt idx="17622">
                  <c:v>-76.081739999999982</c:v>
                </c:pt>
                <c:pt idx="17623">
                  <c:v>-76.229861</c:v>
                </c:pt>
                <c:pt idx="17624">
                  <c:v>-76.240289000000004</c:v>
                </c:pt>
                <c:pt idx="17625">
                  <c:v>-76.169160000000005</c:v>
                </c:pt>
                <c:pt idx="17626">
                  <c:v>-76.164280000000005</c:v>
                </c:pt>
                <c:pt idx="17627">
                  <c:v>-76.176549999999992</c:v>
                </c:pt>
                <c:pt idx="17628">
                  <c:v>-76.178443999999985</c:v>
                </c:pt>
                <c:pt idx="17629">
                  <c:v>-76.232000000000014</c:v>
                </c:pt>
                <c:pt idx="17630">
                  <c:v>-76.173449999999988</c:v>
                </c:pt>
                <c:pt idx="17631">
                  <c:v>-76.128799999999984</c:v>
                </c:pt>
                <c:pt idx="17632">
                  <c:v>-119.69580999999999</c:v>
                </c:pt>
                <c:pt idx="17633">
                  <c:v>-76.182819999999992</c:v>
                </c:pt>
                <c:pt idx="17634">
                  <c:v>-76.38335099999999</c:v>
                </c:pt>
                <c:pt idx="17635">
                  <c:v>-76.081670000000003</c:v>
                </c:pt>
                <c:pt idx="17636">
                  <c:v>-87.477450000000005</c:v>
                </c:pt>
                <c:pt idx="17637">
                  <c:v>-119.863</c:v>
                </c:pt>
                <c:pt idx="17638">
                  <c:v>-79.395591999999979</c:v>
                </c:pt>
                <c:pt idx="17639">
                  <c:v>-119.858964</c:v>
                </c:pt>
                <c:pt idx="17640">
                  <c:v>-119.77715999999999</c:v>
                </c:pt>
                <c:pt idx="17641">
                  <c:v>-119.763901</c:v>
                </c:pt>
                <c:pt idx="17642">
                  <c:v>-76.12984999999999</c:v>
                </c:pt>
                <c:pt idx="17643">
                  <c:v>-119.851561</c:v>
                </c:pt>
                <c:pt idx="17644">
                  <c:v>-119.87746</c:v>
                </c:pt>
                <c:pt idx="17645">
                  <c:v>-119.71234200000001</c:v>
                </c:pt>
                <c:pt idx="17646">
                  <c:v>-76.35978999999999</c:v>
                </c:pt>
                <c:pt idx="17647">
                  <c:v>-79.397610999999998</c:v>
                </c:pt>
                <c:pt idx="17648">
                  <c:v>-79.397610999999998</c:v>
                </c:pt>
                <c:pt idx="17649">
                  <c:v>-76.472309999999979</c:v>
                </c:pt>
                <c:pt idx="17650">
                  <c:v>-76.472439999999992</c:v>
                </c:pt>
                <c:pt idx="17651">
                  <c:v>-77.483131</c:v>
                </c:pt>
                <c:pt idx="17652">
                  <c:v>-76.167340999999979</c:v>
                </c:pt>
                <c:pt idx="17653">
                  <c:v>-119.78639</c:v>
                </c:pt>
                <c:pt idx="17654">
                  <c:v>-97.143754999999999</c:v>
                </c:pt>
                <c:pt idx="17655">
                  <c:v>-119.75703</c:v>
                </c:pt>
                <c:pt idx="17656">
                  <c:v>-76.073025999999999</c:v>
                </c:pt>
                <c:pt idx="17657">
                  <c:v>-76.059989999999999</c:v>
                </c:pt>
                <c:pt idx="17658">
                  <c:v>-76.059849999999983</c:v>
                </c:pt>
                <c:pt idx="17659">
                  <c:v>-76.379305999999985</c:v>
                </c:pt>
                <c:pt idx="17660">
                  <c:v>-76.212230000000005</c:v>
                </c:pt>
                <c:pt idx="17661">
                  <c:v>-79.398500999999982</c:v>
                </c:pt>
                <c:pt idx="17662">
                  <c:v>-79.398500999999982</c:v>
                </c:pt>
                <c:pt idx="17663">
                  <c:v>-87.432540000000003</c:v>
                </c:pt>
                <c:pt idx="17664">
                  <c:v>-87.503569999999996</c:v>
                </c:pt>
                <c:pt idx="17665">
                  <c:v>-76.419396000000006</c:v>
                </c:pt>
                <c:pt idx="17666">
                  <c:v>-76.099262999999993</c:v>
                </c:pt>
                <c:pt idx="17667">
                  <c:v>-76.099262999999993</c:v>
                </c:pt>
                <c:pt idx="17668">
                  <c:v>-76.099262999999993</c:v>
                </c:pt>
                <c:pt idx="17669">
                  <c:v>-119.84488399999999</c:v>
                </c:pt>
                <c:pt idx="17670">
                  <c:v>-83.320260000000005</c:v>
                </c:pt>
                <c:pt idx="17671">
                  <c:v>-119.84635</c:v>
                </c:pt>
                <c:pt idx="17672">
                  <c:v>-87.473568999999998</c:v>
                </c:pt>
                <c:pt idx="17673">
                  <c:v>-76.068957999999981</c:v>
                </c:pt>
                <c:pt idx="17674">
                  <c:v>-76.072538999999992</c:v>
                </c:pt>
                <c:pt idx="17675">
                  <c:v>-76.415164000000004</c:v>
                </c:pt>
                <c:pt idx="17676">
                  <c:v>-76.249690999999999</c:v>
                </c:pt>
                <c:pt idx="17677">
                  <c:v>-87.473628000000005</c:v>
                </c:pt>
                <c:pt idx="17678">
                  <c:v>-119.84509</c:v>
                </c:pt>
                <c:pt idx="17679">
                  <c:v>-76.095033000000001</c:v>
                </c:pt>
                <c:pt idx="17680">
                  <c:v>-76.069412999999983</c:v>
                </c:pt>
                <c:pt idx="17681">
                  <c:v>-76.073599000000002</c:v>
                </c:pt>
                <c:pt idx="17682">
                  <c:v>-76.070969000000005</c:v>
                </c:pt>
                <c:pt idx="17683">
                  <c:v>-76.069682</c:v>
                </c:pt>
                <c:pt idx="17684">
                  <c:v>-76.069091999999998</c:v>
                </c:pt>
                <c:pt idx="17685">
                  <c:v>-76.342373999999992</c:v>
                </c:pt>
                <c:pt idx="17686">
                  <c:v>-76.353757999999985</c:v>
                </c:pt>
                <c:pt idx="17687">
                  <c:v>-76.303889999999981</c:v>
                </c:pt>
                <c:pt idx="17688">
                  <c:v>-94.610330999999988</c:v>
                </c:pt>
                <c:pt idx="17689">
                  <c:v>-86.527794999999998</c:v>
                </c:pt>
                <c:pt idx="17690">
                  <c:v>-76.296137999999999</c:v>
                </c:pt>
                <c:pt idx="17691">
                  <c:v>-76.118859999999998</c:v>
                </c:pt>
                <c:pt idx="17692">
                  <c:v>-76.064086000000003</c:v>
                </c:pt>
                <c:pt idx="17693">
                  <c:v>-119.728061</c:v>
                </c:pt>
                <c:pt idx="17694">
                  <c:v>-119.76072000000001</c:v>
                </c:pt>
                <c:pt idx="17695">
                  <c:v>-75.992992000000001</c:v>
                </c:pt>
                <c:pt idx="17696">
                  <c:v>-76.057817999999983</c:v>
                </c:pt>
                <c:pt idx="17697">
                  <c:v>-76.136009000000001</c:v>
                </c:pt>
                <c:pt idx="17698">
                  <c:v>-76.18371999999998</c:v>
                </c:pt>
                <c:pt idx="17699">
                  <c:v>-76.133300000000006</c:v>
                </c:pt>
                <c:pt idx="17700">
                  <c:v>-76.135125000000002</c:v>
                </c:pt>
                <c:pt idx="17701">
                  <c:v>-76.134153999999995</c:v>
                </c:pt>
                <c:pt idx="17702">
                  <c:v>-76.132919000000001</c:v>
                </c:pt>
                <c:pt idx="17703">
                  <c:v>-76.135014999999981</c:v>
                </c:pt>
                <c:pt idx="17704">
                  <c:v>-76.131676999999982</c:v>
                </c:pt>
                <c:pt idx="17705">
                  <c:v>-76.132469</c:v>
                </c:pt>
                <c:pt idx="17706">
                  <c:v>-76.133454</c:v>
                </c:pt>
                <c:pt idx="17707">
                  <c:v>-89.686839999999989</c:v>
                </c:pt>
                <c:pt idx="17708">
                  <c:v>-76.134296000000006</c:v>
                </c:pt>
                <c:pt idx="17709">
                  <c:v>-76.132159000000001</c:v>
                </c:pt>
                <c:pt idx="17710">
                  <c:v>-76.428030000000007</c:v>
                </c:pt>
                <c:pt idx="17711">
                  <c:v>-94.377499999999998</c:v>
                </c:pt>
                <c:pt idx="17712">
                  <c:v>-119.792562</c:v>
                </c:pt>
                <c:pt idx="17713">
                  <c:v>-76.029517999999982</c:v>
                </c:pt>
                <c:pt idx="17714">
                  <c:v>-76.034009999999995</c:v>
                </c:pt>
                <c:pt idx="17715">
                  <c:v>-76.160273000000004</c:v>
                </c:pt>
                <c:pt idx="17716">
                  <c:v>-76.02737999999998</c:v>
                </c:pt>
                <c:pt idx="17717">
                  <c:v>-76.029329999999973</c:v>
                </c:pt>
                <c:pt idx="17718">
                  <c:v>-76.179259999999999</c:v>
                </c:pt>
                <c:pt idx="17719">
                  <c:v>-76.275221000000002</c:v>
                </c:pt>
                <c:pt idx="17720">
                  <c:v>-76.024779999999993</c:v>
                </c:pt>
                <c:pt idx="17721">
                  <c:v>-119.787387</c:v>
                </c:pt>
                <c:pt idx="17722">
                  <c:v>-76.192250000000001</c:v>
                </c:pt>
                <c:pt idx="17723">
                  <c:v>-76.193292999999983</c:v>
                </c:pt>
                <c:pt idx="17724">
                  <c:v>-76.173169999999999</c:v>
                </c:pt>
                <c:pt idx="17725">
                  <c:v>-76.027771999999985</c:v>
                </c:pt>
                <c:pt idx="17726">
                  <c:v>-76.193789999999993</c:v>
                </c:pt>
                <c:pt idx="17727">
                  <c:v>-83.864999999999995</c:v>
                </c:pt>
                <c:pt idx="17728">
                  <c:v>-76.285389999999992</c:v>
                </c:pt>
                <c:pt idx="17729">
                  <c:v>-76.285389999999992</c:v>
                </c:pt>
                <c:pt idx="17730">
                  <c:v>-89.941734999999994</c:v>
                </c:pt>
                <c:pt idx="17731">
                  <c:v>-75.988670000000013</c:v>
                </c:pt>
                <c:pt idx="17732">
                  <c:v>-82.262085999999982</c:v>
                </c:pt>
                <c:pt idx="17733">
                  <c:v>-76.205383999999981</c:v>
                </c:pt>
                <c:pt idx="17734">
                  <c:v>-76.356268</c:v>
                </c:pt>
                <c:pt idx="17735">
                  <c:v>-76.356268</c:v>
                </c:pt>
                <c:pt idx="17736">
                  <c:v>-86.881435999999979</c:v>
                </c:pt>
                <c:pt idx="17737">
                  <c:v>-76.402799999999999</c:v>
                </c:pt>
                <c:pt idx="17738">
                  <c:v>-76.394468000000003</c:v>
                </c:pt>
                <c:pt idx="17739">
                  <c:v>-76.411289999999994</c:v>
                </c:pt>
                <c:pt idx="17740">
                  <c:v>-76.286353000000005</c:v>
                </c:pt>
                <c:pt idx="17741">
                  <c:v>-104.44295</c:v>
                </c:pt>
                <c:pt idx="17742">
                  <c:v>-76.211808000000005</c:v>
                </c:pt>
                <c:pt idx="17743">
                  <c:v>-76.301689999999994</c:v>
                </c:pt>
                <c:pt idx="17744">
                  <c:v>-76.029210000000006</c:v>
                </c:pt>
                <c:pt idx="17745">
                  <c:v>-76.227822000000003</c:v>
                </c:pt>
                <c:pt idx="17746">
                  <c:v>-76.025179999999992</c:v>
                </c:pt>
                <c:pt idx="17747">
                  <c:v>-76.285339999999991</c:v>
                </c:pt>
                <c:pt idx="17748">
                  <c:v>-76.377280999999982</c:v>
                </c:pt>
                <c:pt idx="17749">
                  <c:v>-76.44059</c:v>
                </c:pt>
                <c:pt idx="17750">
                  <c:v>-76.173229999999975</c:v>
                </c:pt>
                <c:pt idx="17751">
                  <c:v>-76.43477</c:v>
                </c:pt>
                <c:pt idx="17752">
                  <c:v>-76.434659999999994</c:v>
                </c:pt>
                <c:pt idx="17753">
                  <c:v>-76.436260000000004</c:v>
                </c:pt>
                <c:pt idx="17754">
                  <c:v>-121.8047</c:v>
                </c:pt>
                <c:pt idx="17755">
                  <c:v>-76.301027000000005</c:v>
                </c:pt>
                <c:pt idx="17756">
                  <c:v>-76.223338999999967</c:v>
                </c:pt>
                <c:pt idx="17757">
                  <c:v>-89.585799999999992</c:v>
                </c:pt>
                <c:pt idx="17758">
                  <c:v>-89.006900000000002</c:v>
                </c:pt>
                <c:pt idx="17759">
                  <c:v>-89.925326999999982</c:v>
                </c:pt>
                <c:pt idx="17760">
                  <c:v>-76.300489999999982</c:v>
                </c:pt>
                <c:pt idx="17761">
                  <c:v>-76.300539999999998</c:v>
                </c:pt>
                <c:pt idx="17762">
                  <c:v>-76.435187999999982</c:v>
                </c:pt>
                <c:pt idx="17763">
                  <c:v>-76.435770000000005</c:v>
                </c:pt>
                <c:pt idx="17764">
                  <c:v>-89.582229999999996</c:v>
                </c:pt>
                <c:pt idx="17765">
                  <c:v>-89.582229999999996</c:v>
                </c:pt>
                <c:pt idx="17766">
                  <c:v>-76.436310000000006</c:v>
                </c:pt>
                <c:pt idx="17767">
                  <c:v>-76.142752999999985</c:v>
                </c:pt>
                <c:pt idx="17768">
                  <c:v>-121.810484</c:v>
                </c:pt>
                <c:pt idx="17769">
                  <c:v>-76.145660000000007</c:v>
                </c:pt>
                <c:pt idx="17770">
                  <c:v>-76.18268599999999</c:v>
                </c:pt>
                <c:pt idx="17771">
                  <c:v>-76.259710999999982</c:v>
                </c:pt>
                <c:pt idx="17772">
                  <c:v>-76.188749999999985</c:v>
                </c:pt>
                <c:pt idx="17773">
                  <c:v>-76.280820000000006</c:v>
                </c:pt>
                <c:pt idx="17774">
                  <c:v>-81.084209000000001</c:v>
                </c:pt>
                <c:pt idx="17775">
                  <c:v>-81.084209000000001</c:v>
                </c:pt>
                <c:pt idx="17776">
                  <c:v>-76.253467000000001</c:v>
                </c:pt>
                <c:pt idx="17777">
                  <c:v>-76.252589999999998</c:v>
                </c:pt>
                <c:pt idx="17778">
                  <c:v>-82.045376999999988</c:v>
                </c:pt>
                <c:pt idx="17779">
                  <c:v>-82.074659999999994</c:v>
                </c:pt>
                <c:pt idx="17780">
                  <c:v>-76.179093999999992</c:v>
                </c:pt>
                <c:pt idx="17781">
                  <c:v>-76.12730999999998</c:v>
                </c:pt>
                <c:pt idx="17782">
                  <c:v>-76.233770000000007</c:v>
                </c:pt>
                <c:pt idx="17783">
                  <c:v>-76.263180000000006</c:v>
                </c:pt>
                <c:pt idx="17784">
                  <c:v>-76.266220000000004</c:v>
                </c:pt>
                <c:pt idx="17785">
                  <c:v>-93.905648999999983</c:v>
                </c:pt>
                <c:pt idx="17786">
                  <c:v>-76.387774999999991</c:v>
                </c:pt>
                <c:pt idx="17787">
                  <c:v>-76.273554000000004</c:v>
                </c:pt>
                <c:pt idx="17788">
                  <c:v>-76.225879999999989</c:v>
                </c:pt>
                <c:pt idx="17789">
                  <c:v>-76.193083999999999</c:v>
                </c:pt>
                <c:pt idx="17790">
                  <c:v>-76.668086999999986</c:v>
                </c:pt>
                <c:pt idx="17791">
                  <c:v>-76.323126999999999</c:v>
                </c:pt>
                <c:pt idx="17792">
                  <c:v>-76.323126999999999</c:v>
                </c:pt>
                <c:pt idx="17793">
                  <c:v>-76.323126999999999</c:v>
                </c:pt>
                <c:pt idx="17794">
                  <c:v>-76.323126999999999</c:v>
                </c:pt>
                <c:pt idx="17795">
                  <c:v>-76.323126999999999</c:v>
                </c:pt>
                <c:pt idx="17796">
                  <c:v>-76.323126999999999</c:v>
                </c:pt>
                <c:pt idx="17797">
                  <c:v>-76.323126999999999</c:v>
                </c:pt>
                <c:pt idx="17798">
                  <c:v>-76.323126999999999</c:v>
                </c:pt>
                <c:pt idx="17799">
                  <c:v>-76.323126999999999</c:v>
                </c:pt>
                <c:pt idx="17800">
                  <c:v>-76.323126999999999</c:v>
                </c:pt>
                <c:pt idx="17801">
                  <c:v>-76.323126999999999</c:v>
                </c:pt>
                <c:pt idx="17802">
                  <c:v>-76.323126999999999</c:v>
                </c:pt>
                <c:pt idx="17803">
                  <c:v>-86.423221999999996</c:v>
                </c:pt>
                <c:pt idx="17804">
                  <c:v>-86.423220000000001</c:v>
                </c:pt>
                <c:pt idx="17805">
                  <c:v>-90.745602000000005</c:v>
                </c:pt>
                <c:pt idx="17806">
                  <c:v>-77.259730999999988</c:v>
                </c:pt>
                <c:pt idx="17807">
                  <c:v>-93.930790000000002</c:v>
                </c:pt>
                <c:pt idx="17808">
                  <c:v>-121.76691599999999</c:v>
                </c:pt>
                <c:pt idx="17809">
                  <c:v>-121.84061</c:v>
                </c:pt>
                <c:pt idx="17810">
                  <c:v>-86.417230000000004</c:v>
                </c:pt>
                <c:pt idx="17811">
                  <c:v>-82.095934</c:v>
                </c:pt>
                <c:pt idx="17812">
                  <c:v>-94.867018000000002</c:v>
                </c:pt>
                <c:pt idx="17813">
                  <c:v>-82.354490999999982</c:v>
                </c:pt>
                <c:pt idx="17814">
                  <c:v>-82.354490999999982</c:v>
                </c:pt>
                <c:pt idx="17815">
                  <c:v>-121.776539</c:v>
                </c:pt>
                <c:pt idx="17816">
                  <c:v>-80.345425000000006</c:v>
                </c:pt>
                <c:pt idx="17817">
                  <c:v>-78.242312999999982</c:v>
                </c:pt>
                <c:pt idx="17818">
                  <c:v>-86.426546000000002</c:v>
                </c:pt>
                <c:pt idx="17819">
                  <c:v>-81.065040999999979</c:v>
                </c:pt>
                <c:pt idx="17820">
                  <c:v>-76.532203999999993</c:v>
                </c:pt>
                <c:pt idx="17821">
                  <c:v>-81.112993000000003</c:v>
                </c:pt>
                <c:pt idx="17822">
                  <c:v>-122.061485</c:v>
                </c:pt>
                <c:pt idx="17823">
                  <c:v>-82.608857999999984</c:v>
                </c:pt>
                <c:pt idx="17824">
                  <c:v>-82.470799999999983</c:v>
                </c:pt>
                <c:pt idx="17825">
                  <c:v>-82.470799999999983</c:v>
                </c:pt>
                <c:pt idx="17826">
                  <c:v>-82.470799999999983</c:v>
                </c:pt>
                <c:pt idx="17827">
                  <c:v>-86.44538</c:v>
                </c:pt>
                <c:pt idx="17828">
                  <c:v>-86.446340000000006</c:v>
                </c:pt>
                <c:pt idx="17829">
                  <c:v>-82.604439999999983</c:v>
                </c:pt>
                <c:pt idx="17830">
                  <c:v>-86.457099999999997</c:v>
                </c:pt>
                <c:pt idx="17831">
                  <c:v>-122.0459</c:v>
                </c:pt>
                <c:pt idx="17832">
                  <c:v>-86.466549000000001</c:v>
                </c:pt>
                <c:pt idx="17833">
                  <c:v>-121.96673</c:v>
                </c:pt>
                <c:pt idx="17834">
                  <c:v>-86.468190000000007</c:v>
                </c:pt>
                <c:pt idx="17835">
                  <c:v>-122.028147</c:v>
                </c:pt>
                <c:pt idx="17836">
                  <c:v>-81.067840000000004</c:v>
                </c:pt>
                <c:pt idx="17837">
                  <c:v>-81.087638999999982</c:v>
                </c:pt>
                <c:pt idx="17838">
                  <c:v>-121.7577</c:v>
                </c:pt>
                <c:pt idx="17839">
                  <c:v>-82.598860999999999</c:v>
                </c:pt>
                <c:pt idx="17840">
                  <c:v>-86.423950000000005</c:v>
                </c:pt>
                <c:pt idx="17841">
                  <c:v>-121.9679</c:v>
                </c:pt>
                <c:pt idx="17842">
                  <c:v>-120.085847</c:v>
                </c:pt>
                <c:pt idx="17843">
                  <c:v>-86.433643000000004</c:v>
                </c:pt>
                <c:pt idx="17844">
                  <c:v>-82.575969999999998</c:v>
                </c:pt>
                <c:pt idx="17845">
                  <c:v>-121.966015</c:v>
                </c:pt>
                <c:pt idx="17846">
                  <c:v>-84.662969999999973</c:v>
                </c:pt>
                <c:pt idx="17847">
                  <c:v>-76.433269999999993</c:v>
                </c:pt>
                <c:pt idx="17848">
                  <c:v>-91.954654000000005</c:v>
                </c:pt>
                <c:pt idx="17849">
                  <c:v>-121.99262</c:v>
                </c:pt>
                <c:pt idx="17850">
                  <c:v>-85.934539999999998</c:v>
                </c:pt>
                <c:pt idx="17851">
                  <c:v>-121.98616</c:v>
                </c:pt>
                <c:pt idx="17852">
                  <c:v>-85.933490000000006</c:v>
                </c:pt>
                <c:pt idx="17853">
                  <c:v>-122.03089</c:v>
                </c:pt>
                <c:pt idx="17854">
                  <c:v>-121.97613</c:v>
                </c:pt>
                <c:pt idx="17855">
                  <c:v>-86.432959999999994</c:v>
                </c:pt>
                <c:pt idx="17856">
                  <c:v>-91.970253999999997</c:v>
                </c:pt>
                <c:pt idx="17857">
                  <c:v>-93.632539999999992</c:v>
                </c:pt>
                <c:pt idx="17858">
                  <c:v>-85.932870999999992</c:v>
                </c:pt>
                <c:pt idx="17859">
                  <c:v>-86.423577999999992</c:v>
                </c:pt>
                <c:pt idx="17860">
                  <c:v>-121.98517</c:v>
                </c:pt>
                <c:pt idx="17861">
                  <c:v>-85.931667000000004</c:v>
                </c:pt>
                <c:pt idx="17862">
                  <c:v>-82.602881999999966</c:v>
                </c:pt>
                <c:pt idx="17863">
                  <c:v>-82.602881999999966</c:v>
                </c:pt>
                <c:pt idx="17864">
                  <c:v>-82.602881999999966</c:v>
                </c:pt>
                <c:pt idx="17865">
                  <c:v>-94.316229000000007</c:v>
                </c:pt>
                <c:pt idx="17866">
                  <c:v>-121.552845</c:v>
                </c:pt>
                <c:pt idx="17867">
                  <c:v>-93.205010000000001</c:v>
                </c:pt>
                <c:pt idx="17868">
                  <c:v>-121.55307999999999</c:v>
                </c:pt>
                <c:pt idx="17869">
                  <c:v>-88.455029999999994</c:v>
                </c:pt>
                <c:pt idx="17870">
                  <c:v>-121.60141</c:v>
                </c:pt>
                <c:pt idx="17871">
                  <c:v>-95.928240000000002</c:v>
                </c:pt>
                <c:pt idx="17872">
                  <c:v>-85.904129999999995</c:v>
                </c:pt>
                <c:pt idx="17873">
                  <c:v>-121.56659999999999</c:v>
                </c:pt>
                <c:pt idx="17874">
                  <c:v>-121.56321199999999</c:v>
                </c:pt>
                <c:pt idx="17875">
                  <c:v>-79.887789999999981</c:v>
                </c:pt>
                <c:pt idx="17876">
                  <c:v>-76.421374</c:v>
                </c:pt>
                <c:pt idx="17877">
                  <c:v>-85.942544999999996</c:v>
                </c:pt>
                <c:pt idx="17878">
                  <c:v>-93.206329999999994</c:v>
                </c:pt>
                <c:pt idx="17879">
                  <c:v>-93.260633999999996</c:v>
                </c:pt>
                <c:pt idx="17880">
                  <c:v>-121.563543</c:v>
                </c:pt>
                <c:pt idx="17881">
                  <c:v>-76.36877299999999</c:v>
                </c:pt>
                <c:pt idx="17882">
                  <c:v>-76.367230000000006</c:v>
                </c:pt>
                <c:pt idx="17883">
                  <c:v>-76.34187</c:v>
                </c:pt>
                <c:pt idx="17884">
                  <c:v>-76.453429999999997</c:v>
                </c:pt>
                <c:pt idx="17885">
                  <c:v>-82.004029000000003</c:v>
                </c:pt>
                <c:pt idx="17886">
                  <c:v>-93.796841000000001</c:v>
                </c:pt>
                <c:pt idx="17887">
                  <c:v>-93.320421999999979</c:v>
                </c:pt>
                <c:pt idx="17888">
                  <c:v>-93.474598</c:v>
                </c:pt>
                <c:pt idx="17889">
                  <c:v>-76.314031</c:v>
                </c:pt>
                <c:pt idx="17890">
                  <c:v>-76.369073999999998</c:v>
                </c:pt>
                <c:pt idx="17891">
                  <c:v>-76.403460999999993</c:v>
                </c:pt>
                <c:pt idx="17892">
                  <c:v>-76.369131999999979</c:v>
                </c:pt>
                <c:pt idx="17893">
                  <c:v>-88.646619999999999</c:v>
                </c:pt>
                <c:pt idx="17894">
                  <c:v>-84.62639999999999</c:v>
                </c:pt>
                <c:pt idx="17895">
                  <c:v>-76.356690999999998</c:v>
                </c:pt>
                <c:pt idx="17896">
                  <c:v>-76.365311999999989</c:v>
                </c:pt>
                <c:pt idx="17897">
                  <c:v>-76.365311999999989</c:v>
                </c:pt>
                <c:pt idx="17898">
                  <c:v>-76.460993999999999</c:v>
                </c:pt>
                <c:pt idx="17899">
                  <c:v>-122.014094</c:v>
                </c:pt>
                <c:pt idx="17900">
                  <c:v>-89.56809699999998</c:v>
                </c:pt>
                <c:pt idx="17901">
                  <c:v>-88.645994000000002</c:v>
                </c:pt>
                <c:pt idx="17902">
                  <c:v>-76.39078099999999</c:v>
                </c:pt>
                <c:pt idx="17903">
                  <c:v>-94.483750000000001</c:v>
                </c:pt>
                <c:pt idx="17904">
                  <c:v>-76.394484000000006</c:v>
                </c:pt>
                <c:pt idx="17905">
                  <c:v>-89.568513999999993</c:v>
                </c:pt>
                <c:pt idx="17906">
                  <c:v>-88.712376999999989</c:v>
                </c:pt>
                <c:pt idx="17907">
                  <c:v>-88.712376999999989</c:v>
                </c:pt>
                <c:pt idx="17908">
                  <c:v>-84.632959999999983</c:v>
                </c:pt>
                <c:pt idx="17909">
                  <c:v>-76.408462999999998</c:v>
                </c:pt>
                <c:pt idx="17910">
                  <c:v>-93.305250000000001</c:v>
                </c:pt>
                <c:pt idx="17911">
                  <c:v>-94.480007000000001</c:v>
                </c:pt>
                <c:pt idx="17912">
                  <c:v>-76.406675000000007</c:v>
                </c:pt>
                <c:pt idx="17913">
                  <c:v>-94.339939000000001</c:v>
                </c:pt>
                <c:pt idx="17914">
                  <c:v>-94.339939000000001</c:v>
                </c:pt>
                <c:pt idx="17915">
                  <c:v>-94.339939000000001</c:v>
                </c:pt>
                <c:pt idx="17916">
                  <c:v>-76.404426000000001</c:v>
                </c:pt>
                <c:pt idx="17917">
                  <c:v>-121.66876999999999</c:v>
                </c:pt>
                <c:pt idx="17918">
                  <c:v>-81.790340999999998</c:v>
                </c:pt>
                <c:pt idx="17919">
                  <c:v>-88.657369999999986</c:v>
                </c:pt>
                <c:pt idx="17920">
                  <c:v>-88.69699</c:v>
                </c:pt>
                <c:pt idx="17921">
                  <c:v>-76.411437000000006</c:v>
                </c:pt>
                <c:pt idx="17922">
                  <c:v>-76.366696000000005</c:v>
                </c:pt>
                <c:pt idx="17923">
                  <c:v>-94.476759999999999</c:v>
                </c:pt>
                <c:pt idx="17924">
                  <c:v>-122.00333000000001</c:v>
                </c:pt>
                <c:pt idx="17925">
                  <c:v>-76.423339999999982</c:v>
                </c:pt>
                <c:pt idx="17926">
                  <c:v>-76.40514899999998</c:v>
                </c:pt>
                <c:pt idx="17927">
                  <c:v>-80.713442999999998</c:v>
                </c:pt>
                <c:pt idx="17928">
                  <c:v>-80.713442999999998</c:v>
                </c:pt>
                <c:pt idx="17929">
                  <c:v>-80.713442999999998</c:v>
                </c:pt>
                <c:pt idx="17930">
                  <c:v>-80.713442999999998</c:v>
                </c:pt>
                <c:pt idx="17931">
                  <c:v>-76.403767999999999</c:v>
                </c:pt>
                <c:pt idx="17932">
                  <c:v>-76.399298000000002</c:v>
                </c:pt>
                <c:pt idx="17933">
                  <c:v>-84.7453</c:v>
                </c:pt>
                <c:pt idx="17934">
                  <c:v>-121.57281999999999</c:v>
                </c:pt>
                <c:pt idx="17935">
                  <c:v>-76.480609999999999</c:v>
                </c:pt>
                <c:pt idx="17936">
                  <c:v>-88.707106999999993</c:v>
                </c:pt>
                <c:pt idx="17937">
                  <c:v>-113.58632</c:v>
                </c:pt>
                <c:pt idx="17938">
                  <c:v>-88.689001999999988</c:v>
                </c:pt>
                <c:pt idx="17939">
                  <c:v>-76.521717999999993</c:v>
                </c:pt>
                <c:pt idx="17940">
                  <c:v>-76.521717999999993</c:v>
                </c:pt>
                <c:pt idx="17941">
                  <c:v>-76.521717999999993</c:v>
                </c:pt>
                <c:pt idx="17942">
                  <c:v>-76.521717999999993</c:v>
                </c:pt>
                <c:pt idx="17943">
                  <c:v>-88.688693999999998</c:v>
                </c:pt>
                <c:pt idx="17944">
                  <c:v>-76.460210000000004</c:v>
                </c:pt>
                <c:pt idx="17945">
                  <c:v>-84.134230000000002</c:v>
                </c:pt>
                <c:pt idx="17946">
                  <c:v>-94.474795</c:v>
                </c:pt>
                <c:pt idx="17947">
                  <c:v>-76.462812999999983</c:v>
                </c:pt>
                <c:pt idx="17948">
                  <c:v>-76.461168999999998</c:v>
                </c:pt>
                <c:pt idx="17949">
                  <c:v>-94.478975999999989</c:v>
                </c:pt>
                <c:pt idx="17950">
                  <c:v>-76.470093000000006</c:v>
                </c:pt>
                <c:pt idx="17951">
                  <c:v>-76.397756000000001</c:v>
                </c:pt>
                <c:pt idx="17952">
                  <c:v>-76.460120000000003</c:v>
                </c:pt>
                <c:pt idx="17953">
                  <c:v>-76.495975999999999</c:v>
                </c:pt>
                <c:pt idx="17954">
                  <c:v>-76.495975999999999</c:v>
                </c:pt>
                <c:pt idx="17955">
                  <c:v>-76.485062999999982</c:v>
                </c:pt>
                <c:pt idx="17956">
                  <c:v>-76.486410000000006</c:v>
                </c:pt>
                <c:pt idx="17957">
                  <c:v>-94.473517000000001</c:v>
                </c:pt>
                <c:pt idx="17958">
                  <c:v>-94.475345999999988</c:v>
                </c:pt>
                <c:pt idx="17959">
                  <c:v>-88.599649999999997</c:v>
                </c:pt>
                <c:pt idx="17960">
                  <c:v>-81.793710000000004</c:v>
                </c:pt>
                <c:pt idx="17961">
                  <c:v>-85.310586999999998</c:v>
                </c:pt>
                <c:pt idx="17962">
                  <c:v>-80.691602000000003</c:v>
                </c:pt>
                <c:pt idx="17963">
                  <c:v>-82.617410000000007</c:v>
                </c:pt>
                <c:pt idx="17964">
                  <c:v>-82.617410000000007</c:v>
                </c:pt>
                <c:pt idx="17965">
                  <c:v>-76.408507</c:v>
                </c:pt>
                <c:pt idx="17966">
                  <c:v>-94.462271000000001</c:v>
                </c:pt>
                <c:pt idx="17967">
                  <c:v>-89.910939999999997</c:v>
                </c:pt>
                <c:pt idx="17968">
                  <c:v>-76.511814000000001</c:v>
                </c:pt>
                <c:pt idx="17969">
                  <c:v>-113.56056</c:v>
                </c:pt>
                <c:pt idx="17970">
                  <c:v>-76.495992999999999</c:v>
                </c:pt>
                <c:pt idx="17971">
                  <c:v>-84.089076999999989</c:v>
                </c:pt>
                <c:pt idx="17972">
                  <c:v>-113.553988</c:v>
                </c:pt>
                <c:pt idx="17973">
                  <c:v>-84.579984999999979</c:v>
                </c:pt>
                <c:pt idx="17974">
                  <c:v>-84.579984999999979</c:v>
                </c:pt>
                <c:pt idx="17975">
                  <c:v>-121.014673</c:v>
                </c:pt>
                <c:pt idx="17976">
                  <c:v>-76.499129999999994</c:v>
                </c:pt>
                <c:pt idx="17977">
                  <c:v>-84.094157999999993</c:v>
                </c:pt>
                <c:pt idx="17978">
                  <c:v>-76.497470000000007</c:v>
                </c:pt>
                <c:pt idx="17979">
                  <c:v>-84.117800000000003</c:v>
                </c:pt>
                <c:pt idx="17980">
                  <c:v>-76.495406000000003</c:v>
                </c:pt>
                <c:pt idx="17981">
                  <c:v>-113.5558</c:v>
                </c:pt>
                <c:pt idx="17982">
                  <c:v>-86.06538599999999</c:v>
                </c:pt>
                <c:pt idx="17983">
                  <c:v>-76.519369999999995</c:v>
                </c:pt>
                <c:pt idx="17984">
                  <c:v>-113.545936</c:v>
                </c:pt>
                <c:pt idx="17985">
                  <c:v>-76.467867999999996</c:v>
                </c:pt>
                <c:pt idx="17986">
                  <c:v>-76.519540000000006</c:v>
                </c:pt>
                <c:pt idx="17987">
                  <c:v>-76.497860000000003</c:v>
                </c:pt>
                <c:pt idx="17988">
                  <c:v>-120.27281000000001</c:v>
                </c:pt>
                <c:pt idx="17989">
                  <c:v>-113.623285</c:v>
                </c:pt>
                <c:pt idx="17990">
                  <c:v>-90.451499999999996</c:v>
                </c:pt>
                <c:pt idx="17991">
                  <c:v>-76.529257999999999</c:v>
                </c:pt>
                <c:pt idx="17992">
                  <c:v>-77.228650999999999</c:v>
                </c:pt>
                <c:pt idx="17993">
                  <c:v>-81.803413000000006</c:v>
                </c:pt>
                <c:pt idx="17994">
                  <c:v>-96.192427999999992</c:v>
                </c:pt>
                <c:pt idx="17995">
                  <c:v>-94.441783999999998</c:v>
                </c:pt>
                <c:pt idx="17996">
                  <c:v>-76.533822000000001</c:v>
                </c:pt>
                <c:pt idx="17997">
                  <c:v>-76.515530000000012</c:v>
                </c:pt>
                <c:pt idx="17998">
                  <c:v>-80.55565</c:v>
                </c:pt>
                <c:pt idx="17999">
                  <c:v>-76.39203999999998</c:v>
                </c:pt>
                <c:pt idx="18000">
                  <c:v>-93.276510000000002</c:v>
                </c:pt>
                <c:pt idx="18001">
                  <c:v>-76.520989999999998</c:v>
                </c:pt>
                <c:pt idx="18002">
                  <c:v>-76.513769999999994</c:v>
                </c:pt>
                <c:pt idx="18003">
                  <c:v>-80.384299999999996</c:v>
                </c:pt>
                <c:pt idx="18004">
                  <c:v>-84.172139999999985</c:v>
                </c:pt>
                <c:pt idx="18005">
                  <c:v>-76.528130000000004</c:v>
                </c:pt>
                <c:pt idx="18006">
                  <c:v>-85.959609999999998</c:v>
                </c:pt>
                <c:pt idx="18007">
                  <c:v>-93.295749999999998</c:v>
                </c:pt>
                <c:pt idx="18008">
                  <c:v>-76.517825999999999</c:v>
                </c:pt>
                <c:pt idx="18009">
                  <c:v>-76.516480000000001</c:v>
                </c:pt>
                <c:pt idx="18010">
                  <c:v>-81.572643999999983</c:v>
                </c:pt>
                <c:pt idx="18011">
                  <c:v>-119.540651</c:v>
                </c:pt>
                <c:pt idx="18012">
                  <c:v>-119.540651</c:v>
                </c:pt>
                <c:pt idx="18013">
                  <c:v>-119.540651</c:v>
                </c:pt>
                <c:pt idx="18014">
                  <c:v>-119.540651</c:v>
                </c:pt>
                <c:pt idx="18015">
                  <c:v>-119.540651</c:v>
                </c:pt>
                <c:pt idx="18016">
                  <c:v>-119.540651</c:v>
                </c:pt>
                <c:pt idx="18017">
                  <c:v>-119.540651</c:v>
                </c:pt>
                <c:pt idx="18018">
                  <c:v>-119.540651</c:v>
                </c:pt>
                <c:pt idx="18019">
                  <c:v>-119.540651</c:v>
                </c:pt>
                <c:pt idx="18020">
                  <c:v>-119.540651</c:v>
                </c:pt>
                <c:pt idx="18021">
                  <c:v>-119.540651</c:v>
                </c:pt>
                <c:pt idx="18022">
                  <c:v>-119.540651</c:v>
                </c:pt>
                <c:pt idx="18023">
                  <c:v>-119.540651</c:v>
                </c:pt>
                <c:pt idx="18024">
                  <c:v>-119.540651</c:v>
                </c:pt>
                <c:pt idx="18025">
                  <c:v>-119.540651</c:v>
                </c:pt>
                <c:pt idx="18026">
                  <c:v>-92.779629999999997</c:v>
                </c:pt>
                <c:pt idx="18027">
                  <c:v>-94.450034000000002</c:v>
                </c:pt>
                <c:pt idx="18028">
                  <c:v>-93.259445999999983</c:v>
                </c:pt>
                <c:pt idx="18029">
                  <c:v>-91.398363000000003</c:v>
                </c:pt>
                <c:pt idx="18030">
                  <c:v>-93.261099000000002</c:v>
                </c:pt>
                <c:pt idx="18031">
                  <c:v>-93.264283000000006</c:v>
                </c:pt>
                <c:pt idx="18032">
                  <c:v>-95.112139999999982</c:v>
                </c:pt>
                <c:pt idx="18033">
                  <c:v>-80.423518000000001</c:v>
                </c:pt>
                <c:pt idx="18034">
                  <c:v>-93.27084499999998</c:v>
                </c:pt>
                <c:pt idx="18035">
                  <c:v>-85.924180000000007</c:v>
                </c:pt>
                <c:pt idx="18036">
                  <c:v>-93.272409999999979</c:v>
                </c:pt>
                <c:pt idx="18037">
                  <c:v>-76.536730000000006</c:v>
                </c:pt>
                <c:pt idx="18038">
                  <c:v>-93.263835</c:v>
                </c:pt>
                <c:pt idx="18039">
                  <c:v>-80.427850000000007</c:v>
                </c:pt>
                <c:pt idx="18040">
                  <c:v>-76.465106000000006</c:v>
                </c:pt>
                <c:pt idx="18041">
                  <c:v>-76.486553000000001</c:v>
                </c:pt>
                <c:pt idx="18042">
                  <c:v>-94.845697000000001</c:v>
                </c:pt>
                <c:pt idx="18043">
                  <c:v>-82.450614000000002</c:v>
                </c:pt>
                <c:pt idx="18044">
                  <c:v>-80.522255000000001</c:v>
                </c:pt>
                <c:pt idx="18045">
                  <c:v>-80.522255000000001</c:v>
                </c:pt>
                <c:pt idx="18046">
                  <c:v>-80.387314000000003</c:v>
                </c:pt>
                <c:pt idx="18047">
                  <c:v>-80.387314000000003</c:v>
                </c:pt>
                <c:pt idx="18048">
                  <c:v>-93.27736299999998</c:v>
                </c:pt>
                <c:pt idx="18049">
                  <c:v>-100.85474000000001</c:v>
                </c:pt>
                <c:pt idx="18050">
                  <c:v>-93.30007999999998</c:v>
                </c:pt>
                <c:pt idx="18051">
                  <c:v>-93.30007999999998</c:v>
                </c:pt>
                <c:pt idx="18052">
                  <c:v>-76.482354000000001</c:v>
                </c:pt>
                <c:pt idx="18053">
                  <c:v>-113.30383999999999</c:v>
                </c:pt>
                <c:pt idx="18054">
                  <c:v>-77.36421</c:v>
                </c:pt>
                <c:pt idx="18055">
                  <c:v>-101.809516</c:v>
                </c:pt>
                <c:pt idx="18056">
                  <c:v>-77.376439999999988</c:v>
                </c:pt>
                <c:pt idx="18057">
                  <c:v>-86.258099999999999</c:v>
                </c:pt>
                <c:pt idx="18058">
                  <c:v>-95.742401999999998</c:v>
                </c:pt>
                <c:pt idx="18059">
                  <c:v>-95.742401999999998</c:v>
                </c:pt>
                <c:pt idx="18060">
                  <c:v>-95.742401999999998</c:v>
                </c:pt>
                <c:pt idx="18061">
                  <c:v>-78.19574999999999</c:v>
                </c:pt>
                <c:pt idx="18062">
                  <c:v>-77.37312</c:v>
                </c:pt>
                <c:pt idx="18063">
                  <c:v>-95.285960000000003</c:v>
                </c:pt>
                <c:pt idx="18064">
                  <c:v>-120.722801</c:v>
                </c:pt>
                <c:pt idx="18065">
                  <c:v>-120.722801</c:v>
                </c:pt>
                <c:pt idx="18066">
                  <c:v>-120.722801</c:v>
                </c:pt>
                <c:pt idx="18067">
                  <c:v>-77.37621799999998</c:v>
                </c:pt>
                <c:pt idx="18068">
                  <c:v>-93.302526</c:v>
                </c:pt>
                <c:pt idx="18069">
                  <c:v>-93.302526</c:v>
                </c:pt>
                <c:pt idx="18070">
                  <c:v>-93.302526</c:v>
                </c:pt>
                <c:pt idx="18071">
                  <c:v>-93.302526</c:v>
                </c:pt>
                <c:pt idx="18072">
                  <c:v>-87.178459999999987</c:v>
                </c:pt>
                <c:pt idx="18073">
                  <c:v>-94.338867999999991</c:v>
                </c:pt>
                <c:pt idx="18074">
                  <c:v>-77.381102999999982</c:v>
                </c:pt>
                <c:pt idx="18075">
                  <c:v>-113.39290200000001</c:v>
                </c:pt>
                <c:pt idx="18076">
                  <c:v>-86.682469999999981</c:v>
                </c:pt>
                <c:pt idx="18077">
                  <c:v>-77.381900000000002</c:v>
                </c:pt>
                <c:pt idx="18078">
                  <c:v>-93.292280000000005</c:v>
                </c:pt>
                <c:pt idx="18079">
                  <c:v>-93.291560000000004</c:v>
                </c:pt>
                <c:pt idx="18080">
                  <c:v>-93.291560000000004</c:v>
                </c:pt>
                <c:pt idx="18081">
                  <c:v>-93.291560000000004</c:v>
                </c:pt>
                <c:pt idx="18082">
                  <c:v>-93.291560000000004</c:v>
                </c:pt>
                <c:pt idx="18083">
                  <c:v>-93.291560000000004</c:v>
                </c:pt>
                <c:pt idx="18084">
                  <c:v>-93.291560000000004</c:v>
                </c:pt>
                <c:pt idx="18085">
                  <c:v>-93.291560000000004</c:v>
                </c:pt>
                <c:pt idx="18086">
                  <c:v>-93.291560000000004</c:v>
                </c:pt>
                <c:pt idx="18087">
                  <c:v>-79.095427999999998</c:v>
                </c:pt>
                <c:pt idx="18088">
                  <c:v>-79.049494999999993</c:v>
                </c:pt>
                <c:pt idx="18089">
                  <c:v>-89.204666000000003</c:v>
                </c:pt>
                <c:pt idx="18090">
                  <c:v>-88.705657000000002</c:v>
                </c:pt>
                <c:pt idx="18091">
                  <c:v>-87.180109999999999</c:v>
                </c:pt>
                <c:pt idx="18092">
                  <c:v>-77.259680000000003</c:v>
                </c:pt>
                <c:pt idx="18093">
                  <c:v>-87.178679999999986</c:v>
                </c:pt>
                <c:pt idx="18094">
                  <c:v>-121.690622</c:v>
                </c:pt>
                <c:pt idx="18095">
                  <c:v>-121.690622</c:v>
                </c:pt>
                <c:pt idx="18096">
                  <c:v>-121.690622</c:v>
                </c:pt>
                <c:pt idx="18097">
                  <c:v>-121.690622</c:v>
                </c:pt>
                <c:pt idx="18098">
                  <c:v>-121.690622</c:v>
                </c:pt>
                <c:pt idx="18099">
                  <c:v>-121.690622</c:v>
                </c:pt>
                <c:pt idx="18100">
                  <c:v>-121.690622</c:v>
                </c:pt>
                <c:pt idx="18101">
                  <c:v>-121.690622</c:v>
                </c:pt>
                <c:pt idx="18102">
                  <c:v>-121.690622</c:v>
                </c:pt>
                <c:pt idx="18103">
                  <c:v>-121.690622</c:v>
                </c:pt>
                <c:pt idx="18104">
                  <c:v>-121.690622</c:v>
                </c:pt>
                <c:pt idx="18105">
                  <c:v>-121.690622</c:v>
                </c:pt>
                <c:pt idx="18106">
                  <c:v>-121.690622</c:v>
                </c:pt>
                <c:pt idx="18107">
                  <c:v>-121.690622</c:v>
                </c:pt>
                <c:pt idx="18108">
                  <c:v>-121.690622</c:v>
                </c:pt>
                <c:pt idx="18109">
                  <c:v>-121.690622</c:v>
                </c:pt>
                <c:pt idx="18110">
                  <c:v>-121.690622</c:v>
                </c:pt>
                <c:pt idx="18111">
                  <c:v>-121.690622</c:v>
                </c:pt>
                <c:pt idx="18112">
                  <c:v>-121.690622</c:v>
                </c:pt>
                <c:pt idx="18113">
                  <c:v>-79.962722999999983</c:v>
                </c:pt>
                <c:pt idx="18114">
                  <c:v>-121.981244</c:v>
                </c:pt>
                <c:pt idx="18115">
                  <c:v>-86.683749999999989</c:v>
                </c:pt>
                <c:pt idx="18116">
                  <c:v>-80.442104</c:v>
                </c:pt>
                <c:pt idx="18117">
                  <c:v>-79.966660000000005</c:v>
                </c:pt>
                <c:pt idx="18118">
                  <c:v>-93.376129999999975</c:v>
                </c:pt>
                <c:pt idx="18119">
                  <c:v>-77.408199999999994</c:v>
                </c:pt>
                <c:pt idx="18120">
                  <c:v>-121.77454</c:v>
                </c:pt>
                <c:pt idx="18121">
                  <c:v>-80.032175999999993</c:v>
                </c:pt>
                <c:pt idx="18122">
                  <c:v>-95.732640000000004</c:v>
                </c:pt>
                <c:pt idx="18123">
                  <c:v>-77.406600999999995</c:v>
                </c:pt>
                <c:pt idx="18124">
                  <c:v>-80.00869299999998</c:v>
                </c:pt>
                <c:pt idx="18125">
                  <c:v>-121.77350199999999</c:v>
                </c:pt>
                <c:pt idx="18126">
                  <c:v>-121.962592</c:v>
                </c:pt>
                <c:pt idx="18127">
                  <c:v>-96.958070000000006</c:v>
                </c:pt>
                <c:pt idx="18128">
                  <c:v>-97.493348999999981</c:v>
                </c:pt>
                <c:pt idx="18129">
                  <c:v>-96.958681999999982</c:v>
                </c:pt>
                <c:pt idx="18130">
                  <c:v>-121.771883</c:v>
                </c:pt>
                <c:pt idx="18131">
                  <c:v>-121.97539999999999</c:v>
                </c:pt>
                <c:pt idx="18132">
                  <c:v>-92.28334599999998</c:v>
                </c:pt>
                <c:pt idx="18133">
                  <c:v>-83.217771999999982</c:v>
                </c:pt>
                <c:pt idx="18134">
                  <c:v>-121.80696</c:v>
                </c:pt>
                <c:pt idx="18135">
                  <c:v>-121.860743</c:v>
                </c:pt>
                <c:pt idx="18136">
                  <c:v>-77.393249999999995</c:v>
                </c:pt>
                <c:pt idx="18137">
                  <c:v>-121.861</c:v>
                </c:pt>
                <c:pt idx="18138">
                  <c:v>-121.87034800000001</c:v>
                </c:pt>
                <c:pt idx="18139">
                  <c:v>-81.367045000000005</c:v>
                </c:pt>
                <c:pt idx="18140">
                  <c:v>-77.390638999999979</c:v>
                </c:pt>
                <c:pt idx="18141">
                  <c:v>-93.345487999999989</c:v>
                </c:pt>
                <c:pt idx="18142">
                  <c:v>-121.96659</c:v>
                </c:pt>
                <c:pt idx="18143">
                  <c:v>-80.037509999999997</c:v>
                </c:pt>
                <c:pt idx="18144">
                  <c:v>-76.662487999999968</c:v>
                </c:pt>
                <c:pt idx="18145">
                  <c:v>-79.956243000000001</c:v>
                </c:pt>
                <c:pt idx="18146">
                  <c:v>-77.390510000000006</c:v>
                </c:pt>
                <c:pt idx="18147">
                  <c:v>-77.393253000000001</c:v>
                </c:pt>
                <c:pt idx="18148">
                  <c:v>-81.359353999999982</c:v>
                </c:pt>
                <c:pt idx="18149">
                  <c:v>-81.271190000000004</c:v>
                </c:pt>
                <c:pt idx="18150">
                  <c:v>-121.79326399999999</c:v>
                </c:pt>
                <c:pt idx="18151">
                  <c:v>-77.364868000000001</c:v>
                </c:pt>
                <c:pt idx="18152">
                  <c:v>-121.80500000000001</c:v>
                </c:pt>
                <c:pt idx="18153">
                  <c:v>-77.393974</c:v>
                </c:pt>
                <c:pt idx="18154">
                  <c:v>-121.86830999999999</c:v>
                </c:pt>
                <c:pt idx="18155">
                  <c:v>-77.388374999999968</c:v>
                </c:pt>
                <c:pt idx="18156">
                  <c:v>-77.41113</c:v>
                </c:pt>
                <c:pt idx="18157">
                  <c:v>-119.61752</c:v>
                </c:pt>
                <c:pt idx="18158">
                  <c:v>-121.799046</c:v>
                </c:pt>
                <c:pt idx="18159">
                  <c:v>-121.830144</c:v>
                </c:pt>
                <c:pt idx="18160">
                  <c:v>-93.340639999999993</c:v>
                </c:pt>
                <c:pt idx="18161">
                  <c:v>-93.340639999999993</c:v>
                </c:pt>
                <c:pt idx="18162">
                  <c:v>-93.340639999999993</c:v>
                </c:pt>
                <c:pt idx="18163">
                  <c:v>-93.340639999999993</c:v>
                </c:pt>
                <c:pt idx="18164">
                  <c:v>-93.340639999999993</c:v>
                </c:pt>
                <c:pt idx="18165">
                  <c:v>-93.340639999999993</c:v>
                </c:pt>
                <c:pt idx="18166">
                  <c:v>-93.340639999999993</c:v>
                </c:pt>
                <c:pt idx="18167">
                  <c:v>-93.340639999999993</c:v>
                </c:pt>
                <c:pt idx="18168">
                  <c:v>-93.340639999999993</c:v>
                </c:pt>
                <c:pt idx="18169">
                  <c:v>-77.411073000000002</c:v>
                </c:pt>
                <c:pt idx="18170">
                  <c:v>-121.96625</c:v>
                </c:pt>
                <c:pt idx="18171">
                  <c:v>-80.035259999999994</c:v>
                </c:pt>
                <c:pt idx="18172">
                  <c:v>-121.83299100000001</c:v>
                </c:pt>
                <c:pt idx="18173">
                  <c:v>-80.031571999999983</c:v>
                </c:pt>
                <c:pt idx="18174">
                  <c:v>-93.108721999999986</c:v>
                </c:pt>
                <c:pt idx="18175">
                  <c:v>-97.410139999999998</c:v>
                </c:pt>
                <c:pt idx="18176">
                  <c:v>-79.938159999999996</c:v>
                </c:pt>
                <c:pt idx="18177">
                  <c:v>-107.01515999999999</c:v>
                </c:pt>
                <c:pt idx="18178">
                  <c:v>-78.40316</c:v>
                </c:pt>
                <c:pt idx="18179">
                  <c:v>-121.94589000000001</c:v>
                </c:pt>
                <c:pt idx="18180">
                  <c:v>-121.937015</c:v>
                </c:pt>
                <c:pt idx="18181">
                  <c:v>-107.885153</c:v>
                </c:pt>
                <c:pt idx="18182">
                  <c:v>-93.126899999999992</c:v>
                </c:pt>
                <c:pt idx="18183">
                  <c:v>-79.887061000000003</c:v>
                </c:pt>
                <c:pt idx="18184">
                  <c:v>-121.95199</c:v>
                </c:pt>
                <c:pt idx="18185">
                  <c:v>-121.952629</c:v>
                </c:pt>
                <c:pt idx="18186">
                  <c:v>-121.9541</c:v>
                </c:pt>
                <c:pt idx="18187">
                  <c:v>-78.403416000000007</c:v>
                </c:pt>
                <c:pt idx="18188">
                  <c:v>-121.94601</c:v>
                </c:pt>
                <c:pt idx="18189">
                  <c:v>-93.104839999999982</c:v>
                </c:pt>
                <c:pt idx="18190">
                  <c:v>-77.403473000000005</c:v>
                </c:pt>
                <c:pt idx="18191">
                  <c:v>-77.403473000000005</c:v>
                </c:pt>
                <c:pt idx="18192">
                  <c:v>-76.711371</c:v>
                </c:pt>
                <c:pt idx="18193">
                  <c:v>-76.711100000000002</c:v>
                </c:pt>
                <c:pt idx="18194">
                  <c:v>-111.81541199999999</c:v>
                </c:pt>
                <c:pt idx="18195">
                  <c:v>-121.858797</c:v>
                </c:pt>
                <c:pt idx="18196">
                  <c:v>-76.681979999999982</c:v>
                </c:pt>
                <c:pt idx="18197">
                  <c:v>-76.499020000000002</c:v>
                </c:pt>
                <c:pt idx="18198">
                  <c:v>-121.849073</c:v>
                </c:pt>
                <c:pt idx="18199">
                  <c:v>-77.311474000000004</c:v>
                </c:pt>
                <c:pt idx="18200">
                  <c:v>-121.86551</c:v>
                </c:pt>
                <c:pt idx="18201">
                  <c:v>-121.84383</c:v>
                </c:pt>
                <c:pt idx="18202">
                  <c:v>-76.501480000000001</c:v>
                </c:pt>
                <c:pt idx="18203">
                  <c:v>-121.85051</c:v>
                </c:pt>
                <c:pt idx="18204">
                  <c:v>-121.84304</c:v>
                </c:pt>
                <c:pt idx="18205">
                  <c:v>-79.960999999999999</c:v>
                </c:pt>
                <c:pt idx="18206">
                  <c:v>-121.847137</c:v>
                </c:pt>
                <c:pt idx="18207">
                  <c:v>-79.961038000000002</c:v>
                </c:pt>
                <c:pt idx="18208">
                  <c:v>-82.577179999999998</c:v>
                </c:pt>
                <c:pt idx="18209">
                  <c:v>-121.87327000000001</c:v>
                </c:pt>
                <c:pt idx="18210">
                  <c:v>-98.586200000000005</c:v>
                </c:pt>
                <c:pt idx="18211">
                  <c:v>-83.219198000000006</c:v>
                </c:pt>
                <c:pt idx="18212">
                  <c:v>-121.84867</c:v>
                </c:pt>
                <c:pt idx="18213">
                  <c:v>-113.504943</c:v>
                </c:pt>
                <c:pt idx="18214">
                  <c:v>-121.94517</c:v>
                </c:pt>
                <c:pt idx="18215">
                  <c:v>-121.937152</c:v>
                </c:pt>
                <c:pt idx="18216">
                  <c:v>-121.939722</c:v>
                </c:pt>
                <c:pt idx="18217">
                  <c:v>-98.023150000000001</c:v>
                </c:pt>
                <c:pt idx="18218">
                  <c:v>-81.250779999999992</c:v>
                </c:pt>
                <c:pt idx="18219">
                  <c:v>-121.93122099999999</c:v>
                </c:pt>
                <c:pt idx="18220">
                  <c:v>-79.946911999999998</c:v>
                </c:pt>
                <c:pt idx="18221">
                  <c:v>-79.946911999999998</c:v>
                </c:pt>
                <c:pt idx="18222">
                  <c:v>-79.946911999999998</c:v>
                </c:pt>
                <c:pt idx="18223">
                  <c:v>-79.946911999999998</c:v>
                </c:pt>
                <c:pt idx="18224">
                  <c:v>-79.946911999999998</c:v>
                </c:pt>
                <c:pt idx="18225">
                  <c:v>-79.946911999999998</c:v>
                </c:pt>
                <c:pt idx="18226">
                  <c:v>-79.946911999999998</c:v>
                </c:pt>
                <c:pt idx="18227">
                  <c:v>-79.946911999999998</c:v>
                </c:pt>
                <c:pt idx="18228">
                  <c:v>-79.946911999999998</c:v>
                </c:pt>
                <c:pt idx="18229">
                  <c:v>-79.946911999999998</c:v>
                </c:pt>
                <c:pt idx="18230">
                  <c:v>-122.034025</c:v>
                </c:pt>
                <c:pt idx="18231">
                  <c:v>-121.91019</c:v>
                </c:pt>
                <c:pt idx="18232">
                  <c:v>-121.94002999999999</c:v>
                </c:pt>
                <c:pt idx="18233">
                  <c:v>-121.989344</c:v>
                </c:pt>
                <c:pt idx="18234">
                  <c:v>-89.978560000000002</c:v>
                </c:pt>
                <c:pt idx="18235">
                  <c:v>-121.950982</c:v>
                </c:pt>
                <c:pt idx="18236">
                  <c:v>-79.955416999999983</c:v>
                </c:pt>
                <c:pt idx="18237">
                  <c:v>-120.487127</c:v>
                </c:pt>
                <c:pt idx="18238">
                  <c:v>-121.856263</c:v>
                </c:pt>
                <c:pt idx="18239">
                  <c:v>-102.535456</c:v>
                </c:pt>
                <c:pt idx="18240">
                  <c:v>-79.963421999999994</c:v>
                </c:pt>
                <c:pt idx="18241">
                  <c:v>-89.552469999999985</c:v>
                </c:pt>
                <c:pt idx="18242">
                  <c:v>-121.8509</c:v>
                </c:pt>
                <c:pt idx="18243">
                  <c:v>-79.962635000000006</c:v>
                </c:pt>
                <c:pt idx="18244">
                  <c:v>-121.87226</c:v>
                </c:pt>
                <c:pt idx="18245">
                  <c:v>-121.91427</c:v>
                </c:pt>
                <c:pt idx="18246">
                  <c:v>-121.81062900000001</c:v>
                </c:pt>
                <c:pt idx="18247">
                  <c:v>-87.540841999999998</c:v>
                </c:pt>
                <c:pt idx="18248">
                  <c:v>-121.81439</c:v>
                </c:pt>
                <c:pt idx="18249">
                  <c:v>-79.899992999999981</c:v>
                </c:pt>
                <c:pt idx="18250">
                  <c:v>-87.542195000000007</c:v>
                </c:pt>
                <c:pt idx="18251">
                  <c:v>-121.93989000000001</c:v>
                </c:pt>
                <c:pt idx="18252">
                  <c:v>-76.757649999999998</c:v>
                </c:pt>
                <c:pt idx="18253">
                  <c:v>-79.527946</c:v>
                </c:pt>
                <c:pt idx="18254">
                  <c:v>-121.90761999999999</c:v>
                </c:pt>
                <c:pt idx="18255">
                  <c:v>-79.933564000000004</c:v>
                </c:pt>
                <c:pt idx="18256">
                  <c:v>-121.97605799999999</c:v>
                </c:pt>
                <c:pt idx="18257">
                  <c:v>-121.976665</c:v>
                </c:pt>
                <c:pt idx="18258">
                  <c:v>-85.881994000000006</c:v>
                </c:pt>
                <c:pt idx="18259">
                  <c:v>-76.775529999999975</c:v>
                </c:pt>
                <c:pt idx="18260">
                  <c:v>-79.975879999999989</c:v>
                </c:pt>
                <c:pt idx="18261">
                  <c:v>-121.807141</c:v>
                </c:pt>
                <c:pt idx="18262">
                  <c:v>-121.911002</c:v>
                </c:pt>
                <c:pt idx="18263">
                  <c:v>-121.911002</c:v>
                </c:pt>
                <c:pt idx="18264">
                  <c:v>-121.911002</c:v>
                </c:pt>
                <c:pt idx="18265">
                  <c:v>-121.911002</c:v>
                </c:pt>
                <c:pt idx="18266">
                  <c:v>-121.911002</c:v>
                </c:pt>
                <c:pt idx="18267">
                  <c:v>-121.94965999999999</c:v>
                </c:pt>
                <c:pt idx="18268">
                  <c:v>-93.572511999999989</c:v>
                </c:pt>
                <c:pt idx="18269">
                  <c:v>-120.48987200000001</c:v>
                </c:pt>
                <c:pt idx="18270">
                  <c:v>-120.489622</c:v>
                </c:pt>
                <c:pt idx="18271">
                  <c:v>-83.959300000000013</c:v>
                </c:pt>
                <c:pt idx="18272">
                  <c:v>-121.94777000000001</c:v>
                </c:pt>
                <c:pt idx="18273">
                  <c:v>-80.002780999999985</c:v>
                </c:pt>
                <c:pt idx="18274">
                  <c:v>-120.48134400000001</c:v>
                </c:pt>
                <c:pt idx="18275">
                  <c:v>-76.737230999999994</c:v>
                </c:pt>
                <c:pt idx="18276">
                  <c:v>-79.962946000000002</c:v>
                </c:pt>
                <c:pt idx="18277">
                  <c:v>-87.478290000000001</c:v>
                </c:pt>
                <c:pt idx="18278">
                  <c:v>-122.00180899999999</c:v>
                </c:pt>
                <c:pt idx="18279">
                  <c:v>-84.928218999999999</c:v>
                </c:pt>
                <c:pt idx="18280">
                  <c:v>-79.257154999999997</c:v>
                </c:pt>
                <c:pt idx="18281">
                  <c:v>-121.94905</c:v>
                </c:pt>
                <c:pt idx="18282">
                  <c:v>-121.80911999999999</c:v>
                </c:pt>
                <c:pt idx="18283">
                  <c:v>-122.01251999999999</c:v>
                </c:pt>
                <c:pt idx="18284">
                  <c:v>-89.769841</c:v>
                </c:pt>
                <c:pt idx="18285">
                  <c:v>-121.897448</c:v>
                </c:pt>
                <c:pt idx="18286">
                  <c:v>-80.734250000000003</c:v>
                </c:pt>
                <c:pt idx="18287">
                  <c:v>-121.814617</c:v>
                </c:pt>
                <c:pt idx="18288">
                  <c:v>-91.95438</c:v>
                </c:pt>
                <c:pt idx="18289">
                  <c:v>-89.522449999999992</c:v>
                </c:pt>
                <c:pt idx="18290">
                  <c:v>-121.90495</c:v>
                </c:pt>
                <c:pt idx="18291">
                  <c:v>-120.48575200000001</c:v>
                </c:pt>
                <c:pt idx="18292">
                  <c:v>-95.265956000000003</c:v>
                </c:pt>
                <c:pt idx="18293">
                  <c:v>-87.477046000000001</c:v>
                </c:pt>
                <c:pt idx="18294">
                  <c:v>-121.912757</c:v>
                </c:pt>
                <c:pt idx="18295">
                  <c:v>-122.02189799999999</c:v>
                </c:pt>
                <c:pt idx="18296">
                  <c:v>-121.849002</c:v>
                </c:pt>
                <c:pt idx="18297">
                  <c:v>-122.03523</c:v>
                </c:pt>
                <c:pt idx="18298">
                  <c:v>-121.888182</c:v>
                </c:pt>
                <c:pt idx="18299">
                  <c:v>-121.89157</c:v>
                </c:pt>
                <c:pt idx="18300">
                  <c:v>-121.90822</c:v>
                </c:pt>
                <c:pt idx="18301">
                  <c:v>-121.84596999999999</c:v>
                </c:pt>
                <c:pt idx="18302">
                  <c:v>-121.886319</c:v>
                </c:pt>
                <c:pt idx="18303">
                  <c:v>-121.85561</c:v>
                </c:pt>
                <c:pt idx="18304">
                  <c:v>-79.17631999999999</c:v>
                </c:pt>
                <c:pt idx="18305">
                  <c:v>-121.85198</c:v>
                </c:pt>
                <c:pt idx="18306">
                  <c:v>-122.01500900000001</c:v>
                </c:pt>
                <c:pt idx="18307">
                  <c:v>-121.95053799999999</c:v>
                </c:pt>
                <c:pt idx="18308">
                  <c:v>-76.740658999999994</c:v>
                </c:pt>
                <c:pt idx="18309">
                  <c:v>-121.85248</c:v>
                </c:pt>
                <c:pt idx="18310">
                  <c:v>-121.97427999999999</c:v>
                </c:pt>
                <c:pt idx="18311">
                  <c:v>-121.98509199999999</c:v>
                </c:pt>
                <c:pt idx="18312">
                  <c:v>-76.754112000000006</c:v>
                </c:pt>
                <c:pt idx="18313">
                  <c:v>-120.4675</c:v>
                </c:pt>
                <c:pt idx="18314">
                  <c:v>-122.061106</c:v>
                </c:pt>
                <c:pt idx="18315">
                  <c:v>-122.042158</c:v>
                </c:pt>
                <c:pt idx="18316">
                  <c:v>-82.717416</c:v>
                </c:pt>
                <c:pt idx="18317">
                  <c:v>-120.61096999999999</c:v>
                </c:pt>
                <c:pt idx="18318">
                  <c:v>-85.36635099999998</c:v>
                </c:pt>
                <c:pt idx="18319">
                  <c:v>-77.313196000000005</c:v>
                </c:pt>
                <c:pt idx="18320">
                  <c:v>-121.97851900000001</c:v>
                </c:pt>
                <c:pt idx="18321">
                  <c:v>-95.240548000000004</c:v>
                </c:pt>
                <c:pt idx="18322">
                  <c:v>-76.284048999999982</c:v>
                </c:pt>
                <c:pt idx="18323">
                  <c:v>-87.505200000000002</c:v>
                </c:pt>
                <c:pt idx="18324">
                  <c:v>-121.99431</c:v>
                </c:pt>
                <c:pt idx="18325">
                  <c:v>-102.70487</c:v>
                </c:pt>
                <c:pt idx="18326">
                  <c:v>-121.99236999999999</c:v>
                </c:pt>
                <c:pt idx="18327">
                  <c:v>-87.499030000000005</c:v>
                </c:pt>
                <c:pt idx="18328">
                  <c:v>-87.496122</c:v>
                </c:pt>
                <c:pt idx="18329">
                  <c:v>-121.995227</c:v>
                </c:pt>
                <c:pt idx="18330">
                  <c:v>-77.486381999999992</c:v>
                </c:pt>
                <c:pt idx="18331">
                  <c:v>-87.489846</c:v>
                </c:pt>
                <c:pt idx="18332">
                  <c:v>-79.23263</c:v>
                </c:pt>
                <c:pt idx="18333">
                  <c:v>-89.605024999999998</c:v>
                </c:pt>
                <c:pt idx="18334">
                  <c:v>-77.479020000000006</c:v>
                </c:pt>
                <c:pt idx="18335">
                  <c:v>-78.47551</c:v>
                </c:pt>
                <c:pt idx="18336">
                  <c:v>-78.47551</c:v>
                </c:pt>
                <c:pt idx="18337">
                  <c:v>-121.89148299999999</c:v>
                </c:pt>
                <c:pt idx="18338">
                  <c:v>-121.997383</c:v>
                </c:pt>
                <c:pt idx="18339">
                  <c:v>-121.93541</c:v>
                </c:pt>
                <c:pt idx="18340">
                  <c:v>-121.89234</c:v>
                </c:pt>
                <c:pt idx="18341">
                  <c:v>-122.00586</c:v>
                </c:pt>
                <c:pt idx="18342">
                  <c:v>-77.411303000000004</c:v>
                </c:pt>
                <c:pt idx="18343">
                  <c:v>-121.95515</c:v>
                </c:pt>
                <c:pt idx="18344">
                  <c:v>-77.483033000000006</c:v>
                </c:pt>
                <c:pt idx="18345">
                  <c:v>-121.89057</c:v>
                </c:pt>
                <c:pt idx="18346">
                  <c:v>-77.408165999999994</c:v>
                </c:pt>
                <c:pt idx="18347">
                  <c:v>-122.03288000000001</c:v>
                </c:pt>
                <c:pt idx="18348">
                  <c:v>-77.489204999999998</c:v>
                </c:pt>
                <c:pt idx="18349">
                  <c:v>-88.105009999999979</c:v>
                </c:pt>
                <c:pt idx="18350">
                  <c:v>-79.962459999999993</c:v>
                </c:pt>
                <c:pt idx="18351">
                  <c:v>-122.03012</c:v>
                </c:pt>
                <c:pt idx="18352">
                  <c:v>-79.96096</c:v>
                </c:pt>
                <c:pt idx="18353">
                  <c:v>-121.94707</c:v>
                </c:pt>
                <c:pt idx="18354">
                  <c:v>-77.417490000000001</c:v>
                </c:pt>
                <c:pt idx="18355">
                  <c:v>-121.998305</c:v>
                </c:pt>
                <c:pt idx="18356">
                  <c:v>-77.331703000000005</c:v>
                </c:pt>
                <c:pt idx="18357">
                  <c:v>-121.86615999999999</c:v>
                </c:pt>
                <c:pt idx="18358">
                  <c:v>-121.94332799999999</c:v>
                </c:pt>
                <c:pt idx="18359">
                  <c:v>-81.056899999999999</c:v>
                </c:pt>
                <c:pt idx="18360">
                  <c:v>-84.314419000000001</c:v>
                </c:pt>
                <c:pt idx="18361">
                  <c:v>-93.17707399999999</c:v>
                </c:pt>
                <c:pt idx="18362">
                  <c:v>-121.947513</c:v>
                </c:pt>
                <c:pt idx="18363">
                  <c:v>-81.044960000000003</c:v>
                </c:pt>
                <c:pt idx="18364">
                  <c:v>-121.94432999999999</c:v>
                </c:pt>
                <c:pt idx="18365">
                  <c:v>-121.87566</c:v>
                </c:pt>
                <c:pt idx="18366">
                  <c:v>-81.063000000000002</c:v>
                </c:pt>
                <c:pt idx="18367">
                  <c:v>-79.18295599999999</c:v>
                </c:pt>
                <c:pt idx="18368">
                  <c:v>-122.02669</c:v>
                </c:pt>
                <c:pt idx="18369">
                  <c:v>-79.180361999999988</c:v>
                </c:pt>
                <c:pt idx="18370">
                  <c:v>-79.219712000000001</c:v>
                </c:pt>
                <c:pt idx="18371">
                  <c:v>-79.219712000000001</c:v>
                </c:pt>
                <c:pt idx="18372">
                  <c:v>-121.91846</c:v>
                </c:pt>
                <c:pt idx="18373">
                  <c:v>-81.102889999999988</c:v>
                </c:pt>
                <c:pt idx="18374">
                  <c:v>-81.102859999999993</c:v>
                </c:pt>
                <c:pt idx="18375">
                  <c:v>-121.910668</c:v>
                </c:pt>
                <c:pt idx="18376">
                  <c:v>-121.89282799999999</c:v>
                </c:pt>
                <c:pt idx="18377">
                  <c:v>-122.002048</c:v>
                </c:pt>
                <c:pt idx="18378">
                  <c:v>-121.96038</c:v>
                </c:pt>
                <c:pt idx="18379">
                  <c:v>-121.96723</c:v>
                </c:pt>
                <c:pt idx="18380">
                  <c:v>-122.03684</c:v>
                </c:pt>
                <c:pt idx="18381">
                  <c:v>-121.969921</c:v>
                </c:pt>
                <c:pt idx="18382">
                  <c:v>-121.953137</c:v>
                </c:pt>
                <c:pt idx="18383">
                  <c:v>-122.016176</c:v>
                </c:pt>
                <c:pt idx="18384">
                  <c:v>-121.99545000000001</c:v>
                </c:pt>
                <c:pt idx="18385">
                  <c:v>-121.96978900000001</c:v>
                </c:pt>
                <c:pt idx="18386">
                  <c:v>-122.014808</c:v>
                </c:pt>
                <c:pt idx="18387">
                  <c:v>-121.95028000000001</c:v>
                </c:pt>
                <c:pt idx="18388">
                  <c:v>-122.088059</c:v>
                </c:pt>
                <c:pt idx="18389">
                  <c:v>-76.777730000000005</c:v>
                </c:pt>
                <c:pt idx="18390">
                  <c:v>-121.911092</c:v>
                </c:pt>
                <c:pt idx="18391">
                  <c:v>-121.90387</c:v>
                </c:pt>
                <c:pt idx="18392">
                  <c:v>-122.05877</c:v>
                </c:pt>
                <c:pt idx="18393">
                  <c:v>-121.98839</c:v>
                </c:pt>
                <c:pt idx="18394">
                  <c:v>-121.91177</c:v>
                </c:pt>
                <c:pt idx="18395">
                  <c:v>-121.909409</c:v>
                </c:pt>
                <c:pt idx="18396">
                  <c:v>-121.95811999999999</c:v>
                </c:pt>
                <c:pt idx="18397">
                  <c:v>-121.955949</c:v>
                </c:pt>
                <c:pt idx="18398">
                  <c:v>-121.954027</c:v>
                </c:pt>
                <c:pt idx="18399">
                  <c:v>-121.955155</c:v>
                </c:pt>
                <c:pt idx="18400">
                  <c:v>-121.95321</c:v>
                </c:pt>
                <c:pt idx="18401">
                  <c:v>-121.955231</c:v>
                </c:pt>
                <c:pt idx="18402">
                  <c:v>-121.97144</c:v>
                </c:pt>
                <c:pt idx="18403">
                  <c:v>-122.06045</c:v>
                </c:pt>
                <c:pt idx="18404">
                  <c:v>-122.032107</c:v>
                </c:pt>
                <c:pt idx="18405">
                  <c:v>-121.948481</c:v>
                </c:pt>
                <c:pt idx="18406">
                  <c:v>-77.508250000000004</c:v>
                </c:pt>
                <c:pt idx="18407">
                  <c:v>-121.94801</c:v>
                </c:pt>
                <c:pt idx="18408">
                  <c:v>-121.94947999999999</c:v>
                </c:pt>
                <c:pt idx="18409">
                  <c:v>-121.95175999999999</c:v>
                </c:pt>
                <c:pt idx="18410">
                  <c:v>-121.95480999999999</c:v>
                </c:pt>
                <c:pt idx="18411">
                  <c:v>-121.95793</c:v>
                </c:pt>
                <c:pt idx="18412">
                  <c:v>-121.94562999999999</c:v>
                </c:pt>
                <c:pt idx="18413">
                  <c:v>-121.946501</c:v>
                </c:pt>
                <c:pt idx="18414">
                  <c:v>-121.949826</c:v>
                </c:pt>
                <c:pt idx="18415">
                  <c:v>-121.894464</c:v>
                </c:pt>
                <c:pt idx="18416">
                  <c:v>-122.00733</c:v>
                </c:pt>
                <c:pt idx="18417">
                  <c:v>-121.95874999999999</c:v>
                </c:pt>
                <c:pt idx="18418">
                  <c:v>-121.99336</c:v>
                </c:pt>
                <c:pt idx="18419">
                  <c:v>-121.91538</c:v>
                </c:pt>
                <c:pt idx="18420">
                  <c:v>-122.045785</c:v>
                </c:pt>
                <c:pt idx="18421">
                  <c:v>-122.01358999999999</c:v>
                </c:pt>
                <c:pt idx="18422">
                  <c:v>-122.04861099999999</c:v>
                </c:pt>
                <c:pt idx="18423">
                  <c:v>-121.95663999999999</c:v>
                </c:pt>
                <c:pt idx="18424">
                  <c:v>-122.04</c:v>
                </c:pt>
                <c:pt idx="18425">
                  <c:v>-121.89467</c:v>
                </c:pt>
                <c:pt idx="18426">
                  <c:v>-89.684906999999981</c:v>
                </c:pt>
                <c:pt idx="18427">
                  <c:v>-89.684906999999981</c:v>
                </c:pt>
                <c:pt idx="18428">
                  <c:v>-121.99839</c:v>
                </c:pt>
                <c:pt idx="18429">
                  <c:v>-121.97854</c:v>
                </c:pt>
                <c:pt idx="18430">
                  <c:v>-76.525339999999986</c:v>
                </c:pt>
                <c:pt idx="18431">
                  <c:v>-93.153481999999968</c:v>
                </c:pt>
                <c:pt idx="18432">
                  <c:v>-121.892909</c:v>
                </c:pt>
                <c:pt idx="18433">
                  <c:v>-121.93256</c:v>
                </c:pt>
                <c:pt idx="18434">
                  <c:v>-121.99722</c:v>
                </c:pt>
                <c:pt idx="18435">
                  <c:v>-121.923018</c:v>
                </c:pt>
                <c:pt idx="18436">
                  <c:v>-121.99934</c:v>
                </c:pt>
                <c:pt idx="18437">
                  <c:v>-122.029545</c:v>
                </c:pt>
                <c:pt idx="18438">
                  <c:v>-121.90725</c:v>
                </c:pt>
                <c:pt idx="18439">
                  <c:v>-121.98773</c:v>
                </c:pt>
                <c:pt idx="18440">
                  <c:v>-121.994376</c:v>
                </c:pt>
                <c:pt idx="18441">
                  <c:v>-122.047918</c:v>
                </c:pt>
                <c:pt idx="18442">
                  <c:v>-79.90280199999998</c:v>
                </c:pt>
                <c:pt idx="18443">
                  <c:v>-76.770721999999992</c:v>
                </c:pt>
                <c:pt idx="18444">
                  <c:v>-121.9141</c:v>
                </c:pt>
                <c:pt idx="18445">
                  <c:v>-122.071034</c:v>
                </c:pt>
                <c:pt idx="18446">
                  <c:v>-122.04279</c:v>
                </c:pt>
                <c:pt idx="18447">
                  <c:v>-121.97445999999999</c:v>
                </c:pt>
                <c:pt idx="18448">
                  <c:v>-122.03104999999999</c:v>
                </c:pt>
                <c:pt idx="18449">
                  <c:v>-121.915874</c:v>
                </c:pt>
                <c:pt idx="18450">
                  <c:v>-122.051001</c:v>
                </c:pt>
                <c:pt idx="18451">
                  <c:v>-122.03339</c:v>
                </c:pt>
                <c:pt idx="18452">
                  <c:v>-121.99059800000001</c:v>
                </c:pt>
                <c:pt idx="18453">
                  <c:v>-122.03067</c:v>
                </c:pt>
                <c:pt idx="18454">
                  <c:v>-121.915823</c:v>
                </c:pt>
                <c:pt idx="18455">
                  <c:v>-122.03162399999999</c:v>
                </c:pt>
                <c:pt idx="18456">
                  <c:v>-122.09547000000001</c:v>
                </c:pt>
                <c:pt idx="18457">
                  <c:v>-79.912502000000003</c:v>
                </c:pt>
                <c:pt idx="18458">
                  <c:v>-76.52816</c:v>
                </c:pt>
                <c:pt idx="18459">
                  <c:v>-121.94875999999999</c:v>
                </c:pt>
                <c:pt idx="18460">
                  <c:v>-121.97862000000001</c:v>
                </c:pt>
                <c:pt idx="18461">
                  <c:v>-121.944683</c:v>
                </c:pt>
                <c:pt idx="18462">
                  <c:v>-121.92394899999999</c:v>
                </c:pt>
                <c:pt idx="18463">
                  <c:v>-122.09872</c:v>
                </c:pt>
                <c:pt idx="18464">
                  <c:v>-121.93141</c:v>
                </c:pt>
                <c:pt idx="18465">
                  <c:v>-79.229479999999981</c:v>
                </c:pt>
                <c:pt idx="18466">
                  <c:v>-77.518483000000003</c:v>
                </c:pt>
                <c:pt idx="18467">
                  <c:v>-121.9298</c:v>
                </c:pt>
                <c:pt idx="18468">
                  <c:v>-122.09971</c:v>
                </c:pt>
                <c:pt idx="18469">
                  <c:v>-122.09311</c:v>
                </c:pt>
                <c:pt idx="18470">
                  <c:v>-121.98099000000001</c:v>
                </c:pt>
                <c:pt idx="18471">
                  <c:v>-122.01962</c:v>
                </c:pt>
                <c:pt idx="18472">
                  <c:v>-122.08756700000001</c:v>
                </c:pt>
                <c:pt idx="18473">
                  <c:v>-121.98071</c:v>
                </c:pt>
                <c:pt idx="18474">
                  <c:v>-122.107129</c:v>
                </c:pt>
                <c:pt idx="18475">
                  <c:v>-122.07186</c:v>
                </c:pt>
                <c:pt idx="18476">
                  <c:v>-121.956456</c:v>
                </c:pt>
                <c:pt idx="18477">
                  <c:v>-122.107625</c:v>
                </c:pt>
                <c:pt idx="18478">
                  <c:v>-122.01455</c:v>
                </c:pt>
                <c:pt idx="18479">
                  <c:v>-121.88941</c:v>
                </c:pt>
                <c:pt idx="18480">
                  <c:v>-121.93079</c:v>
                </c:pt>
                <c:pt idx="18481">
                  <c:v>-122.02922</c:v>
                </c:pt>
                <c:pt idx="18482">
                  <c:v>-122.010741</c:v>
                </c:pt>
                <c:pt idx="18483">
                  <c:v>-121.90166000000001</c:v>
                </c:pt>
                <c:pt idx="18484">
                  <c:v>-121.881218</c:v>
                </c:pt>
                <c:pt idx="18485">
                  <c:v>-122.148206</c:v>
                </c:pt>
                <c:pt idx="18486">
                  <c:v>-121.925174</c:v>
                </c:pt>
                <c:pt idx="18487">
                  <c:v>-121.923553</c:v>
                </c:pt>
                <c:pt idx="18488">
                  <c:v>-121.923553</c:v>
                </c:pt>
                <c:pt idx="18489">
                  <c:v>-81.10645599999998</c:v>
                </c:pt>
                <c:pt idx="18490">
                  <c:v>-122.008837</c:v>
                </c:pt>
                <c:pt idx="18491">
                  <c:v>-121.889482</c:v>
                </c:pt>
                <c:pt idx="18492">
                  <c:v>-122.053944</c:v>
                </c:pt>
                <c:pt idx="18493">
                  <c:v>-121.945284</c:v>
                </c:pt>
                <c:pt idx="18494">
                  <c:v>-121.91623</c:v>
                </c:pt>
                <c:pt idx="18495">
                  <c:v>-121.996061</c:v>
                </c:pt>
                <c:pt idx="18496">
                  <c:v>-122.01140599999999</c:v>
                </c:pt>
                <c:pt idx="18497">
                  <c:v>-79.175759999999968</c:v>
                </c:pt>
                <c:pt idx="18498">
                  <c:v>-122.149839</c:v>
                </c:pt>
                <c:pt idx="18499">
                  <c:v>-122.07395</c:v>
                </c:pt>
                <c:pt idx="18500">
                  <c:v>-77.65142299999998</c:v>
                </c:pt>
                <c:pt idx="18501">
                  <c:v>-122.00193</c:v>
                </c:pt>
                <c:pt idx="18502">
                  <c:v>-121.94592799999999</c:v>
                </c:pt>
                <c:pt idx="18503">
                  <c:v>-122.00216</c:v>
                </c:pt>
                <c:pt idx="18504">
                  <c:v>-122.019597</c:v>
                </c:pt>
                <c:pt idx="18505">
                  <c:v>-79.17186199999999</c:v>
                </c:pt>
                <c:pt idx="18506">
                  <c:v>-121.88498</c:v>
                </c:pt>
                <c:pt idx="18507">
                  <c:v>-121.88503</c:v>
                </c:pt>
                <c:pt idx="18508">
                  <c:v>-79.144300000000001</c:v>
                </c:pt>
                <c:pt idx="18509">
                  <c:v>-121.951666</c:v>
                </c:pt>
                <c:pt idx="18510">
                  <c:v>-121.88301</c:v>
                </c:pt>
                <c:pt idx="18511">
                  <c:v>-79.176034999999985</c:v>
                </c:pt>
                <c:pt idx="18512">
                  <c:v>-122.08772</c:v>
                </c:pt>
                <c:pt idx="18513">
                  <c:v>-122.00375</c:v>
                </c:pt>
                <c:pt idx="18514">
                  <c:v>-122.090914</c:v>
                </c:pt>
                <c:pt idx="18515">
                  <c:v>-122.00660000000001</c:v>
                </c:pt>
                <c:pt idx="18516">
                  <c:v>-121.90385999999999</c:v>
                </c:pt>
                <c:pt idx="18517">
                  <c:v>-122.37154099999999</c:v>
                </c:pt>
                <c:pt idx="18518">
                  <c:v>-122.37154099999999</c:v>
                </c:pt>
                <c:pt idx="18519">
                  <c:v>-122.37154099999999</c:v>
                </c:pt>
                <c:pt idx="18520">
                  <c:v>-122.37154099999999</c:v>
                </c:pt>
                <c:pt idx="18521">
                  <c:v>-122.37154099999999</c:v>
                </c:pt>
                <c:pt idx="18522">
                  <c:v>-122.37154099999999</c:v>
                </c:pt>
                <c:pt idx="18523">
                  <c:v>-122.37154099999999</c:v>
                </c:pt>
                <c:pt idx="18524">
                  <c:v>-122.37154099999999</c:v>
                </c:pt>
                <c:pt idx="18525">
                  <c:v>-122.37154099999999</c:v>
                </c:pt>
                <c:pt idx="18526">
                  <c:v>-122.37154099999999</c:v>
                </c:pt>
                <c:pt idx="18527">
                  <c:v>-122.37154099999999</c:v>
                </c:pt>
                <c:pt idx="18528">
                  <c:v>-122.37154099999999</c:v>
                </c:pt>
                <c:pt idx="18529">
                  <c:v>-122.37154099999999</c:v>
                </c:pt>
                <c:pt idx="18530">
                  <c:v>-122.37154099999999</c:v>
                </c:pt>
                <c:pt idx="18531">
                  <c:v>-122.37154099999999</c:v>
                </c:pt>
                <c:pt idx="18532">
                  <c:v>-122.37154099999999</c:v>
                </c:pt>
                <c:pt idx="18533">
                  <c:v>-122.37154099999999</c:v>
                </c:pt>
                <c:pt idx="18534">
                  <c:v>-122.37154099999999</c:v>
                </c:pt>
                <c:pt idx="18535">
                  <c:v>-122.37154099999999</c:v>
                </c:pt>
                <c:pt idx="18536">
                  <c:v>-122.37154099999999</c:v>
                </c:pt>
                <c:pt idx="18537">
                  <c:v>-122.37154099999999</c:v>
                </c:pt>
                <c:pt idx="18538">
                  <c:v>-122.37154099999999</c:v>
                </c:pt>
                <c:pt idx="18539">
                  <c:v>-122.37154099999999</c:v>
                </c:pt>
                <c:pt idx="18540">
                  <c:v>-122.37154099999999</c:v>
                </c:pt>
                <c:pt idx="18541">
                  <c:v>-122.37154099999999</c:v>
                </c:pt>
                <c:pt idx="18542">
                  <c:v>-122.37154099999999</c:v>
                </c:pt>
                <c:pt idx="18543">
                  <c:v>-121.955164</c:v>
                </c:pt>
                <c:pt idx="18544">
                  <c:v>-79.143950000000004</c:v>
                </c:pt>
                <c:pt idx="18545">
                  <c:v>-121.899503</c:v>
                </c:pt>
                <c:pt idx="18546">
                  <c:v>-122.093283</c:v>
                </c:pt>
                <c:pt idx="18547">
                  <c:v>-121.944637</c:v>
                </c:pt>
                <c:pt idx="18548">
                  <c:v>-122.018002</c:v>
                </c:pt>
                <c:pt idx="18549">
                  <c:v>-121.95299</c:v>
                </c:pt>
                <c:pt idx="18550">
                  <c:v>-77.632069000000001</c:v>
                </c:pt>
                <c:pt idx="18551">
                  <c:v>-122.148201</c:v>
                </c:pt>
                <c:pt idx="18552">
                  <c:v>-121.87893</c:v>
                </c:pt>
                <c:pt idx="18553">
                  <c:v>-77.636399999999981</c:v>
                </c:pt>
                <c:pt idx="18554">
                  <c:v>-77.628889999999984</c:v>
                </c:pt>
                <c:pt idx="18555">
                  <c:v>-81.197140000000005</c:v>
                </c:pt>
                <c:pt idx="18556">
                  <c:v>-77.546054999999996</c:v>
                </c:pt>
                <c:pt idx="18557">
                  <c:v>-77.546054999999996</c:v>
                </c:pt>
                <c:pt idx="18558">
                  <c:v>-77.546054999999996</c:v>
                </c:pt>
                <c:pt idx="18559">
                  <c:v>-93.837381999999991</c:v>
                </c:pt>
                <c:pt idx="18560">
                  <c:v>-121.91939000000001</c:v>
                </c:pt>
                <c:pt idx="18561">
                  <c:v>-122.07580299999999</c:v>
                </c:pt>
                <c:pt idx="18562">
                  <c:v>-122.14243</c:v>
                </c:pt>
                <c:pt idx="18563">
                  <c:v>-121.88800999999999</c:v>
                </c:pt>
                <c:pt idx="18564">
                  <c:v>-79.935052999999982</c:v>
                </c:pt>
                <c:pt idx="18565">
                  <c:v>-122.198598</c:v>
                </c:pt>
                <c:pt idx="18566">
                  <c:v>-121.886769</c:v>
                </c:pt>
                <c:pt idx="18567">
                  <c:v>-121.891284</c:v>
                </c:pt>
                <c:pt idx="18568">
                  <c:v>-122.09504099999999</c:v>
                </c:pt>
                <c:pt idx="18569">
                  <c:v>-77.440529999999995</c:v>
                </c:pt>
                <c:pt idx="18570">
                  <c:v>-122.10771800000001</c:v>
                </c:pt>
                <c:pt idx="18571">
                  <c:v>-77.62299999999999</c:v>
                </c:pt>
                <c:pt idx="18572">
                  <c:v>-122.127927</c:v>
                </c:pt>
                <c:pt idx="18573">
                  <c:v>-121.89951000000001</c:v>
                </c:pt>
                <c:pt idx="18574">
                  <c:v>-77.440240000000003</c:v>
                </c:pt>
                <c:pt idx="18575">
                  <c:v>-81.584519999999998</c:v>
                </c:pt>
                <c:pt idx="18576">
                  <c:v>-122.44146000000001</c:v>
                </c:pt>
                <c:pt idx="18577">
                  <c:v>-77.611009999999993</c:v>
                </c:pt>
                <c:pt idx="18578">
                  <c:v>-121.89183</c:v>
                </c:pt>
                <c:pt idx="18579">
                  <c:v>-122.11062200000001</c:v>
                </c:pt>
                <c:pt idx="18580">
                  <c:v>-77.300332999999966</c:v>
                </c:pt>
                <c:pt idx="18581">
                  <c:v>-79.120982999999967</c:v>
                </c:pt>
                <c:pt idx="18582">
                  <c:v>-94.704419999999999</c:v>
                </c:pt>
                <c:pt idx="18583">
                  <c:v>-122.17133</c:v>
                </c:pt>
                <c:pt idx="18584">
                  <c:v>-77.584102999999999</c:v>
                </c:pt>
                <c:pt idx="18585">
                  <c:v>-86.895230000000012</c:v>
                </c:pt>
                <c:pt idx="18586">
                  <c:v>-86.908940000000001</c:v>
                </c:pt>
                <c:pt idx="18587">
                  <c:v>-122.1258</c:v>
                </c:pt>
                <c:pt idx="18588">
                  <c:v>-89.260981999999998</c:v>
                </c:pt>
                <c:pt idx="18589">
                  <c:v>-77.645589999999999</c:v>
                </c:pt>
                <c:pt idx="18590">
                  <c:v>-121.918767</c:v>
                </c:pt>
                <c:pt idx="18591">
                  <c:v>-122.129105</c:v>
                </c:pt>
                <c:pt idx="18592">
                  <c:v>-77.649415000000005</c:v>
                </c:pt>
                <c:pt idx="18593">
                  <c:v>-121.91746000000001</c:v>
                </c:pt>
                <c:pt idx="18594">
                  <c:v>-122.13893</c:v>
                </c:pt>
                <c:pt idx="18595">
                  <c:v>-122.14230999999999</c:v>
                </c:pt>
                <c:pt idx="18596">
                  <c:v>-122.14239999999999</c:v>
                </c:pt>
                <c:pt idx="18597">
                  <c:v>-122.13687400000001</c:v>
                </c:pt>
                <c:pt idx="18598">
                  <c:v>-88.882961999999992</c:v>
                </c:pt>
                <c:pt idx="18599">
                  <c:v>-122.13773999999999</c:v>
                </c:pt>
                <c:pt idx="18600">
                  <c:v>-79.117959999999997</c:v>
                </c:pt>
                <c:pt idx="18601">
                  <c:v>-121.917145</c:v>
                </c:pt>
                <c:pt idx="18602">
                  <c:v>-77.661230000000003</c:v>
                </c:pt>
                <c:pt idx="18603">
                  <c:v>-122.15159</c:v>
                </c:pt>
                <c:pt idx="18604">
                  <c:v>-121.92718000000001</c:v>
                </c:pt>
                <c:pt idx="18605">
                  <c:v>-122.43542600000001</c:v>
                </c:pt>
                <c:pt idx="18606">
                  <c:v>-122.214967</c:v>
                </c:pt>
                <c:pt idx="18607">
                  <c:v>-121.9367</c:v>
                </c:pt>
                <c:pt idx="18608">
                  <c:v>-122.22247</c:v>
                </c:pt>
                <c:pt idx="18609">
                  <c:v>-121.937583</c:v>
                </c:pt>
                <c:pt idx="18610">
                  <c:v>-121.93304000000001</c:v>
                </c:pt>
                <c:pt idx="18611">
                  <c:v>-122.21676600000001</c:v>
                </c:pt>
                <c:pt idx="18612">
                  <c:v>-121.93371999999999</c:v>
                </c:pt>
                <c:pt idx="18613">
                  <c:v>-121.94378</c:v>
                </c:pt>
                <c:pt idx="18614">
                  <c:v>-121.93751399999999</c:v>
                </c:pt>
                <c:pt idx="18615">
                  <c:v>-77.524569999999997</c:v>
                </c:pt>
                <c:pt idx="18616">
                  <c:v>-86.293766000000005</c:v>
                </c:pt>
                <c:pt idx="18617">
                  <c:v>-121.93481</c:v>
                </c:pt>
                <c:pt idx="18618">
                  <c:v>-121.9447</c:v>
                </c:pt>
                <c:pt idx="18619">
                  <c:v>-121.94586</c:v>
                </c:pt>
                <c:pt idx="18620">
                  <c:v>-122.217339</c:v>
                </c:pt>
                <c:pt idx="18621">
                  <c:v>-121.9486</c:v>
                </c:pt>
                <c:pt idx="18622">
                  <c:v>-122.17569</c:v>
                </c:pt>
                <c:pt idx="18623">
                  <c:v>-122.17876</c:v>
                </c:pt>
                <c:pt idx="18624">
                  <c:v>-121.94447</c:v>
                </c:pt>
                <c:pt idx="18625">
                  <c:v>-122.17717</c:v>
                </c:pt>
                <c:pt idx="18626">
                  <c:v>-122.17637000000001</c:v>
                </c:pt>
                <c:pt idx="18627">
                  <c:v>-122.17824</c:v>
                </c:pt>
                <c:pt idx="18628">
                  <c:v>-122.14949</c:v>
                </c:pt>
                <c:pt idx="18629">
                  <c:v>-122.177367</c:v>
                </c:pt>
                <c:pt idx="18630">
                  <c:v>-122.178003</c:v>
                </c:pt>
                <c:pt idx="18631">
                  <c:v>-121.93983</c:v>
                </c:pt>
                <c:pt idx="18632">
                  <c:v>-121.92676</c:v>
                </c:pt>
                <c:pt idx="18633">
                  <c:v>-122.23046600000001</c:v>
                </c:pt>
                <c:pt idx="18634">
                  <c:v>-122.21418</c:v>
                </c:pt>
                <c:pt idx="18635">
                  <c:v>-122.2174</c:v>
                </c:pt>
                <c:pt idx="18636">
                  <c:v>-122.20023</c:v>
                </c:pt>
                <c:pt idx="18637">
                  <c:v>-122.205575</c:v>
                </c:pt>
                <c:pt idx="18638">
                  <c:v>-77.245739999999998</c:v>
                </c:pt>
                <c:pt idx="18639">
                  <c:v>-121.94617</c:v>
                </c:pt>
                <c:pt idx="18640">
                  <c:v>-122.21662999999999</c:v>
                </c:pt>
                <c:pt idx="18641">
                  <c:v>-77.567147000000006</c:v>
                </c:pt>
                <c:pt idx="18642">
                  <c:v>-77.565821</c:v>
                </c:pt>
                <c:pt idx="18643">
                  <c:v>-77.567008999999999</c:v>
                </c:pt>
                <c:pt idx="18644">
                  <c:v>-121.92716299999999</c:v>
                </c:pt>
                <c:pt idx="18645">
                  <c:v>-77.570920000000001</c:v>
                </c:pt>
                <c:pt idx="18646">
                  <c:v>-77.568600000000004</c:v>
                </c:pt>
                <c:pt idx="18647">
                  <c:v>-77.569946999999999</c:v>
                </c:pt>
                <c:pt idx="18648">
                  <c:v>-122.27083</c:v>
                </c:pt>
                <c:pt idx="18649">
                  <c:v>-77.544889999999995</c:v>
                </c:pt>
                <c:pt idx="18650">
                  <c:v>-77.558283000000003</c:v>
                </c:pt>
                <c:pt idx="18651">
                  <c:v>-121.9524</c:v>
                </c:pt>
                <c:pt idx="18652">
                  <c:v>-77.535839999999979</c:v>
                </c:pt>
                <c:pt idx="18653">
                  <c:v>-121.9829</c:v>
                </c:pt>
                <c:pt idx="18654">
                  <c:v>-91.859949999999998</c:v>
                </c:pt>
                <c:pt idx="18655">
                  <c:v>-120.850077</c:v>
                </c:pt>
                <c:pt idx="18656">
                  <c:v>-77.549899999999994</c:v>
                </c:pt>
                <c:pt idx="18657">
                  <c:v>-77.351179999999999</c:v>
                </c:pt>
                <c:pt idx="18658">
                  <c:v>-77.549539999999993</c:v>
                </c:pt>
                <c:pt idx="18659">
                  <c:v>-78.241417999999996</c:v>
                </c:pt>
                <c:pt idx="18660">
                  <c:v>-77.354529999999997</c:v>
                </c:pt>
                <c:pt idx="18661">
                  <c:v>-77.35189699999998</c:v>
                </c:pt>
                <c:pt idx="18662">
                  <c:v>-77.476804999999999</c:v>
                </c:pt>
                <c:pt idx="18663">
                  <c:v>-121.959343</c:v>
                </c:pt>
                <c:pt idx="18664">
                  <c:v>-77.356488999999968</c:v>
                </c:pt>
                <c:pt idx="18665">
                  <c:v>-77.355482999999992</c:v>
                </c:pt>
                <c:pt idx="18666">
                  <c:v>-77.564644999999999</c:v>
                </c:pt>
                <c:pt idx="18667">
                  <c:v>-92.831057999999999</c:v>
                </c:pt>
                <c:pt idx="18668">
                  <c:v>-77.651259999999994</c:v>
                </c:pt>
                <c:pt idx="18669">
                  <c:v>-77.353769999999983</c:v>
                </c:pt>
                <c:pt idx="18670">
                  <c:v>-77.60940699999999</c:v>
                </c:pt>
                <c:pt idx="18671">
                  <c:v>-77.356409999999983</c:v>
                </c:pt>
                <c:pt idx="18672">
                  <c:v>-77.355064999999982</c:v>
                </c:pt>
                <c:pt idx="18673">
                  <c:v>-77.355069</c:v>
                </c:pt>
                <c:pt idx="18674">
                  <c:v>-94.85393999999998</c:v>
                </c:pt>
                <c:pt idx="18675">
                  <c:v>-77.528092999999984</c:v>
                </c:pt>
                <c:pt idx="18676">
                  <c:v>-76.283775999999989</c:v>
                </c:pt>
                <c:pt idx="18677">
                  <c:v>-77.604641000000001</c:v>
                </c:pt>
                <c:pt idx="18678">
                  <c:v>-77.529258999999982</c:v>
                </c:pt>
                <c:pt idx="18679">
                  <c:v>-77.583929999999995</c:v>
                </c:pt>
                <c:pt idx="18680">
                  <c:v>-77.498329999999996</c:v>
                </c:pt>
                <c:pt idx="18681">
                  <c:v>-120.87724900000001</c:v>
                </c:pt>
                <c:pt idx="18682">
                  <c:v>-77.530421000000004</c:v>
                </c:pt>
                <c:pt idx="18683">
                  <c:v>-77.609951999999993</c:v>
                </c:pt>
                <c:pt idx="18684">
                  <c:v>-121.98627999999999</c:v>
                </c:pt>
                <c:pt idx="18685">
                  <c:v>-122.30225299999999</c:v>
                </c:pt>
                <c:pt idx="18686">
                  <c:v>-121.984404</c:v>
                </c:pt>
                <c:pt idx="18687">
                  <c:v>-77.353560000000002</c:v>
                </c:pt>
                <c:pt idx="18688">
                  <c:v>-122.29486</c:v>
                </c:pt>
                <c:pt idx="18689">
                  <c:v>-121.97472999999999</c:v>
                </c:pt>
                <c:pt idx="18690">
                  <c:v>-77.534554</c:v>
                </c:pt>
                <c:pt idx="18691">
                  <c:v>-77.528888999999992</c:v>
                </c:pt>
                <c:pt idx="18692">
                  <c:v>-121.98043</c:v>
                </c:pt>
                <c:pt idx="18693">
                  <c:v>-77.521544000000006</c:v>
                </c:pt>
                <c:pt idx="18694">
                  <c:v>-122.28146</c:v>
                </c:pt>
                <c:pt idx="18695">
                  <c:v>-120.847095</c:v>
                </c:pt>
                <c:pt idx="18696">
                  <c:v>-122.25664</c:v>
                </c:pt>
                <c:pt idx="18697">
                  <c:v>-77.791110000000003</c:v>
                </c:pt>
                <c:pt idx="18698">
                  <c:v>-120.84806399999999</c:v>
                </c:pt>
                <c:pt idx="18699">
                  <c:v>-122.26889</c:v>
                </c:pt>
                <c:pt idx="18700">
                  <c:v>-122.26342</c:v>
                </c:pt>
                <c:pt idx="18701">
                  <c:v>-122.26083</c:v>
                </c:pt>
                <c:pt idx="18702">
                  <c:v>-87.68509499999999</c:v>
                </c:pt>
                <c:pt idx="18703">
                  <c:v>-77.604353000000003</c:v>
                </c:pt>
                <c:pt idx="18704">
                  <c:v>-77.607293999999996</c:v>
                </c:pt>
                <c:pt idx="18705">
                  <c:v>-78.668193000000002</c:v>
                </c:pt>
                <c:pt idx="18706">
                  <c:v>-78.668193000000002</c:v>
                </c:pt>
                <c:pt idx="18707">
                  <c:v>-122.01665</c:v>
                </c:pt>
                <c:pt idx="18708">
                  <c:v>-122.26875</c:v>
                </c:pt>
                <c:pt idx="18709">
                  <c:v>-77.523504000000003</c:v>
                </c:pt>
                <c:pt idx="18710">
                  <c:v>-77.523504000000003</c:v>
                </c:pt>
                <c:pt idx="18711">
                  <c:v>-77.523504000000003</c:v>
                </c:pt>
                <c:pt idx="18712">
                  <c:v>-77.523504000000003</c:v>
                </c:pt>
                <c:pt idx="18713">
                  <c:v>-77.523504000000003</c:v>
                </c:pt>
                <c:pt idx="18714">
                  <c:v>-77.523504000000003</c:v>
                </c:pt>
                <c:pt idx="18715">
                  <c:v>-77.523504000000003</c:v>
                </c:pt>
                <c:pt idx="18716">
                  <c:v>-77.523504000000003</c:v>
                </c:pt>
                <c:pt idx="18717">
                  <c:v>-77.523504000000003</c:v>
                </c:pt>
                <c:pt idx="18718">
                  <c:v>-77.523504000000003</c:v>
                </c:pt>
                <c:pt idx="18719">
                  <c:v>-77.523504000000003</c:v>
                </c:pt>
                <c:pt idx="18720">
                  <c:v>-77.523504000000003</c:v>
                </c:pt>
                <c:pt idx="18721">
                  <c:v>-77.523504000000003</c:v>
                </c:pt>
                <c:pt idx="18722">
                  <c:v>-77.523504000000003</c:v>
                </c:pt>
                <c:pt idx="18723">
                  <c:v>-77.523504000000003</c:v>
                </c:pt>
                <c:pt idx="18724">
                  <c:v>-77.523504000000003</c:v>
                </c:pt>
                <c:pt idx="18725">
                  <c:v>-77.523504000000003</c:v>
                </c:pt>
                <c:pt idx="18726">
                  <c:v>-77.523504000000003</c:v>
                </c:pt>
                <c:pt idx="18727">
                  <c:v>-77.523504000000003</c:v>
                </c:pt>
                <c:pt idx="18728">
                  <c:v>-77.523504000000003</c:v>
                </c:pt>
                <c:pt idx="18729">
                  <c:v>-77.523504000000003</c:v>
                </c:pt>
                <c:pt idx="18730">
                  <c:v>-77.523504000000003</c:v>
                </c:pt>
                <c:pt idx="18731">
                  <c:v>-77.523504000000003</c:v>
                </c:pt>
                <c:pt idx="18732">
                  <c:v>-77.523504000000003</c:v>
                </c:pt>
                <c:pt idx="18733">
                  <c:v>-77.523504000000003</c:v>
                </c:pt>
                <c:pt idx="18734">
                  <c:v>-77.523504000000003</c:v>
                </c:pt>
                <c:pt idx="18735">
                  <c:v>-77.523504000000003</c:v>
                </c:pt>
                <c:pt idx="18736">
                  <c:v>-77.523504000000003</c:v>
                </c:pt>
                <c:pt idx="18737">
                  <c:v>-77.523504000000003</c:v>
                </c:pt>
                <c:pt idx="18738">
                  <c:v>-77.523504000000003</c:v>
                </c:pt>
                <c:pt idx="18739">
                  <c:v>-77.523504000000003</c:v>
                </c:pt>
                <c:pt idx="18740">
                  <c:v>-77.523504000000003</c:v>
                </c:pt>
                <c:pt idx="18741">
                  <c:v>-77.523504000000003</c:v>
                </c:pt>
                <c:pt idx="18742">
                  <c:v>-122.26981000000001</c:v>
                </c:pt>
                <c:pt idx="18743">
                  <c:v>-122.05448</c:v>
                </c:pt>
                <c:pt idx="18744">
                  <c:v>-122.000626</c:v>
                </c:pt>
                <c:pt idx="18745">
                  <c:v>-77.612110000000001</c:v>
                </c:pt>
                <c:pt idx="18746">
                  <c:v>-77.354954000000006</c:v>
                </c:pt>
                <c:pt idx="18747">
                  <c:v>-77.331433000000004</c:v>
                </c:pt>
                <c:pt idx="18748">
                  <c:v>-77.476007999999979</c:v>
                </c:pt>
                <c:pt idx="18749">
                  <c:v>-122.002673</c:v>
                </c:pt>
                <c:pt idx="18750">
                  <c:v>-77.331980999999999</c:v>
                </c:pt>
                <c:pt idx="18751">
                  <c:v>-122.27105</c:v>
                </c:pt>
                <c:pt idx="18752">
                  <c:v>-77.333500000000001</c:v>
                </c:pt>
                <c:pt idx="18753">
                  <c:v>-122.28377399999999</c:v>
                </c:pt>
                <c:pt idx="18754">
                  <c:v>-77.330640000000002</c:v>
                </c:pt>
                <c:pt idx="18755">
                  <c:v>-77.333200000000005</c:v>
                </c:pt>
                <c:pt idx="18756">
                  <c:v>-85.292984000000004</c:v>
                </c:pt>
                <c:pt idx="18757">
                  <c:v>-85.292984000000004</c:v>
                </c:pt>
                <c:pt idx="18758">
                  <c:v>-121.966044</c:v>
                </c:pt>
                <c:pt idx="18759">
                  <c:v>-122.299139</c:v>
                </c:pt>
                <c:pt idx="18760">
                  <c:v>-122.01188999999999</c:v>
                </c:pt>
                <c:pt idx="18761">
                  <c:v>-122.034863</c:v>
                </c:pt>
                <c:pt idx="18762">
                  <c:v>-77.434032000000002</c:v>
                </c:pt>
                <c:pt idx="18763">
                  <c:v>-122.27079000000001</c:v>
                </c:pt>
                <c:pt idx="18764">
                  <c:v>-122.24242</c:v>
                </c:pt>
                <c:pt idx="18765">
                  <c:v>-122.26234100000001</c:v>
                </c:pt>
                <c:pt idx="18766">
                  <c:v>-77.437619999999995</c:v>
                </c:pt>
                <c:pt idx="18767">
                  <c:v>-77.442049999999995</c:v>
                </c:pt>
                <c:pt idx="18768">
                  <c:v>-77.465999999999994</c:v>
                </c:pt>
                <c:pt idx="18769">
                  <c:v>-77.465999999999994</c:v>
                </c:pt>
                <c:pt idx="18770">
                  <c:v>-77.466206</c:v>
                </c:pt>
                <c:pt idx="18771">
                  <c:v>-122.261909</c:v>
                </c:pt>
                <c:pt idx="18772">
                  <c:v>-77.429300000000012</c:v>
                </c:pt>
                <c:pt idx="18773">
                  <c:v>-122.241173</c:v>
                </c:pt>
                <c:pt idx="18774">
                  <c:v>-121.96159900000001</c:v>
                </c:pt>
                <c:pt idx="18775">
                  <c:v>-121.97493900000001</c:v>
                </c:pt>
                <c:pt idx="18776">
                  <c:v>-121.972301</c:v>
                </c:pt>
                <c:pt idx="18777">
                  <c:v>-122.01887000000001</c:v>
                </c:pt>
                <c:pt idx="18778">
                  <c:v>-122.06231</c:v>
                </c:pt>
                <c:pt idx="18779">
                  <c:v>-122.28360000000001</c:v>
                </c:pt>
                <c:pt idx="18780">
                  <c:v>-77.436539999999994</c:v>
                </c:pt>
                <c:pt idx="18781">
                  <c:v>-122.06077999999999</c:v>
                </c:pt>
                <c:pt idx="18782">
                  <c:v>-122.06076</c:v>
                </c:pt>
                <c:pt idx="18783">
                  <c:v>-94.696905000000001</c:v>
                </c:pt>
                <c:pt idx="18784">
                  <c:v>-121.97518700000001</c:v>
                </c:pt>
                <c:pt idx="18785">
                  <c:v>-121.97180899999999</c:v>
                </c:pt>
                <c:pt idx="18786">
                  <c:v>-122.28328</c:v>
                </c:pt>
                <c:pt idx="18787">
                  <c:v>-121.987016</c:v>
                </c:pt>
                <c:pt idx="18788">
                  <c:v>-76.525644</c:v>
                </c:pt>
                <c:pt idx="18789">
                  <c:v>-122.05522000000001</c:v>
                </c:pt>
                <c:pt idx="18790">
                  <c:v>-122.29204300000001</c:v>
                </c:pt>
                <c:pt idx="18791">
                  <c:v>-122.05802</c:v>
                </c:pt>
                <c:pt idx="18792">
                  <c:v>-87.258709999999979</c:v>
                </c:pt>
                <c:pt idx="18793">
                  <c:v>-84.647670000000005</c:v>
                </c:pt>
                <c:pt idx="18794">
                  <c:v>-122.28483</c:v>
                </c:pt>
                <c:pt idx="18795">
                  <c:v>-121.98175000000001</c:v>
                </c:pt>
                <c:pt idx="18796">
                  <c:v>-122.30552</c:v>
                </c:pt>
                <c:pt idx="18797">
                  <c:v>-77.565635</c:v>
                </c:pt>
                <c:pt idx="18798">
                  <c:v>-122.286073</c:v>
                </c:pt>
                <c:pt idx="18799">
                  <c:v>-122.30594000000001</c:v>
                </c:pt>
                <c:pt idx="18800">
                  <c:v>-122.05325000000001</c:v>
                </c:pt>
                <c:pt idx="18801">
                  <c:v>-97.245500000000007</c:v>
                </c:pt>
                <c:pt idx="18802">
                  <c:v>-122.062234</c:v>
                </c:pt>
                <c:pt idx="18803">
                  <c:v>-122.05234</c:v>
                </c:pt>
                <c:pt idx="18804">
                  <c:v>-77.450491999999983</c:v>
                </c:pt>
                <c:pt idx="18805">
                  <c:v>-122.059012</c:v>
                </c:pt>
                <c:pt idx="18806">
                  <c:v>-77.563767999999982</c:v>
                </c:pt>
                <c:pt idx="18807">
                  <c:v>-122.01174</c:v>
                </c:pt>
                <c:pt idx="18808">
                  <c:v>-77.564970000000002</c:v>
                </c:pt>
                <c:pt idx="18809">
                  <c:v>-122.058014</c:v>
                </c:pt>
                <c:pt idx="18810">
                  <c:v>-121.98350000000001</c:v>
                </c:pt>
                <c:pt idx="18811">
                  <c:v>-77.454273999999998</c:v>
                </c:pt>
                <c:pt idx="18812">
                  <c:v>-122.0616</c:v>
                </c:pt>
                <c:pt idx="18813">
                  <c:v>-75.734430000000003</c:v>
                </c:pt>
                <c:pt idx="18814">
                  <c:v>-79.805316999999988</c:v>
                </c:pt>
                <c:pt idx="18815">
                  <c:v>-76.348202999999998</c:v>
                </c:pt>
                <c:pt idx="18816">
                  <c:v>-77.568759</c:v>
                </c:pt>
                <c:pt idx="18817">
                  <c:v>-121.979237</c:v>
                </c:pt>
                <c:pt idx="18818">
                  <c:v>-122.25351000000001</c:v>
                </c:pt>
                <c:pt idx="18819">
                  <c:v>-122.256897</c:v>
                </c:pt>
                <c:pt idx="18820">
                  <c:v>-121.973144</c:v>
                </c:pt>
                <c:pt idx="18821">
                  <c:v>-77.569050000000004</c:v>
                </c:pt>
                <c:pt idx="18822">
                  <c:v>-121.968744</c:v>
                </c:pt>
                <c:pt idx="18823">
                  <c:v>-122.28313300000001</c:v>
                </c:pt>
                <c:pt idx="18824">
                  <c:v>-122.263848</c:v>
                </c:pt>
                <c:pt idx="18825">
                  <c:v>-97.273399999999981</c:v>
                </c:pt>
                <c:pt idx="18826">
                  <c:v>-121.98591999999999</c:v>
                </c:pt>
                <c:pt idx="18827">
                  <c:v>-121.96416000000001</c:v>
                </c:pt>
                <c:pt idx="18828">
                  <c:v>-77.407700000000006</c:v>
                </c:pt>
                <c:pt idx="18829">
                  <c:v>-122.064198</c:v>
                </c:pt>
                <c:pt idx="18830">
                  <c:v>-122.32004000000001</c:v>
                </c:pt>
                <c:pt idx="18831">
                  <c:v>-121.965011</c:v>
                </c:pt>
                <c:pt idx="18832">
                  <c:v>-82.740335999999999</c:v>
                </c:pt>
                <c:pt idx="18833">
                  <c:v>-122.302639</c:v>
                </c:pt>
                <c:pt idx="18834">
                  <c:v>-95.745174000000006</c:v>
                </c:pt>
                <c:pt idx="18835">
                  <c:v>-95.745174000000006</c:v>
                </c:pt>
                <c:pt idx="18836">
                  <c:v>-77.37590999999999</c:v>
                </c:pt>
                <c:pt idx="18837">
                  <c:v>-122.325514</c:v>
                </c:pt>
                <c:pt idx="18838">
                  <c:v>-99.286537999999979</c:v>
                </c:pt>
                <c:pt idx="18839">
                  <c:v>-121.002655</c:v>
                </c:pt>
                <c:pt idx="18840">
                  <c:v>-122.271755</c:v>
                </c:pt>
                <c:pt idx="18841">
                  <c:v>-83.37023099999999</c:v>
                </c:pt>
                <c:pt idx="18842">
                  <c:v>-122.024615</c:v>
                </c:pt>
                <c:pt idx="18843">
                  <c:v>-122.26997</c:v>
                </c:pt>
                <c:pt idx="18844">
                  <c:v>-85.258419000000004</c:v>
                </c:pt>
                <c:pt idx="18845">
                  <c:v>-85.344136000000006</c:v>
                </c:pt>
                <c:pt idx="18846">
                  <c:v>-83.703180000000003</c:v>
                </c:pt>
                <c:pt idx="18847">
                  <c:v>-95.249319999999997</c:v>
                </c:pt>
                <c:pt idx="18848">
                  <c:v>-122.308087</c:v>
                </c:pt>
                <c:pt idx="18849">
                  <c:v>-93.092910000000003</c:v>
                </c:pt>
                <c:pt idx="18850">
                  <c:v>-77.478969999999975</c:v>
                </c:pt>
                <c:pt idx="18851">
                  <c:v>-77.479692999999983</c:v>
                </c:pt>
                <c:pt idx="18852">
                  <c:v>-77.483239999999995</c:v>
                </c:pt>
                <c:pt idx="18853">
                  <c:v>-122.34299</c:v>
                </c:pt>
                <c:pt idx="18854">
                  <c:v>-77.496979999999994</c:v>
                </c:pt>
                <c:pt idx="18855">
                  <c:v>-77.47269</c:v>
                </c:pt>
                <c:pt idx="18856">
                  <c:v>-77.480099999999993</c:v>
                </c:pt>
                <c:pt idx="18857">
                  <c:v>-77.482159999999993</c:v>
                </c:pt>
                <c:pt idx="18858">
                  <c:v>-77.478799999999993</c:v>
                </c:pt>
                <c:pt idx="18859">
                  <c:v>-122.402197</c:v>
                </c:pt>
                <c:pt idx="18860">
                  <c:v>-77.480940000000004</c:v>
                </c:pt>
                <c:pt idx="18861">
                  <c:v>-77.483459999999994</c:v>
                </c:pt>
                <c:pt idx="18862">
                  <c:v>-77.482050000000001</c:v>
                </c:pt>
                <c:pt idx="18863">
                  <c:v>-77.479904000000005</c:v>
                </c:pt>
                <c:pt idx="18864">
                  <c:v>-77.481499999999997</c:v>
                </c:pt>
                <c:pt idx="18865">
                  <c:v>-120.960842</c:v>
                </c:pt>
                <c:pt idx="18866">
                  <c:v>-77.482079999999982</c:v>
                </c:pt>
                <c:pt idx="18867">
                  <c:v>-77.512769999999975</c:v>
                </c:pt>
                <c:pt idx="18868">
                  <c:v>-122.02113</c:v>
                </c:pt>
                <c:pt idx="18869">
                  <c:v>-77.472329000000002</c:v>
                </c:pt>
                <c:pt idx="18870">
                  <c:v>-77.497309999999999</c:v>
                </c:pt>
                <c:pt idx="18871">
                  <c:v>-122.02287099999999</c:v>
                </c:pt>
                <c:pt idx="18872">
                  <c:v>-84.283496999999983</c:v>
                </c:pt>
                <c:pt idx="18873">
                  <c:v>-77.483159999999998</c:v>
                </c:pt>
                <c:pt idx="18874">
                  <c:v>-122.36060000000001</c:v>
                </c:pt>
                <c:pt idx="18875">
                  <c:v>-77.468986000000001</c:v>
                </c:pt>
                <c:pt idx="18876">
                  <c:v>-77.410799999999995</c:v>
                </c:pt>
                <c:pt idx="18877">
                  <c:v>-122.01813300000001</c:v>
                </c:pt>
                <c:pt idx="18878">
                  <c:v>-122.016384</c:v>
                </c:pt>
                <c:pt idx="18879">
                  <c:v>-77.409769999999995</c:v>
                </c:pt>
                <c:pt idx="18880">
                  <c:v>-122.36386</c:v>
                </c:pt>
                <c:pt idx="18881">
                  <c:v>-122.021891</c:v>
                </c:pt>
                <c:pt idx="18882">
                  <c:v>-77.532359999999983</c:v>
                </c:pt>
                <c:pt idx="18883">
                  <c:v>-77.490589999999997</c:v>
                </c:pt>
                <c:pt idx="18884">
                  <c:v>-77.409199999999998</c:v>
                </c:pt>
                <c:pt idx="18885">
                  <c:v>-122.34798000000001</c:v>
                </c:pt>
                <c:pt idx="18886">
                  <c:v>-77.410498000000004</c:v>
                </c:pt>
                <c:pt idx="18887">
                  <c:v>-122.03607100000001</c:v>
                </c:pt>
                <c:pt idx="18888">
                  <c:v>-77.486900000000006</c:v>
                </c:pt>
                <c:pt idx="18889">
                  <c:v>-122.36519</c:v>
                </c:pt>
                <c:pt idx="18890">
                  <c:v>-122.37356</c:v>
                </c:pt>
                <c:pt idx="18891">
                  <c:v>-122.50387499999999</c:v>
                </c:pt>
                <c:pt idx="18892">
                  <c:v>-77.410619999999994</c:v>
                </c:pt>
                <c:pt idx="18893">
                  <c:v>-77.409540000000007</c:v>
                </c:pt>
                <c:pt idx="18894">
                  <c:v>-77.509469999999993</c:v>
                </c:pt>
                <c:pt idx="18895">
                  <c:v>-85.865425000000002</c:v>
                </c:pt>
                <c:pt idx="18896">
                  <c:v>-77.412226000000004</c:v>
                </c:pt>
                <c:pt idx="18897">
                  <c:v>-77.412310000000005</c:v>
                </c:pt>
                <c:pt idx="18898">
                  <c:v>-77.512693999999996</c:v>
                </c:pt>
                <c:pt idx="18899">
                  <c:v>-77.512878999999984</c:v>
                </c:pt>
                <c:pt idx="18900">
                  <c:v>-120.99414</c:v>
                </c:pt>
                <c:pt idx="18901">
                  <c:v>-77.410550000000001</c:v>
                </c:pt>
                <c:pt idx="18902">
                  <c:v>-85.873388999999989</c:v>
                </c:pt>
                <c:pt idx="18903">
                  <c:v>-77.409949999999995</c:v>
                </c:pt>
                <c:pt idx="18904">
                  <c:v>-122.37697</c:v>
                </c:pt>
                <c:pt idx="18905">
                  <c:v>-122.37802000000001</c:v>
                </c:pt>
                <c:pt idx="18906">
                  <c:v>-77.511899999999997</c:v>
                </c:pt>
                <c:pt idx="18907">
                  <c:v>-77.411090000000002</c:v>
                </c:pt>
                <c:pt idx="18908">
                  <c:v>-77.412199999999999</c:v>
                </c:pt>
                <c:pt idx="18909">
                  <c:v>-77.49539</c:v>
                </c:pt>
                <c:pt idx="18910">
                  <c:v>-77.49539</c:v>
                </c:pt>
                <c:pt idx="18911">
                  <c:v>-77.49539</c:v>
                </c:pt>
                <c:pt idx="18912">
                  <c:v>-77.49539</c:v>
                </c:pt>
                <c:pt idx="18913">
                  <c:v>-77.49539</c:v>
                </c:pt>
                <c:pt idx="18914">
                  <c:v>-77.49539</c:v>
                </c:pt>
                <c:pt idx="18915">
                  <c:v>-77.49539</c:v>
                </c:pt>
                <c:pt idx="18916">
                  <c:v>-77.49539</c:v>
                </c:pt>
                <c:pt idx="18917">
                  <c:v>-77.49539</c:v>
                </c:pt>
                <c:pt idx="18918">
                  <c:v>-77.49539</c:v>
                </c:pt>
                <c:pt idx="18919">
                  <c:v>-77.49539</c:v>
                </c:pt>
                <c:pt idx="18920">
                  <c:v>-77.453660999999997</c:v>
                </c:pt>
                <c:pt idx="18921">
                  <c:v>-122.373487</c:v>
                </c:pt>
                <c:pt idx="18922">
                  <c:v>-122.045435</c:v>
                </c:pt>
                <c:pt idx="18923">
                  <c:v>-77.526520000000005</c:v>
                </c:pt>
                <c:pt idx="18924">
                  <c:v>-77.592241000000001</c:v>
                </c:pt>
                <c:pt idx="18925">
                  <c:v>-77.456230000000005</c:v>
                </c:pt>
                <c:pt idx="18926">
                  <c:v>-120.98089</c:v>
                </c:pt>
                <c:pt idx="18927">
                  <c:v>-97.340001000000001</c:v>
                </c:pt>
                <c:pt idx="18928">
                  <c:v>-93.404392999999999</c:v>
                </c:pt>
                <c:pt idx="18929">
                  <c:v>-77.540800000000004</c:v>
                </c:pt>
                <c:pt idx="18930">
                  <c:v>-77.353520000000003</c:v>
                </c:pt>
                <c:pt idx="18931">
                  <c:v>-99.289735999999991</c:v>
                </c:pt>
                <c:pt idx="18932">
                  <c:v>-77.592369000000005</c:v>
                </c:pt>
                <c:pt idx="18933">
                  <c:v>-83.706003999999993</c:v>
                </c:pt>
                <c:pt idx="18934">
                  <c:v>-122.05321000000001</c:v>
                </c:pt>
                <c:pt idx="18935">
                  <c:v>-122.06807999999999</c:v>
                </c:pt>
                <c:pt idx="18936">
                  <c:v>-77.513641000000007</c:v>
                </c:pt>
                <c:pt idx="18937">
                  <c:v>-122.07765999999999</c:v>
                </c:pt>
                <c:pt idx="18938">
                  <c:v>-77.512165999999993</c:v>
                </c:pt>
                <c:pt idx="18939">
                  <c:v>-77.513898999999981</c:v>
                </c:pt>
                <c:pt idx="18940">
                  <c:v>-122.06028000000001</c:v>
                </c:pt>
                <c:pt idx="18941">
                  <c:v>-77.524389999999983</c:v>
                </c:pt>
                <c:pt idx="18942">
                  <c:v>-77.519620000000003</c:v>
                </c:pt>
                <c:pt idx="18943">
                  <c:v>-122.05318</c:v>
                </c:pt>
                <c:pt idx="18944">
                  <c:v>-77.564251999999996</c:v>
                </c:pt>
                <c:pt idx="18945">
                  <c:v>-77.342236999999983</c:v>
                </c:pt>
                <c:pt idx="18946">
                  <c:v>-77.338517999999979</c:v>
                </c:pt>
                <c:pt idx="18947">
                  <c:v>-77.337249</c:v>
                </c:pt>
                <c:pt idx="18948">
                  <c:v>-77.58815199999998</c:v>
                </c:pt>
                <c:pt idx="18949">
                  <c:v>-122.06232</c:v>
                </c:pt>
                <c:pt idx="18950">
                  <c:v>-77.352769999999978</c:v>
                </c:pt>
                <c:pt idx="18951">
                  <c:v>-122.05694</c:v>
                </c:pt>
                <c:pt idx="18952">
                  <c:v>-77.561717999999999</c:v>
                </c:pt>
                <c:pt idx="18953">
                  <c:v>-93.41086</c:v>
                </c:pt>
                <c:pt idx="18954">
                  <c:v>-93.411900000000003</c:v>
                </c:pt>
                <c:pt idx="18955">
                  <c:v>-77.521433999999999</c:v>
                </c:pt>
                <c:pt idx="18956">
                  <c:v>-122.060016</c:v>
                </c:pt>
                <c:pt idx="18957">
                  <c:v>-77.47336</c:v>
                </c:pt>
                <c:pt idx="18958">
                  <c:v>-99.106650000000002</c:v>
                </c:pt>
                <c:pt idx="18959">
                  <c:v>-106.24157700000001</c:v>
                </c:pt>
                <c:pt idx="18960">
                  <c:v>-84.78605899999998</c:v>
                </c:pt>
                <c:pt idx="18961">
                  <c:v>-84.873015999999993</c:v>
                </c:pt>
                <c:pt idx="18962">
                  <c:v>-122.079138</c:v>
                </c:pt>
                <c:pt idx="18963">
                  <c:v>-122.05596</c:v>
                </c:pt>
                <c:pt idx="18964">
                  <c:v>-77.499889999999994</c:v>
                </c:pt>
                <c:pt idx="18965">
                  <c:v>-84.761880000000005</c:v>
                </c:pt>
                <c:pt idx="18966">
                  <c:v>-97.335349999999991</c:v>
                </c:pt>
                <c:pt idx="18967">
                  <c:v>-122.11514</c:v>
                </c:pt>
                <c:pt idx="18968">
                  <c:v>-122.12174</c:v>
                </c:pt>
                <c:pt idx="18969">
                  <c:v>-122.12730000000001</c:v>
                </c:pt>
                <c:pt idx="18970">
                  <c:v>-97.353620000000006</c:v>
                </c:pt>
                <c:pt idx="18971">
                  <c:v>-122.11042500000001</c:v>
                </c:pt>
                <c:pt idx="18972">
                  <c:v>-104.759564</c:v>
                </c:pt>
                <c:pt idx="18973">
                  <c:v>-122.426179</c:v>
                </c:pt>
                <c:pt idx="18974">
                  <c:v>-77.539400000000001</c:v>
                </c:pt>
                <c:pt idx="18975">
                  <c:v>-77.387159999999994</c:v>
                </c:pt>
                <c:pt idx="18976">
                  <c:v>-122.044966</c:v>
                </c:pt>
                <c:pt idx="18977">
                  <c:v>-77.55391299999998</c:v>
                </c:pt>
                <c:pt idx="18978">
                  <c:v>-77.55659</c:v>
                </c:pt>
                <c:pt idx="18979">
                  <c:v>-79.147846999999999</c:v>
                </c:pt>
                <c:pt idx="18980">
                  <c:v>-79.147846999999999</c:v>
                </c:pt>
                <c:pt idx="18981">
                  <c:v>-79.147846999999999</c:v>
                </c:pt>
                <c:pt idx="18982">
                  <c:v>-122.42240200000001</c:v>
                </c:pt>
                <c:pt idx="18983">
                  <c:v>-122.42304</c:v>
                </c:pt>
                <c:pt idx="18984">
                  <c:v>-122.42195</c:v>
                </c:pt>
                <c:pt idx="18985">
                  <c:v>-122.421336</c:v>
                </c:pt>
                <c:pt idx="18986">
                  <c:v>-122.487938</c:v>
                </c:pt>
                <c:pt idx="18987">
                  <c:v>-122.12147</c:v>
                </c:pt>
                <c:pt idx="18988">
                  <c:v>-77.551710999999983</c:v>
                </c:pt>
                <c:pt idx="18989">
                  <c:v>-84.796735999999981</c:v>
                </c:pt>
                <c:pt idx="18990">
                  <c:v>-122.124854</c:v>
                </c:pt>
                <c:pt idx="18991">
                  <c:v>-77.569630000000004</c:v>
                </c:pt>
                <c:pt idx="18992">
                  <c:v>-77.570819999999998</c:v>
                </c:pt>
                <c:pt idx="18993">
                  <c:v>-77.508110000000002</c:v>
                </c:pt>
                <c:pt idx="18994">
                  <c:v>-77.548371999999986</c:v>
                </c:pt>
                <c:pt idx="18995">
                  <c:v>-122.464258</c:v>
                </c:pt>
                <c:pt idx="18996">
                  <c:v>-77.547240000000002</c:v>
                </c:pt>
                <c:pt idx="18997">
                  <c:v>-97.245427000000007</c:v>
                </c:pt>
                <c:pt idx="18998">
                  <c:v>-77.580270000000013</c:v>
                </c:pt>
                <c:pt idx="18999">
                  <c:v>-122.11938000000001</c:v>
                </c:pt>
                <c:pt idx="19000">
                  <c:v>-122.117002</c:v>
                </c:pt>
                <c:pt idx="19001">
                  <c:v>-122.41906</c:v>
                </c:pt>
                <c:pt idx="19002">
                  <c:v>-77.563201000000007</c:v>
                </c:pt>
                <c:pt idx="19003">
                  <c:v>-122.46393999999999</c:v>
                </c:pt>
                <c:pt idx="19004">
                  <c:v>-77.562373999999991</c:v>
                </c:pt>
                <c:pt idx="19005">
                  <c:v>-97.24208299999998</c:v>
                </c:pt>
                <c:pt idx="19006">
                  <c:v>-77.440579999999997</c:v>
                </c:pt>
                <c:pt idx="19007">
                  <c:v>-121.87879599999999</c:v>
                </c:pt>
                <c:pt idx="19008">
                  <c:v>-97.242041</c:v>
                </c:pt>
                <c:pt idx="19009">
                  <c:v>-77.577567000000002</c:v>
                </c:pt>
                <c:pt idx="19010">
                  <c:v>-77.558872999999991</c:v>
                </c:pt>
                <c:pt idx="19011">
                  <c:v>-122.395326</c:v>
                </c:pt>
                <c:pt idx="19012">
                  <c:v>-97.240449999999996</c:v>
                </c:pt>
                <c:pt idx="19013">
                  <c:v>-77.576660000000004</c:v>
                </c:pt>
                <c:pt idx="19014">
                  <c:v>-122.396756</c:v>
                </c:pt>
                <c:pt idx="19015">
                  <c:v>-77.568965000000006</c:v>
                </c:pt>
                <c:pt idx="19016">
                  <c:v>-97.240655000000004</c:v>
                </c:pt>
                <c:pt idx="19017">
                  <c:v>-122.49306300000001</c:v>
                </c:pt>
                <c:pt idx="19018">
                  <c:v>-95.453412999999998</c:v>
                </c:pt>
                <c:pt idx="19019">
                  <c:v>-122.13685</c:v>
                </c:pt>
                <c:pt idx="19020">
                  <c:v>-98.1096</c:v>
                </c:pt>
                <c:pt idx="19021">
                  <c:v>-77.401150000000001</c:v>
                </c:pt>
                <c:pt idx="19022">
                  <c:v>-77.577446999999992</c:v>
                </c:pt>
                <c:pt idx="19023">
                  <c:v>-122.405872</c:v>
                </c:pt>
                <c:pt idx="19024">
                  <c:v>-77.579752999999968</c:v>
                </c:pt>
                <c:pt idx="19025">
                  <c:v>-77.563801999999981</c:v>
                </c:pt>
                <c:pt idx="19026">
                  <c:v>-77.599720000000005</c:v>
                </c:pt>
                <c:pt idx="19027">
                  <c:v>-122.121729</c:v>
                </c:pt>
                <c:pt idx="19028">
                  <c:v>-77.598773999999992</c:v>
                </c:pt>
                <c:pt idx="19029">
                  <c:v>-121.913303</c:v>
                </c:pt>
                <c:pt idx="19030">
                  <c:v>-121.913303</c:v>
                </c:pt>
                <c:pt idx="19031">
                  <c:v>-121.913303</c:v>
                </c:pt>
                <c:pt idx="19032">
                  <c:v>-121.913303</c:v>
                </c:pt>
                <c:pt idx="19033">
                  <c:v>-121.913303</c:v>
                </c:pt>
                <c:pt idx="19034">
                  <c:v>-121.913303</c:v>
                </c:pt>
                <c:pt idx="19035">
                  <c:v>-121.913303</c:v>
                </c:pt>
                <c:pt idx="19036">
                  <c:v>-121.913303</c:v>
                </c:pt>
                <c:pt idx="19037">
                  <c:v>-121.913303</c:v>
                </c:pt>
                <c:pt idx="19038">
                  <c:v>-121.913303</c:v>
                </c:pt>
                <c:pt idx="19039">
                  <c:v>-121.913303</c:v>
                </c:pt>
                <c:pt idx="19040">
                  <c:v>-121.913303</c:v>
                </c:pt>
                <c:pt idx="19041">
                  <c:v>-121.913303</c:v>
                </c:pt>
                <c:pt idx="19042">
                  <c:v>-121.913303</c:v>
                </c:pt>
                <c:pt idx="19043">
                  <c:v>-121.913303</c:v>
                </c:pt>
                <c:pt idx="19044">
                  <c:v>-121.913303</c:v>
                </c:pt>
                <c:pt idx="19045">
                  <c:v>-121.913303</c:v>
                </c:pt>
                <c:pt idx="19046">
                  <c:v>-121.913303</c:v>
                </c:pt>
                <c:pt idx="19047">
                  <c:v>-121.913303</c:v>
                </c:pt>
                <c:pt idx="19048">
                  <c:v>-122.39819</c:v>
                </c:pt>
                <c:pt idx="19049">
                  <c:v>-122.385626</c:v>
                </c:pt>
                <c:pt idx="19050">
                  <c:v>-122.40799699999999</c:v>
                </c:pt>
                <c:pt idx="19051">
                  <c:v>-122.13952</c:v>
                </c:pt>
                <c:pt idx="19052">
                  <c:v>-77.581169000000003</c:v>
                </c:pt>
                <c:pt idx="19053">
                  <c:v>-122.39496</c:v>
                </c:pt>
                <c:pt idx="19054">
                  <c:v>-122.13682</c:v>
                </c:pt>
                <c:pt idx="19055">
                  <c:v>-122.39695</c:v>
                </c:pt>
                <c:pt idx="19056">
                  <c:v>-122.47076</c:v>
                </c:pt>
                <c:pt idx="19057">
                  <c:v>-122.408974</c:v>
                </c:pt>
                <c:pt idx="19058">
                  <c:v>-122.419465</c:v>
                </c:pt>
                <c:pt idx="19059">
                  <c:v>-97.333804999999998</c:v>
                </c:pt>
                <c:pt idx="19060">
                  <c:v>-77.588559000000004</c:v>
                </c:pt>
                <c:pt idx="19061">
                  <c:v>-77.3994</c:v>
                </c:pt>
                <c:pt idx="19062">
                  <c:v>-122.38599499999999</c:v>
                </c:pt>
                <c:pt idx="19063">
                  <c:v>-122.102627</c:v>
                </c:pt>
                <c:pt idx="19064">
                  <c:v>-122.49295100000001</c:v>
                </c:pt>
                <c:pt idx="19065">
                  <c:v>-77.613100000000003</c:v>
                </c:pt>
                <c:pt idx="19066">
                  <c:v>-85.885181999999986</c:v>
                </c:pt>
                <c:pt idx="19067">
                  <c:v>-77.578569999999999</c:v>
                </c:pt>
                <c:pt idx="19068">
                  <c:v>-122.45343</c:v>
                </c:pt>
                <c:pt idx="19069">
                  <c:v>-122.454401</c:v>
                </c:pt>
                <c:pt idx="19070">
                  <c:v>-122.39579000000001</c:v>
                </c:pt>
                <c:pt idx="19071">
                  <c:v>-122.42247500000001</c:v>
                </c:pt>
                <c:pt idx="19072">
                  <c:v>-122.42247500000001</c:v>
                </c:pt>
                <c:pt idx="19073">
                  <c:v>-122.42247500000001</c:v>
                </c:pt>
                <c:pt idx="19074">
                  <c:v>-122.42247500000001</c:v>
                </c:pt>
                <c:pt idx="19075">
                  <c:v>-122.42247500000001</c:v>
                </c:pt>
                <c:pt idx="19076">
                  <c:v>-122.42247500000001</c:v>
                </c:pt>
                <c:pt idx="19077">
                  <c:v>-122.42247500000001</c:v>
                </c:pt>
                <c:pt idx="19078">
                  <c:v>-122.42247500000001</c:v>
                </c:pt>
                <c:pt idx="19079">
                  <c:v>-122.42247500000001</c:v>
                </c:pt>
                <c:pt idx="19080">
                  <c:v>-122.42247500000001</c:v>
                </c:pt>
                <c:pt idx="19081">
                  <c:v>-122.42247500000001</c:v>
                </c:pt>
                <c:pt idx="19082">
                  <c:v>-122.42247500000001</c:v>
                </c:pt>
                <c:pt idx="19083">
                  <c:v>-122.42247500000001</c:v>
                </c:pt>
                <c:pt idx="19084">
                  <c:v>-122.42247500000001</c:v>
                </c:pt>
                <c:pt idx="19085">
                  <c:v>-122.42247500000001</c:v>
                </c:pt>
                <c:pt idx="19086">
                  <c:v>-122.42247500000001</c:v>
                </c:pt>
                <c:pt idx="19087">
                  <c:v>-122.42247500000001</c:v>
                </c:pt>
                <c:pt idx="19088">
                  <c:v>-122.42247500000001</c:v>
                </c:pt>
                <c:pt idx="19089">
                  <c:v>-122.42247500000001</c:v>
                </c:pt>
                <c:pt idx="19090">
                  <c:v>-122.42247500000001</c:v>
                </c:pt>
                <c:pt idx="19091">
                  <c:v>-122.42247500000001</c:v>
                </c:pt>
                <c:pt idx="19092">
                  <c:v>-122.42247500000001</c:v>
                </c:pt>
                <c:pt idx="19093">
                  <c:v>-122.42247500000001</c:v>
                </c:pt>
                <c:pt idx="19094">
                  <c:v>-122.42247500000001</c:v>
                </c:pt>
                <c:pt idx="19095">
                  <c:v>-122.42247500000001</c:v>
                </c:pt>
                <c:pt idx="19096">
                  <c:v>-122.42247500000001</c:v>
                </c:pt>
                <c:pt idx="19097">
                  <c:v>-122.42247500000001</c:v>
                </c:pt>
                <c:pt idx="19098">
                  <c:v>-122.42247500000001</c:v>
                </c:pt>
                <c:pt idx="19099">
                  <c:v>-122.42247500000001</c:v>
                </c:pt>
                <c:pt idx="19100">
                  <c:v>-122.42247500000001</c:v>
                </c:pt>
                <c:pt idx="19101">
                  <c:v>-122.42247500000001</c:v>
                </c:pt>
                <c:pt idx="19102">
                  <c:v>-122.42247500000001</c:v>
                </c:pt>
                <c:pt idx="19103">
                  <c:v>-122.42247500000001</c:v>
                </c:pt>
                <c:pt idx="19104">
                  <c:v>-122.42247500000001</c:v>
                </c:pt>
                <c:pt idx="19105">
                  <c:v>-122.42247500000001</c:v>
                </c:pt>
                <c:pt idx="19106">
                  <c:v>-84.771079999999998</c:v>
                </c:pt>
                <c:pt idx="19107">
                  <c:v>-122.400938</c:v>
                </c:pt>
                <c:pt idx="19108">
                  <c:v>-122.14011000000001</c:v>
                </c:pt>
                <c:pt idx="19109">
                  <c:v>-122.38802</c:v>
                </c:pt>
                <c:pt idx="19110">
                  <c:v>-98.728059999999999</c:v>
                </c:pt>
                <c:pt idx="19111">
                  <c:v>-77.523535999999993</c:v>
                </c:pt>
                <c:pt idx="19112">
                  <c:v>-77.523535999999993</c:v>
                </c:pt>
                <c:pt idx="19113">
                  <c:v>-122.398319</c:v>
                </c:pt>
                <c:pt idx="19114">
                  <c:v>-122.39413399999999</c:v>
                </c:pt>
                <c:pt idx="19115">
                  <c:v>-77.576741999999967</c:v>
                </c:pt>
                <c:pt idx="19116">
                  <c:v>-77.578233999999981</c:v>
                </c:pt>
                <c:pt idx="19117">
                  <c:v>-92.590347999999992</c:v>
                </c:pt>
                <c:pt idx="19118">
                  <c:v>-92.590347999999992</c:v>
                </c:pt>
                <c:pt idx="19119">
                  <c:v>-97.261480000000006</c:v>
                </c:pt>
                <c:pt idx="19120">
                  <c:v>-122.40007900000001</c:v>
                </c:pt>
                <c:pt idx="19121">
                  <c:v>-122.39947100000001</c:v>
                </c:pt>
                <c:pt idx="19122">
                  <c:v>-77.578851999999983</c:v>
                </c:pt>
                <c:pt idx="19123">
                  <c:v>-122.395287</c:v>
                </c:pt>
                <c:pt idx="19124">
                  <c:v>-122.39343</c:v>
                </c:pt>
                <c:pt idx="19125">
                  <c:v>-122.477931</c:v>
                </c:pt>
                <c:pt idx="19126">
                  <c:v>-77.576997999999989</c:v>
                </c:pt>
                <c:pt idx="19127">
                  <c:v>-113.08233</c:v>
                </c:pt>
                <c:pt idx="19128">
                  <c:v>-122.478188</c:v>
                </c:pt>
                <c:pt idx="19129">
                  <c:v>-122.47936</c:v>
                </c:pt>
                <c:pt idx="19130">
                  <c:v>-122.064955</c:v>
                </c:pt>
                <c:pt idx="19131">
                  <c:v>-77.574044999999998</c:v>
                </c:pt>
                <c:pt idx="19132">
                  <c:v>-77.577895999999981</c:v>
                </c:pt>
                <c:pt idx="19133">
                  <c:v>-77.577803000000003</c:v>
                </c:pt>
                <c:pt idx="19134">
                  <c:v>-77.576932999999968</c:v>
                </c:pt>
                <c:pt idx="19135">
                  <c:v>-122.07386</c:v>
                </c:pt>
                <c:pt idx="19136">
                  <c:v>-121.781004</c:v>
                </c:pt>
                <c:pt idx="19137">
                  <c:v>-122.392926</c:v>
                </c:pt>
                <c:pt idx="19138">
                  <c:v>-122.386083</c:v>
                </c:pt>
                <c:pt idx="19139">
                  <c:v>-97.257256999999996</c:v>
                </c:pt>
                <c:pt idx="19140">
                  <c:v>-97.226837999999987</c:v>
                </c:pt>
                <c:pt idx="19141">
                  <c:v>-97.261470000000003</c:v>
                </c:pt>
                <c:pt idx="19142">
                  <c:v>-120.955117</c:v>
                </c:pt>
                <c:pt idx="19143">
                  <c:v>-77.459610999999995</c:v>
                </c:pt>
                <c:pt idx="19144">
                  <c:v>-122.44649200000001</c:v>
                </c:pt>
                <c:pt idx="19145">
                  <c:v>-77.571517999999998</c:v>
                </c:pt>
                <c:pt idx="19146">
                  <c:v>-77.506259999999997</c:v>
                </c:pt>
                <c:pt idx="19147">
                  <c:v>-122.39516</c:v>
                </c:pt>
                <c:pt idx="19148">
                  <c:v>-122.39412</c:v>
                </c:pt>
                <c:pt idx="19149">
                  <c:v>-77.573188999999985</c:v>
                </c:pt>
                <c:pt idx="19150">
                  <c:v>-97.245410000000007</c:v>
                </c:pt>
                <c:pt idx="19151">
                  <c:v>-77.577747999999985</c:v>
                </c:pt>
                <c:pt idx="19152">
                  <c:v>-77.455414000000005</c:v>
                </c:pt>
                <c:pt idx="19153">
                  <c:v>-122.39326</c:v>
                </c:pt>
                <c:pt idx="19154">
                  <c:v>-77.578541999999985</c:v>
                </c:pt>
                <c:pt idx="19155">
                  <c:v>-121.86301</c:v>
                </c:pt>
                <c:pt idx="19156">
                  <c:v>-77.574100000000001</c:v>
                </c:pt>
                <c:pt idx="19157">
                  <c:v>-122.08664400000001</c:v>
                </c:pt>
                <c:pt idx="19158">
                  <c:v>-97.444779999999994</c:v>
                </c:pt>
                <c:pt idx="19159">
                  <c:v>-77.57301099999998</c:v>
                </c:pt>
                <c:pt idx="19160">
                  <c:v>-77.570514000000003</c:v>
                </c:pt>
                <c:pt idx="19161">
                  <c:v>-122.390083</c:v>
                </c:pt>
                <c:pt idx="19162">
                  <c:v>-77.570414999999983</c:v>
                </c:pt>
                <c:pt idx="19163">
                  <c:v>-77.46273699999999</c:v>
                </c:pt>
                <c:pt idx="19164">
                  <c:v>-77.572979999999987</c:v>
                </c:pt>
                <c:pt idx="19165">
                  <c:v>-97.454049999999995</c:v>
                </c:pt>
                <c:pt idx="19166">
                  <c:v>-122.106606</c:v>
                </c:pt>
                <c:pt idx="19167">
                  <c:v>-121.028569</c:v>
                </c:pt>
                <c:pt idx="19168">
                  <c:v>-122.46965</c:v>
                </c:pt>
                <c:pt idx="19169">
                  <c:v>-77.573121999999998</c:v>
                </c:pt>
                <c:pt idx="19170">
                  <c:v>-121.8601</c:v>
                </c:pt>
                <c:pt idx="19171">
                  <c:v>-77.569397999999993</c:v>
                </c:pt>
                <c:pt idx="19172">
                  <c:v>-77.572413999999981</c:v>
                </c:pt>
                <c:pt idx="19173">
                  <c:v>-77.566498999999979</c:v>
                </c:pt>
                <c:pt idx="19174">
                  <c:v>-121.029802</c:v>
                </c:pt>
                <c:pt idx="19175">
                  <c:v>-77.454623999999995</c:v>
                </c:pt>
                <c:pt idx="19176">
                  <c:v>-122.38836999999999</c:v>
                </c:pt>
                <c:pt idx="19177">
                  <c:v>-121.85934</c:v>
                </c:pt>
                <c:pt idx="19178">
                  <c:v>-77.563981999999982</c:v>
                </c:pt>
                <c:pt idx="19179">
                  <c:v>-97.419893999999999</c:v>
                </c:pt>
                <c:pt idx="19180">
                  <c:v>-77.463399999999993</c:v>
                </c:pt>
                <c:pt idx="19181">
                  <c:v>-97.423141999999999</c:v>
                </c:pt>
                <c:pt idx="19182">
                  <c:v>-85.921369999999996</c:v>
                </c:pt>
                <c:pt idx="19183">
                  <c:v>-97.411479999999997</c:v>
                </c:pt>
                <c:pt idx="19184">
                  <c:v>-97.39757299999998</c:v>
                </c:pt>
                <c:pt idx="19185">
                  <c:v>-77.454769999999996</c:v>
                </c:pt>
                <c:pt idx="19186">
                  <c:v>-85.920419999999993</c:v>
                </c:pt>
                <c:pt idx="19187">
                  <c:v>-97.343683999999996</c:v>
                </c:pt>
                <c:pt idx="19188">
                  <c:v>-97.343683999999996</c:v>
                </c:pt>
                <c:pt idx="19189">
                  <c:v>-97.343683999999996</c:v>
                </c:pt>
                <c:pt idx="19190">
                  <c:v>-97.343683999999996</c:v>
                </c:pt>
                <c:pt idx="19191">
                  <c:v>-97.343683999999996</c:v>
                </c:pt>
                <c:pt idx="19192">
                  <c:v>-97.343683999999996</c:v>
                </c:pt>
                <c:pt idx="19193">
                  <c:v>-97.343683999999996</c:v>
                </c:pt>
                <c:pt idx="19194">
                  <c:v>-120.953658</c:v>
                </c:pt>
                <c:pt idx="19195">
                  <c:v>-97.196732999999966</c:v>
                </c:pt>
                <c:pt idx="19196">
                  <c:v>-122.467637</c:v>
                </c:pt>
                <c:pt idx="19197">
                  <c:v>-122.464512</c:v>
                </c:pt>
                <c:pt idx="19198">
                  <c:v>-85.918999999999997</c:v>
                </c:pt>
                <c:pt idx="19199">
                  <c:v>-97.38423899999998</c:v>
                </c:pt>
                <c:pt idx="19200">
                  <c:v>-122.12818</c:v>
                </c:pt>
                <c:pt idx="19201">
                  <c:v>-122.46965</c:v>
                </c:pt>
                <c:pt idx="19202">
                  <c:v>-97.459450000000004</c:v>
                </c:pt>
                <c:pt idx="19203">
                  <c:v>-97.459450000000004</c:v>
                </c:pt>
                <c:pt idx="19204">
                  <c:v>-97.459450000000004</c:v>
                </c:pt>
                <c:pt idx="19205">
                  <c:v>-97.459450000000004</c:v>
                </c:pt>
                <c:pt idx="19206">
                  <c:v>-97.459450000000004</c:v>
                </c:pt>
                <c:pt idx="19207">
                  <c:v>-97.459450000000004</c:v>
                </c:pt>
                <c:pt idx="19208">
                  <c:v>-97.459450000000004</c:v>
                </c:pt>
                <c:pt idx="19209">
                  <c:v>-97.459450000000004</c:v>
                </c:pt>
                <c:pt idx="19210">
                  <c:v>-97.459450000000004</c:v>
                </c:pt>
                <c:pt idx="19211">
                  <c:v>-97.247979999999998</c:v>
                </c:pt>
                <c:pt idx="19212">
                  <c:v>-122.07245</c:v>
                </c:pt>
                <c:pt idx="19213">
                  <c:v>-122.098851</c:v>
                </c:pt>
                <c:pt idx="19214">
                  <c:v>-122.46449</c:v>
                </c:pt>
                <c:pt idx="19215">
                  <c:v>-121.876242</c:v>
                </c:pt>
                <c:pt idx="19216">
                  <c:v>-122.07062000000001</c:v>
                </c:pt>
                <c:pt idx="19217">
                  <c:v>-122.4028</c:v>
                </c:pt>
                <c:pt idx="19218">
                  <c:v>-122.40403000000001</c:v>
                </c:pt>
                <c:pt idx="19219">
                  <c:v>-77.535547999999991</c:v>
                </c:pt>
                <c:pt idx="19220">
                  <c:v>-122.40432</c:v>
                </c:pt>
                <c:pt idx="19221">
                  <c:v>-121.051982</c:v>
                </c:pt>
                <c:pt idx="19222">
                  <c:v>-122.137263</c:v>
                </c:pt>
                <c:pt idx="19223">
                  <c:v>-77.421335999999982</c:v>
                </c:pt>
                <c:pt idx="19224">
                  <c:v>-77.421335999999982</c:v>
                </c:pt>
                <c:pt idx="19225">
                  <c:v>-77.421335999999982</c:v>
                </c:pt>
                <c:pt idx="19226">
                  <c:v>-77.421335999999982</c:v>
                </c:pt>
                <c:pt idx="19227">
                  <c:v>-77.421335999999982</c:v>
                </c:pt>
                <c:pt idx="19228">
                  <c:v>-77.421335999999982</c:v>
                </c:pt>
                <c:pt idx="19229">
                  <c:v>-77.421335999999982</c:v>
                </c:pt>
                <c:pt idx="19230">
                  <c:v>-77.421335999999982</c:v>
                </c:pt>
                <c:pt idx="19231">
                  <c:v>-120.993482</c:v>
                </c:pt>
                <c:pt idx="19232">
                  <c:v>-121.026015</c:v>
                </c:pt>
                <c:pt idx="19233">
                  <c:v>-121.90064</c:v>
                </c:pt>
                <c:pt idx="19234">
                  <c:v>-122.40613</c:v>
                </c:pt>
                <c:pt idx="19235">
                  <c:v>-97.335620000000006</c:v>
                </c:pt>
                <c:pt idx="19236">
                  <c:v>-122.075228</c:v>
                </c:pt>
                <c:pt idx="19237">
                  <c:v>-120.95961</c:v>
                </c:pt>
                <c:pt idx="19238">
                  <c:v>-97.464569999999995</c:v>
                </c:pt>
                <c:pt idx="19239">
                  <c:v>-121.924941</c:v>
                </c:pt>
                <c:pt idx="19240">
                  <c:v>-122.06665</c:v>
                </c:pt>
                <c:pt idx="19241">
                  <c:v>-121.74333</c:v>
                </c:pt>
                <c:pt idx="19242">
                  <c:v>-122.406745</c:v>
                </c:pt>
                <c:pt idx="19243">
                  <c:v>-77.611670000000004</c:v>
                </c:pt>
                <c:pt idx="19244">
                  <c:v>-121.92825999999999</c:v>
                </c:pt>
                <c:pt idx="19245">
                  <c:v>-97.478888999999967</c:v>
                </c:pt>
                <c:pt idx="19246">
                  <c:v>-97.464637999999994</c:v>
                </c:pt>
                <c:pt idx="19247">
                  <c:v>-122.13066999999999</c:v>
                </c:pt>
                <c:pt idx="19248">
                  <c:v>-97.332639999999998</c:v>
                </c:pt>
                <c:pt idx="19249">
                  <c:v>-122.05113</c:v>
                </c:pt>
                <c:pt idx="19250">
                  <c:v>-121.88157</c:v>
                </c:pt>
                <c:pt idx="19251">
                  <c:v>-89.221729999999994</c:v>
                </c:pt>
                <c:pt idx="19252">
                  <c:v>-121.88736299999999</c:v>
                </c:pt>
                <c:pt idx="19253">
                  <c:v>-121.053889</c:v>
                </c:pt>
                <c:pt idx="19254">
                  <c:v>-121.930137</c:v>
                </c:pt>
                <c:pt idx="19255">
                  <c:v>-85.963182000000003</c:v>
                </c:pt>
                <c:pt idx="19256">
                  <c:v>-120.9957</c:v>
                </c:pt>
                <c:pt idx="19257">
                  <c:v>-120.98832299999999</c:v>
                </c:pt>
                <c:pt idx="19258">
                  <c:v>-121.897172</c:v>
                </c:pt>
                <c:pt idx="19259">
                  <c:v>-122.09054</c:v>
                </c:pt>
                <c:pt idx="19260">
                  <c:v>-122.0869</c:v>
                </c:pt>
                <c:pt idx="19261">
                  <c:v>-121.8783</c:v>
                </c:pt>
                <c:pt idx="19262">
                  <c:v>-122.16732</c:v>
                </c:pt>
                <c:pt idx="19263">
                  <c:v>-122.13871899999999</c:v>
                </c:pt>
                <c:pt idx="19264">
                  <c:v>-75.716068000000007</c:v>
                </c:pt>
                <c:pt idx="19265">
                  <c:v>-121.78660000000001</c:v>
                </c:pt>
                <c:pt idx="19266">
                  <c:v>-122.11942000000001</c:v>
                </c:pt>
                <c:pt idx="19267">
                  <c:v>-121.844987</c:v>
                </c:pt>
                <c:pt idx="19268">
                  <c:v>-121.886231</c:v>
                </c:pt>
                <c:pt idx="19269">
                  <c:v>-121.87473900000001</c:v>
                </c:pt>
                <c:pt idx="19270">
                  <c:v>-122.11879</c:v>
                </c:pt>
                <c:pt idx="19271">
                  <c:v>-77.057568000000003</c:v>
                </c:pt>
                <c:pt idx="19272">
                  <c:v>-121.74364300000001</c:v>
                </c:pt>
                <c:pt idx="19273">
                  <c:v>-122.482462</c:v>
                </c:pt>
                <c:pt idx="19274">
                  <c:v>-122.128816</c:v>
                </c:pt>
                <c:pt idx="19275">
                  <c:v>-121.92909</c:v>
                </c:pt>
                <c:pt idx="19276">
                  <c:v>-122.46364</c:v>
                </c:pt>
                <c:pt idx="19277">
                  <c:v>-121.73693</c:v>
                </c:pt>
                <c:pt idx="19278">
                  <c:v>-85.873779999999968</c:v>
                </c:pt>
                <c:pt idx="19279">
                  <c:v>-121.932058</c:v>
                </c:pt>
                <c:pt idx="19280">
                  <c:v>-121.882605</c:v>
                </c:pt>
                <c:pt idx="19281">
                  <c:v>-122.46275900000001</c:v>
                </c:pt>
                <c:pt idx="19282">
                  <c:v>-121.89790000000001</c:v>
                </c:pt>
                <c:pt idx="19283">
                  <c:v>-97.22554199999999</c:v>
                </c:pt>
                <c:pt idx="19284">
                  <c:v>-97.22554199999999</c:v>
                </c:pt>
                <c:pt idx="19285">
                  <c:v>-121.72224</c:v>
                </c:pt>
                <c:pt idx="19286">
                  <c:v>-122.40725</c:v>
                </c:pt>
                <c:pt idx="19287">
                  <c:v>-122.17619000000001</c:v>
                </c:pt>
                <c:pt idx="19288">
                  <c:v>-122.14321</c:v>
                </c:pt>
                <c:pt idx="19289">
                  <c:v>-122.105403</c:v>
                </c:pt>
                <c:pt idx="19290">
                  <c:v>-122.105403</c:v>
                </c:pt>
                <c:pt idx="19291">
                  <c:v>-122.18053999999999</c:v>
                </c:pt>
                <c:pt idx="19292">
                  <c:v>-122.15192999999999</c:v>
                </c:pt>
                <c:pt idx="19293">
                  <c:v>-121.93803</c:v>
                </c:pt>
                <c:pt idx="19294">
                  <c:v>-122.14399</c:v>
                </c:pt>
                <c:pt idx="19295">
                  <c:v>-121.886449</c:v>
                </c:pt>
                <c:pt idx="19296">
                  <c:v>-121.80981</c:v>
                </c:pt>
                <c:pt idx="19297">
                  <c:v>-121.73436599999999</c:v>
                </c:pt>
                <c:pt idx="19298">
                  <c:v>-97.214029999999994</c:v>
                </c:pt>
                <c:pt idx="19299">
                  <c:v>-97.438839999999999</c:v>
                </c:pt>
                <c:pt idx="19300">
                  <c:v>-121.70426999999999</c:v>
                </c:pt>
                <c:pt idx="19301">
                  <c:v>-121.72601</c:v>
                </c:pt>
                <c:pt idx="19302">
                  <c:v>-85.831919999999997</c:v>
                </c:pt>
                <c:pt idx="19303">
                  <c:v>-122.18640000000001</c:v>
                </c:pt>
                <c:pt idx="19304">
                  <c:v>-121.88947</c:v>
                </c:pt>
                <c:pt idx="19305">
                  <c:v>-122.18736800000001</c:v>
                </c:pt>
                <c:pt idx="19306">
                  <c:v>-122.38630999999999</c:v>
                </c:pt>
                <c:pt idx="19307">
                  <c:v>-121.909491</c:v>
                </c:pt>
                <c:pt idx="19308">
                  <c:v>-122.18770000000001</c:v>
                </c:pt>
                <c:pt idx="19309">
                  <c:v>-85.881029999999996</c:v>
                </c:pt>
                <c:pt idx="19310">
                  <c:v>-97.245998999999998</c:v>
                </c:pt>
                <c:pt idx="19311">
                  <c:v>-85.873620000000003</c:v>
                </c:pt>
                <c:pt idx="19312">
                  <c:v>-97.246364</c:v>
                </c:pt>
                <c:pt idx="19313">
                  <c:v>-122.130719</c:v>
                </c:pt>
                <c:pt idx="19314">
                  <c:v>-87.122883999999985</c:v>
                </c:pt>
                <c:pt idx="19315">
                  <c:v>-97.246210000000005</c:v>
                </c:pt>
                <c:pt idx="19316">
                  <c:v>-97.224450000000004</c:v>
                </c:pt>
                <c:pt idx="19317">
                  <c:v>-97.245909999999995</c:v>
                </c:pt>
                <c:pt idx="19318">
                  <c:v>-82.158992999999967</c:v>
                </c:pt>
                <c:pt idx="19319">
                  <c:v>-97.495424</c:v>
                </c:pt>
                <c:pt idx="19320">
                  <c:v>-97.246499</c:v>
                </c:pt>
                <c:pt idx="19321">
                  <c:v>-97.255194000000003</c:v>
                </c:pt>
                <c:pt idx="19322">
                  <c:v>-122.155799</c:v>
                </c:pt>
                <c:pt idx="19323">
                  <c:v>-84.277007999999981</c:v>
                </c:pt>
                <c:pt idx="19324">
                  <c:v>-120.944273</c:v>
                </c:pt>
                <c:pt idx="19325">
                  <c:v>-77.447702000000007</c:v>
                </c:pt>
                <c:pt idx="19326">
                  <c:v>-122.454994</c:v>
                </c:pt>
                <c:pt idx="19327">
                  <c:v>-87.12535299999999</c:v>
                </c:pt>
                <c:pt idx="19328">
                  <c:v>-97.278059999999982</c:v>
                </c:pt>
                <c:pt idx="19329">
                  <c:v>-87.124369999999999</c:v>
                </c:pt>
                <c:pt idx="19330">
                  <c:v>-122.397941</c:v>
                </c:pt>
                <c:pt idx="19331">
                  <c:v>-121.5364</c:v>
                </c:pt>
                <c:pt idx="19332">
                  <c:v>-122.39673999999999</c:v>
                </c:pt>
                <c:pt idx="19333">
                  <c:v>-87.123753999999991</c:v>
                </c:pt>
                <c:pt idx="19334">
                  <c:v>-97.207260000000005</c:v>
                </c:pt>
                <c:pt idx="19335">
                  <c:v>-121.430802</c:v>
                </c:pt>
                <c:pt idx="19336">
                  <c:v>-121.91177</c:v>
                </c:pt>
                <c:pt idx="19337">
                  <c:v>-122.47787700000001</c:v>
                </c:pt>
                <c:pt idx="19338">
                  <c:v>-85.88359699999998</c:v>
                </c:pt>
                <c:pt idx="19339">
                  <c:v>-121.92819</c:v>
                </c:pt>
                <c:pt idx="19340">
                  <c:v>-121.92986500000001</c:v>
                </c:pt>
                <c:pt idx="19341">
                  <c:v>-97.264035000000007</c:v>
                </c:pt>
                <c:pt idx="19342">
                  <c:v>-88.930018000000004</c:v>
                </c:pt>
                <c:pt idx="19343">
                  <c:v>-88.930018000000004</c:v>
                </c:pt>
                <c:pt idx="19344">
                  <c:v>-122.382102</c:v>
                </c:pt>
                <c:pt idx="19345">
                  <c:v>-87.160910000000001</c:v>
                </c:pt>
                <c:pt idx="19346">
                  <c:v>-100.01599</c:v>
                </c:pt>
                <c:pt idx="19347">
                  <c:v>-88.930040000000005</c:v>
                </c:pt>
                <c:pt idx="19348">
                  <c:v>-88.930040000000005</c:v>
                </c:pt>
                <c:pt idx="19349">
                  <c:v>-122.38227000000001</c:v>
                </c:pt>
                <c:pt idx="19350">
                  <c:v>-122.38082900000001</c:v>
                </c:pt>
                <c:pt idx="19351">
                  <c:v>-87.087138999999979</c:v>
                </c:pt>
                <c:pt idx="19352">
                  <c:v>-87.087138999999979</c:v>
                </c:pt>
                <c:pt idx="19353">
                  <c:v>-87.087138999999979</c:v>
                </c:pt>
                <c:pt idx="19354">
                  <c:v>-85.888148999999984</c:v>
                </c:pt>
                <c:pt idx="19355">
                  <c:v>-122.38692</c:v>
                </c:pt>
                <c:pt idx="19356">
                  <c:v>-122.1965</c:v>
                </c:pt>
                <c:pt idx="19357">
                  <c:v>-85.885759999999991</c:v>
                </c:pt>
                <c:pt idx="19358">
                  <c:v>-85.887694999999994</c:v>
                </c:pt>
                <c:pt idx="19359">
                  <c:v>-87.14533999999999</c:v>
                </c:pt>
                <c:pt idx="19360">
                  <c:v>-81.111919999999998</c:v>
                </c:pt>
                <c:pt idx="19361">
                  <c:v>-79.353881999999984</c:v>
                </c:pt>
                <c:pt idx="19362">
                  <c:v>-87.084400000000002</c:v>
                </c:pt>
                <c:pt idx="19363">
                  <c:v>-121.41474599999999</c:v>
                </c:pt>
                <c:pt idx="19364">
                  <c:v>-122.19192</c:v>
                </c:pt>
                <c:pt idx="19365">
                  <c:v>-121.450418</c:v>
                </c:pt>
                <c:pt idx="19366">
                  <c:v>-121.41430800000001</c:v>
                </c:pt>
                <c:pt idx="19367">
                  <c:v>-121.444626</c:v>
                </c:pt>
                <c:pt idx="19368">
                  <c:v>-97.228650000000002</c:v>
                </c:pt>
                <c:pt idx="19369">
                  <c:v>-88.967521000000005</c:v>
                </c:pt>
                <c:pt idx="19370">
                  <c:v>-88.965278999999981</c:v>
                </c:pt>
                <c:pt idx="19371">
                  <c:v>-88.968344000000002</c:v>
                </c:pt>
                <c:pt idx="19372">
                  <c:v>-77.468118000000004</c:v>
                </c:pt>
                <c:pt idx="19373">
                  <c:v>-122.43825200000001</c:v>
                </c:pt>
                <c:pt idx="19374">
                  <c:v>-122.20715</c:v>
                </c:pt>
                <c:pt idx="19375">
                  <c:v>-84.84281</c:v>
                </c:pt>
                <c:pt idx="19376">
                  <c:v>-121.39718000000001</c:v>
                </c:pt>
                <c:pt idx="19377">
                  <c:v>-89.022849999999991</c:v>
                </c:pt>
                <c:pt idx="19378">
                  <c:v>-122.40317</c:v>
                </c:pt>
                <c:pt idx="19379">
                  <c:v>-122.39604</c:v>
                </c:pt>
                <c:pt idx="19380">
                  <c:v>-100.019113</c:v>
                </c:pt>
                <c:pt idx="19381">
                  <c:v>-122.1956</c:v>
                </c:pt>
                <c:pt idx="19382">
                  <c:v>-122.2073</c:v>
                </c:pt>
                <c:pt idx="19383">
                  <c:v>-122.40243</c:v>
                </c:pt>
                <c:pt idx="19384">
                  <c:v>-77.461960000000005</c:v>
                </c:pt>
                <c:pt idx="19385">
                  <c:v>-81.138019999999983</c:v>
                </c:pt>
                <c:pt idx="19386">
                  <c:v>-77.835937999999985</c:v>
                </c:pt>
                <c:pt idx="19387">
                  <c:v>-77.835937999999985</c:v>
                </c:pt>
                <c:pt idx="19388">
                  <c:v>-77.835937999999985</c:v>
                </c:pt>
                <c:pt idx="19389">
                  <c:v>-88.97934699999999</c:v>
                </c:pt>
                <c:pt idx="19390">
                  <c:v>-88.54503099999998</c:v>
                </c:pt>
                <c:pt idx="19391">
                  <c:v>-121.413088</c:v>
                </c:pt>
                <c:pt idx="19392">
                  <c:v>-87.057487999999992</c:v>
                </c:pt>
                <c:pt idx="19393">
                  <c:v>-121.38608600000001</c:v>
                </c:pt>
                <c:pt idx="19394">
                  <c:v>-87.15072099999999</c:v>
                </c:pt>
                <c:pt idx="19395">
                  <c:v>-121.43094000000001</c:v>
                </c:pt>
                <c:pt idx="19396">
                  <c:v>-121.43138999999999</c:v>
                </c:pt>
                <c:pt idx="19397">
                  <c:v>-121.465886</c:v>
                </c:pt>
                <c:pt idx="19398">
                  <c:v>-90.367850000000004</c:v>
                </c:pt>
                <c:pt idx="19399">
                  <c:v>-121.90791400000001</c:v>
                </c:pt>
                <c:pt idx="19400">
                  <c:v>-122.203</c:v>
                </c:pt>
                <c:pt idx="19401">
                  <c:v>-121.967035</c:v>
                </c:pt>
                <c:pt idx="19402">
                  <c:v>-121.96499</c:v>
                </c:pt>
                <c:pt idx="19403">
                  <c:v>-87.103210000000004</c:v>
                </c:pt>
                <c:pt idx="19404">
                  <c:v>-122.20437</c:v>
                </c:pt>
                <c:pt idx="19405">
                  <c:v>-122.46407000000001</c:v>
                </c:pt>
                <c:pt idx="19406">
                  <c:v>-121.404251</c:v>
                </c:pt>
                <c:pt idx="19407">
                  <c:v>-122.46272500000001</c:v>
                </c:pt>
                <c:pt idx="19408">
                  <c:v>-87.128949999999989</c:v>
                </c:pt>
                <c:pt idx="19409">
                  <c:v>-121.46051300000001</c:v>
                </c:pt>
                <c:pt idx="19410">
                  <c:v>-77.462647000000004</c:v>
                </c:pt>
                <c:pt idx="19411">
                  <c:v>-122.25451</c:v>
                </c:pt>
                <c:pt idx="19412">
                  <c:v>-77.490990999999994</c:v>
                </c:pt>
                <c:pt idx="19413">
                  <c:v>-77.490990999999994</c:v>
                </c:pt>
                <c:pt idx="19414">
                  <c:v>-122.21043</c:v>
                </c:pt>
                <c:pt idx="19415">
                  <c:v>-81.264671000000007</c:v>
                </c:pt>
                <c:pt idx="19416">
                  <c:v>-81.264671000000007</c:v>
                </c:pt>
                <c:pt idx="19417">
                  <c:v>-81.264671000000007</c:v>
                </c:pt>
                <c:pt idx="19418">
                  <c:v>-121.964947</c:v>
                </c:pt>
                <c:pt idx="19419">
                  <c:v>-121.43173</c:v>
                </c:pt>
                <c:pt idx="19420">
                  <c:v>-122.45622</c:v>
                </c:pt>
                <c:pt idx="19421">
                  <c:v>-121.42093</c:v>
                </c:pt>
                <c:pt idx="19422">
                  <c:v>-122.41361999999999</c:v>
                </c:pt>
                <c:pt idx="19423">
                  <c:v>-121.906364</c:v>
                </c:pt>
                <c:pt idx="19424">
                  <c:v>-84.301597000000001</c:v>
                </c:pt>
                <c:pt idx="19425">
                  <c:v>-122.47089</c:v>
                </c:pt>
                <c:pt idx="19426">
                  <c:v>-75.757807</c:v>
                </c:pt>
                <c:pt idx="19427">
                  <c:v>-75.757807</c:v>
                </c:pt>
                <c:pt idx="19428">
                  <c:v>-87.090270000000004</c:v>
                </c:pt>
                <c:pt idx="19429">
                  <c:v>-122.409931</c:v>
                </c:pt>
                <c:pt idx="19430">
                  <c:v>-122.420109</c:v>
                </c:pt>
                <c:pt idx="19431">
                  <c:v>-122.387862</c:v>
                </c:pt>
                <c:pt idx="19432">
                  <c:v>-122.407876</c:v>
                </c:pt>
                <c:pt idx="19433">
                  <c:v>-122.393652</c:v>
                </c:pt>
                <c:pt idx="19434">
                  <c:v>-87.077079999999981</c:v>
                </c:pt>
                <c:pt idx="19435">
                  <c:v>-122.39557000000001</c:v>
                </c:pt>
                <c:pt idx="19436">
                  <c:v>-121.98075</c:v>
                </c:pt>
                <c:pt idx="19437">
                  <c:v>-121.97206</c:v>
                </c:pt>
                <c:pt idx="19438">
                  <c:v>-84.831400000000002</c:v>
                </c:pt>
                <c:pt idx="19439">
                  <c:v>-122.38847699999999</c:v>
                </c:pt>
                <c:pt idx="19440">
                  <c:v>-121.974479</c:v>
                </c:pt>
                <c:pt idx="19441">
                  <c:v>-87.110900000000001</c:v>
                </c:pt>
                <c:pt idx="19442">
                  <c:v>-122.39271599999999</c:v>
                </c:pt>
                <c:pt idx="19443">
                  <c:v>-122.24222</c:v>
                </c:pt>
                <c:pt idx="19444">
                  <c:v>-121.975883</c:v>
                </c:pt>
                <c:pt idx="19445">
                  <c:v>-122.39704</c:v>
                </c:pt>
                <c:pt idx="19446">
                  <c:v>-122.41783</c:v>
                </c:pt>
                <c:pt idx="19447">
                  <c:v>-122.41351</c:v>
                </c:pt>
                <c:pt idx="19448">
                  <c:v>-121.300164</c:v>
                </c:pt>
                <c:pt idx="19449">
                  <c:v>-89.023610000000005</c:v>
                </c:pt>
                <c:pt idx="19450">
                  <c:v>-122.274112</c:v>
                </c:pt>
                <c:pt idx="19451">
                  <c:v>-122.274112</c:v>
                </c:pt>
                <c:pt idx="19452">
                  <c:v>-122.274112</c:v>
                </c:pt>
                <c:pt idx="19453">
                  <c:v>-122.274112</c:v>
                </c:pt>
                <c:pt idx="19454">
                  <c:v>-122.274112</c:v>
                </c:pt>
                <c:pt idx="19455">
                  <c:v>-122.274112</c:v>
                </c:pt>
                <c:pt idx="19456">
                  <c:v>-122.41498</c:v>
                </c:pt>
                <c:pt idx="19457">
                  <c:v>-121.977502</c:v>
                </c:pt>
                <c:pt idx="19458">
                  <c:v>-86.445901000000006</c:v>
                </c:pt>
                <c:pt idx="19459">
                  <c:v>-122.395222</c:v>
                </c:pt>
                <c:pt idx="19460">
                  <c:v>-122.40096</c:v>
                </c:pt>
                <c:pt idx="19461">
                  <c:v>-121.97805</c:v>
                </c:pt>
                <c:pt idx="19462">
                  <c:v>-122.418245</c:v>
                </c:pt>
                <c:pt idx="19463">
                  <c:v>-122.39421</c:v>
                </c:pt>
                <c:pt idx="19464">
                  <c:v>-122.22962</c:v>
                </c:pt>
                <c:pt idx="19465">
                  <c:v>-121.9969</c:v>
                </c:pt>
                <c:pt idx="19466">
                  <c:v>-122.39726</c:v>
                </c:pt>
                <c:pt idx="19467">
                  <c:v>-121.986289</c:v>
                </c:pt>
                <c:pt idx="19468">
                  <c:v>-122.39279399999999</c:v>
                </c:pt>
                <c:pt idx="19469">
                  <c:v>-122.417601</c:v>
                </c:pt>
                <c:pt idx="19470">
                  <c:v>-122.4151</c:v>
                </c:pt>
                <c:pt idx="19471">
                  <c:v>-100.032353</c:v>
                </c:pt>
                <c:pt idx="19472">
                  <c:v>-122.418299</c:v>
                </c:pt>
                <c:pt idx="19473">
                  <c:v>-121.977979</c:v>
                </c:pt>
                <c:pt idx="19474">
                  <c:v>-122.397453</c:v>
                </c:pt>
                <c:pt idx="19475">
                  <c:v>-121.969916</c:v>
                </c:pt>
                <c:pt idx="19476">
                  <c:v>-122.39440999999999</c:v>
                </c:pt>
                <c:pt idx="19477">
                  <c:v>-122.27788</c:v>
                </c:pt>
                <c:pt idx="19478">
                  <c:v>-121.98284</c:v>
                </c:pt>
                <c:pt idx="19479">
                  <c:v>-121.972205</c:v>
                </c:pt>
                <c:pt idx="19480">
                  <c:v>-122.391288</c:v>
                </c:pt>
                <c:pt idx="19481">
                  <c:v>-122.392217</c:v>
                </c:pt>
                <c:pt idx="19482">
                  <c:v>-122.445984</c:v>
                </c:pt>
                <c:pt idx="19483">
                  <c:v>-122.404206</c:v>
                </c:pt>
                <c:pt idx="19484">
                  <c:v>-122.39162</c:v>
                </c:pt>
                <c:pt idx="19485">
                  <c:v>-122.391251</c:v>
                </c:pt>
                <c:pt idx="19486">
                  <c:v>-122.44772500000001</c:v>
                </c:pt>
                <c:pt idx="19487">
                  <c:v>-122.3985</c:v>
                </c:pt>
                <c:pt idx="19488">
                  <c:v>-121.93823999999999</c:v>
                </c:pt>
                <c:pt idx="19489">
                  <c:v>-122.391013</c:v>
                </c:pt>
                <c:pt idx="19490">
                  <c:v>-122.406986</c:v>
                </c:pt>
                <c:pt idx="19491">
                  <c:v>-122.41116</c:v>
                </c:pt>
                <c:pt idx="19492">
                  <c:v>-122.40818299999999</c:v>
                </c:pt>
                <c:pt idx="19493">
                  <c:v>-122.397058</c:v>
                </c:pt>
                <c:pt idx="19494">
                  <c:v>-122.398426</c:v>
                </c:pt>
                <c:pt idx="19495">
                  <c:v>-122.435514</c:v>
                </c:pt>
                <c:pt idx="19496">
                  <c:v>-122.40846000000001</c:v>
                </c:pt>
                <c:pt idx="19497">
                  <c:v>-122.399817</c:v>
                </c:pt>
                <c:pt idx="19498">
                  <c:v>-122.420762</c:v>
                </c:pt>
                <c:pt idx="19499">
                  <c:v>-122.404674</c:v>
                </c:pt>
                <c:pt idx="19500">
                  <c:v>-122.43555000000001</c:v>
                </c:pt>
                <c:pt idx="19501">
                  <c:v>-122.405698</c:v>
                </c:pt>
                <c:pt idx="19502">
                  <c:v>-122.395482</c:v>
                </c:pt>
                <c:pt idx="19503">
                  <c:v>-122.19914</c:v>
                </c:pt>
                <c:pt idx="19504">
                  <c:v>-122.396817</c:v>
                </c:pt>
                <c:pt idx="19505">
                  <c:v>-121.25543999999999</c:v>
                </c:pt>
                <c:pt idx="19506">
                  <c:v>-122.411659</c:v>
                </c:pt>
                <c:pt idx="19507">
                  <c:v>-121.9813</c:v>
                </c:pt>
                <c:pt idx="19508">
                  <c:v>-121.25619</c:v>
                </c:pt>
                <c:pt idx="19509">
                  <c:v>-122.413568</c:v>
                </c:pt>
                <c:pt idx="19510">
                  <c:v>-122.41167</c:v>
                </c:pt>
                <c:pt idx="19511">
                  <c:v>-77.462050000000005</c:v>
                </c:pt>
                <c:pt idx="19512">
                  <c:v>-122.41101999999999</c:v>
                </c:pt>
                <c:pt idx="19513">
                  <c:v>-122.408295</c:v>
                </c:pt>
                <c:pt idx="19514">
                  <c:v>-121.217643</c:v>
                </c:pt>
                <c:pt idx="19515">
                  <c:v>-122.41256199999999</c:v>
                </c:pt>
                <c:pt idx="19516">
                  <c:v>-122.41428399999999</c:v>
                </c:pt>
                <c:pt idx="19517">
                  <c:v>-122.41070999999999</c:v>
                </c:pt>
                <c:pt idx="19518">
                  <c:v>-122.39171399999999</c:v>
                </c:pt>
                <c:pt idx="19519">
                  <c:v>-122.40857800000001</c:v>
                </c:pt>
                <c:pt idx="19520">
                  <c:v>-122.41609</c:v>
                </c:pt>
                <c:pt idx="19521">
                  <c:v>-122.41049</c:v>
                </c:pt>
                <c:pt idx="19522">
                  <c:v>-122.39052</c:v>
                </c:pt>
                <c:pt idx="19523">
                  <c:v>-80.453940000000003</c:v>
                </c:pt>
                <c:pt idx="19524">
                  <c:v>-122.38981</c:v>
                </c:pt>
                <c:pt idx="19525">
                  <c:v>-122.408407</c:v>
                </c:pt>
                <c:pt idx="19526">
                  <c:v>-122.404628</c:v>
                </c:pt>
                <c:pt idx="19527">
                  <c:v>-122.41928</c:v>
                </c:pt>
                <c:pt idx="19528">
                  <c:v>-122.409808</c:v>
                </c:pt>
                <c:pt idx="19529">
                  <c:v>-122.39745000000001</c:v>
                </c:pt>
                <c:pt idx="19530">
                  <c:v>-122.24681</c:v>
                </c:pt>
                <c:pt idx="19531">
                  <c:v>-122.408468</c:v>
                </c:pt>
                <c:pt idx="19532">
                  <c:v>-121.193072</c:v>
                </c:pt>
                <c:pt idx="19533">
                  <c:v>-122.41833</c:v>
                </c:pt>
                <c:pt idx="19534">
                  <c:v>-122.403644</c:v>
                </c:pt>
                <c:pt idx="19535">
                  <c:v>-122.392132</c:v>
                </c:pt>
                <c:pt idx="19536">
                  <c:v>-122.405432</c:v>
                </c:pt>
                <c:pt idx="19537">
                  <c:v>-122.39277</c:v>
                </c:pt>
                <c:pt idx="19538">
                  <c:v>-121.21579</c:v>
                </c:pt>
                <c:pt idx="19539">
                  <c:v>-122.396613</c:v>
                </c:pt>
                <c:pt idx="19540">
                  <c:v>-122.392509</c:v>
                </c:pt>
                <c:pt idx="19541">
                  <c:v>-90.436008999999999</c:v>
                </c:pt>
                <c:pt idx="19542">
                  <c:v>-122.397777</c:v>
                </c:pt>
                <c:pt idx="19543">
                  <c:v>-122.27124999999999</c:v>
                </c:pt>
                <c:pt idx="19544">
                  <c:v>-122.402906</c:v>
                </c:pt>
                <c:pt idx="19545">
                  <c:v>-122.403997</c:v>
                </c:pt>
                <c:pt idx="19546">
                  <c:v>-122.403723</c:v>
                </c:pt>
                <c:pt idx="19547">
                  <c:v>-122.26656</c:v>
                </c:pt>
                <c:pt idx="19548">
                  <c:v>-122.392128</c:v>
                </c:pt>
                <c:pt idx="19549">
                  <c:v>-122.40519999999999</c:v>
                </c:pt>
                <c:pt idx="19550">
                  <c:v>-80.445239999999998</c:v>
                </c:pt>
                <c:pt idx="19551">
                  <c:v>-122.39491</c:v>
                </c:pt>
                <c:pt idx="19552">
                  <c:v>-122.39299</c:v>
                </c:pt>
                <c:pt idx="19553">
                  <c:v>-93.583254999999994</c:v>
                </c:pt>
                <c:pt idx="19554">
                  <c:v>-122.394875</c:v>
                </c:pt>
                <c:pt idx="19555">
                  <c:v>-122.39549</c:v>
                </c:pt>
                <c:pt idx="19556">
                  <c:v>-122.399608</c:v>
                </c:pt>
                <c:pt idx="19557">
                  <c:v>-122.400654</c:v>
                </c:pt>
                <c:pt idx="19558">
                  <c:v>-122.39839000000001</c:v>
                </c:pt>
                <c:pt idx="19559">
                  <c:v>-122.397271</c:v>
                </c:pt>
                <c:pt idx="19560">
                  <c:v>-122.396045</c:v>
                </c:pt>
                <c:pt idx="19561">
                  <c:v>-121.2974</c:v>
                </c:pt>
                <c:pt idx="19562">
                  <c:v>-121.919399</c:v>
                </c:pt>
                <c:pt idx="19563">
                  <c:v>-122.17138</c:v>
                </c:pt>
                <c:pt idx="19564">
                  <c:v>-81.224010000000007</c:v>
                </c:pt>
                <c:pt idx="19565">
                  <c:v>-122.28242</c:v>
                </c:pt>
                <c:pt idx="19566">
                  <c:v>-122.28326</c:v>
                </c:pt>
                <c:pt idx="19567">
                  <c:v>-122.22453</c:v>
                </c:pt>
                <c:pt idx="19568">
                  <c:v>-122.27274</c:v>
                </c:pt>
                <c:pt idx="19569">
                  <c:v>-80.44614</c:v>
                </c:pt>
                <c:pt idx="19570">
                  <c:v>-81.180359999999979</c:v>
                </c:pt>
                <c:pt idx="19571">
                  <c:v>-81.180829999999986</c:v>
                </c:pt>
                <c:pt idx="19572">
                  <c:v>-85.465953999999996</c:v>
                </c:pt>
                <c:pt idx="19573">
                  <c:v>-121.23451</c:v>
                </c:pt>
                <c:pt idx="19574">
                  <c:v>-122.27199</c:v>
                </c:pt>
                <c:pt idx="19575">
                  <c:v>-122.417275</c:v>
                </c:pt>
                <c:pt idx="19576">
                  <c:v>-122.41593</c:v>
                </c:pt>
                <c:pt idx="19577">
                  <c:v>-122.41625000000001</c:v>
                </c:pt>
                <c:pt idx="19578">
                  <c:v>-122.26569000000001</c:v>
                </c:pt>
                <c:pt idx="19579">
                  <c:v>-122.41804999999999</c:v>
                </c:pt>
                <c:pt idx="19580">
                  <c:v>-122.269339</c:v>
                </c:pt>
                <c:pt idx="19581">
                  <c:v>-122.420365</c:v>
                </c:pt>
                <c:pt idx="19582">
                  <c:v>-122.409572</c:v>
                </c:pt>
                <c:pt idx="19583">
                  <c:v>-85.478570000000005</c:v>
                </c:pt>
                <c:pt idx="19584">
                  <c:v>-122.413371</c:v>
                </c:pt>
                <c:pt idx="19585">
                  <c:v>-92.223940999999982</c:v>
                </c:pt>
                <c:pt idx="19586">
                  <c:v>-122.26463699999999</c:v>
                </c:pt>
                <c:pt idx="19587">
                  <c:v>-122.26412999999999</c:v>
                </c:pt>
                <c:pt idx="19588">
                  <c:v>-122.26617</c:v>
                </c:pt>
                <c:pt idx="19589">
                  <c:v>-122.26611</c:v>
                </c:pt>
                <c:pt idx="19590">
                  <c:v>-90.473867999999982</c:v>
                </c:pt>
                <c:pt idx="19591">
                  <c:v>-90.473867999999982</c:v>
                </c:pt>
                <c:pt idx="19592">
                  <c:v>-90.473867999999982</c:v>
                </c:pt>
                <c:pt idx="19593">
                  <c:v>-90.473867999999982</c:v>
                </c:pt>
                <c:pt idx="19594">
                  <c:v>-122.26379900000001</c:v>
                </c:pt>
                <c:pt idx="19595">
                  <c:v>-122.264816</c:v>
                </c:pt>
                <c:pt idx="19596">
                  <c:v>-119.94967</c:v>
                </c:pt>
                <c:pt idx="19597">
                  <c:v>-122.2647</c:v>
                </c:pt>
                <c:pt idx="19598">
                  <c:v>-122.2607</c:v>
                </c:pt>
                <c:pt idx="19599">
                  <c:v>-122.25183</c:v>
                </c:pt>
                <c:pt idx="19600">
                  <c:v>-79.447753000000006</c:v>
                </c:pt>
                <c:pt idx="19601">
                  <c:v>-80.429170000000013</c:v>
                </c:pt>
                <c:pt idx="19602">
                  <c:v>-122.25296</c:v>
                </c:pt>
                <c:pt idx="19603">
                  <c:v>-96.886286999999982</c:v>
                </c:pt>
                <c:pt idx="19604">
                  <c:v>-85.941839999999999</c:v>
                </c:pt>
                <c:pt idx="19605">
                  <c:v>-95.436440000000005</c:v>
                </c:pt>
                <c:pt idx="19606">
                  <c:v>-121.21941200000001</c:v>
                </c:pt>
                <c:pt idx="19607">
                  <c:v>-85.462377999999987</c:v>
                </c:pt>
                <c:pt idx="19608">
                  <c:v>-85.418059999999997</c:v>
                </c:pt>
                <c:pt idx="19609">
                  <c:v>-94.721446999999998</c:v>
                </c:pt>
                <c:pt idx="19610">
                  <c:v>-122.28404</c:v>
                </c:pt>
                <c:pt idx="19611">
                  <c:v>-92.17610999999998</c:v>
                </c:pt>
                <c:pt idx="19612">
                  <c:v>-92.17610999999998</c:v>
                </c:pt>
                <c:pt idx="19613">
                  <c:v>-121.99973</c:v>
                </c:pt>
                <c:pt idx="19614">
                  <c:v>-122.282989</c:v>
                </c:pt>
                <c:pt idx="19615">
                  <c:v>-85.933274999999995</c:v>
                </c:pt>
                <c:pt idx="19616">
                  <c:v>-122.29385000000001</c:v>
                </c:pt>
                <c:pt idx="19617">
                  <c:v>-122.294556</c:v>
                </c:pt>
                <c:pt idx="19618">
                  <c:v>-90.48818</c:v>
                </c:pt>
                <c:pt idx="19619">
                  <c:v>-122.298367</c:v>
                </c:pt>
                <c:pt idx="19620">
                  <c:v>-122.29595999999999</c:v>
                </c:pt>
                <c:pt idx="19621">
                  <c:v>-84.270020000000002</c:v>
                </c:pt>
                <c:pt idx="19622">
                  <c:v>-122.29305100000001</c:v>
                </c:pt>
                <c:pt idx="19623">
                  <c:v>-122.29586500000001</c:v>
                </c:pt>
                <c:pt idx="19624">
                  <c:v>-122.294577</c:v>
                </c:pt>
                <c:pt idx="19625">
                  <c:v>-81.989170000000001</c:v>
                </c:pt>
                <c:pt idx="19626">
                  <c:v>-81.198979999999992</c:v>
                </c:pt>
                <c:pt idx="19627">
                  <c:v>-122.295115</c:v>
                </c:pt>
                <c:pt idx="19628">
                  <c:v>-121.28342000000001</c:v>
                </c:pt>
                <c:pt idx="19629">
                  <c:v>-94.342984999999999</c:v>
                </c:pt>
                <c:pt idx="19630">
                  <c:v>-87.581508999999983</c:v>
                </c:pt>
                <c:pt idx="19631">
                  <c:v>-87.578969999999998</c:v>
                </c:pt>
                <c:pt idx="19632">
                  <c:v>-94.850927999999982</c:v>
                </c:pt>
                <c:pt idx="19633">
                  <c:v>-92.404399999999995</c:v>
                </c:pt>
                <c:pt idx="19634">
                  <c:v>-122.12559</c:v>
                </c:pt>
                <c:pt idx="19635">
                  <c:v>-80.498750000000001</c:v>
                </c:pt>
                <c:pt idx="19636">
                  <c:v>-112.82910200000001</c:v>
                </c:pt>
                <c:pt idx="19637">
                  <c:v>-87.575251999999992</c:v>
                </c:pt>
                <c:pt idx="19638">
                  <c:v>-90.529250000000005</c:v>
                </c:pt>
                <c:pt idx="19639">
                  <c:v>-122.26682700000001</c:v>
                </c:pt>
                <c:pt idx="19640">
                  <c:v>-122.30132999999999</c:v>
                </c:pt>
                <c:pt idx="19641">
                  <c:v>-122.300027</c:v>
                </c:pt>
                <c:pt idx="19642">
                  <c:v>-122.254242</c:v>
                </c:pt>
                <c:pt idx="19643">
                  <c:v>-82.544559000000007</c:v>
                </c:pt>
                <c:pt idx="19644">
                  <c:v>-122.26707500000001</c:v>
                </c:pt>
                <c:pt idx="19645">
                  <c:v>-122.28486100000001</c:v>
                </c:pt>
                <c:pt idx="19646">
                  <c:v>-122.270408</c:v>
                </c:pt>
                <c:pt idx="19647">
                  <c:v>-122.278418</c:v>
                </c:pt>
                <c:pt idx="19648">
                  <c:v>-95.739779999999982</c:v>
                </c:pt>
                <c:pt idx="19649">
                  <c:v>-122.270432</c:v>
                </c:pt>
                <c:pt idx="19650">
                  <c:v>-122.30449</c:v>
                </c:pt>
                <c:pt idx="19651">
                  <c:v>-122.26770999999999</c:v>
                </c:pt>
                <c:pt idx="19652">
                  <c:v>-122.26653899999999</c:v>
                </c:pt>
                <c:pt idx="19653">
                  <c:v>-122.51656</c:v>
                </c:pt>
                <c:pt idx="19654">
                  <c:v>-122.074173</c:v>
                </c:pt>
                <c:pt idx="19655">
                  <c:v>-122.06740000000001</c:v>
                </c:pt>
                <c:pt idx="19656">
                  <c:v>-122.069287</c:v>
                </c:pt>
                <c:pt idx="19657">
                  <c:v>-87.566467000000003</c:v>
                </c:pt>
                <c:pt idx="19658">
                  <c:v>-122.30669</c:v>
                </c:pt>
                <c:pt idx="19659">
                  <c:v>-122.30687</c:v>
                </c:pt>
                <c:pt idx="19660">
                  <c:v>-122.46144</c:v>
                </c:pt>
                <c:pt idx="19661">
                  <c:v>-84.563839999999999</c:v>
                </c:pt>
                <c:pt idx="19662">
                  <c:v>-79.274240000000006</c:v>
                </c:pt>
                <c:pt idx="19663">
                  <c:v>-84.568183000000005</c:v>
                </c:pt>
                <c:pt idx="19664">
                  <c:v>-122.05176</c:v>
                </c:pt>
                <c:pt idx="19665">
                  <c:v>-122.10097500000001</c:v>
                </c:pt>
                <c:pt idx="19666">
                  <c:v>-122.061038</c:v>
                </c:pt>
                <c:pt idx="19667">
                  <c:v>-122.058924</c:v>
                </c:pt>
                <c:pt idx="19668">
                  <c:v>-122.06022900000001</c:v>
                </c:pt>
                <c:pt idx="19669">
                  <c:v>-88.950422000000003</c:v>
                </c:pt>
                <c:pt idx="19670">
                  <c:v>-122.06265</c:v>
                </c:pt>
                <c:pt idx="19671">
                  <c:v>-122.51694000000001</c:v>
                </c:pt>
                <c:pt idx="19672">
                  <c:v>-122.0612</c:v>
                </c:pt>
                <c:pt idx="19673">
                  <c:v>-88.931730000000002</c:v>
                </c:pt>
                <c:pt idx="19674">
                  <c:v>-122.300669</c:v>
                </c:pt>
                <c:pt idx="19675">
                  <c:v>-122.3087</c:v>
                </c:pt>
                <c:pt idx="19676">
                  <c:v>-122.3116</c:v>
                </c:pt>
                <c:pt idx="19677">
                  <c:v>-84.564751000000001</c:v>
                </c:pt>
                <c:pt idx="19678">
                  <c:v>-121.20997</c:v>
                </c:pt>
                <c:pt idx="19679">
                  <c:v>-121.20229999999999</c:v>
                </c:pt>
                <c:pt idx="19680">
                  <c:v>-122.04427</c:v>
                </c:pt>
                <c:pt idx="19681">
                  <c:v>-76.903942000000001</c:v>
                </c:pt>
                <c:pt idx="19682">
                  <c:v>-122.06449000000001</c:v>
                </c:pt>
                <c:pt idx="19683">
                  <c:v>-122.037251</c:v>
                </c:pt>
                <c:pt idx="19684">
                  <c:v>-122.34872</c:v>
                </c:pt>
                <c:pt idx="19685">
                  <c:v>-122.489783</c:v>
                </c:pt>
                <c:pt idx="19686">
                  <c:v>-121.951543</c:v>
                </c:pt>
                <c:pt idx="19687">
                  <c:v>-121.951543</c:v>
                </c:pt>
                <c:pt idx="19688">
                  <c:v>-121.951543</c:v>
                </c:pt>
                <c:pt idx="19689">
                  <c:v>-121.951543</c:v>
                </c:pt>
                <c:pt idx="19690">
                  <c:v>-122.03082999999999</c:v>
                </c:pt>
                <c:pt idx="19691">
                  <c:v>-121.29039</c:v>
                </c:pt>
                <c:pt idx="19692">
                  <c:v>-83.258944</c:v>
                </c:pt>
                <c:pt idx="19693">
                  <c:v>-122.095333</c:v>
                </c:pt>
                <c:pt idx="19694">
                  <c:v>-86.887799999999999</c:v>
                </c:pt>
                <c:pt idx="19695">
                  <c:v>-122.01566200000001</c:v>
                </c:pt>
                <c:pt idx="19696">
                  <c:v>-122.33880000000001</c:v>
                </c:pt>
                <c:pt idx="19697">
                  <c:v>-122.063918</c:v>
                </c:pt>
                <c:pt idx="19698">
                  <c:v>-122.05531999999999</c:v>
                </c:pt>
                <c:pt idx="19699">
                  <c:v>-122.058069</c:v>
                </c:pt>
                <c:pt idx="19700">
                  <c:v>-122.05195000000001</c:v>
                </c:pt>
                <c:pt idx="19701">
                  <c:v>-122.51401</c:v>
                </c:pt>
                <c:pt idx="19702">
                  <c:v>-122.05327</c:v>
                </c:pt>
                <c:pt idx="19703">
                  <c:v>-122.05168</c:v>
                </c:pt>
                <c:pt idx="19704">
                  <c:v>-122.058604</c:v>
                </c:pt>
                <c:pt idx="19705">
                  <c:v>-121.27223600000001</c:v>
                </c:pt>
                <c:pt idx="19706">
                  <c:v>-121.27223600000001</c:v>
                </c:pt>
                <c:pt idx="19707">
                  <c:v>-121.27223600000001</c:v>
                </c:pt>
                <c:pt idx="19708">
                  <c:v>-121.27223600000001</c:v>
                </c:pt>
                <c:pt idx="19709">
                  <c:v>-121.27223600000001</c:v>
                </c:pt>
                <c:pt idx="19710">
                  <c:v>-121.27223600000001</c:v>
                </c:pt>
                <c:pt idx="19711">
                  <c:v>-121.27223600000001</c:v>
                </c:pt>
                <c:pt idx="19712">
                  <c:v>-121.27223600000001</c:v>
                </c:pt>
                <c:pt idx="19713">
                  <c:v>-121.27223600000001</c:v>
                </c:pt>
                <c:pt idx="19714">
                  <c:v>-121.27223600000001</c:v>
                </c:pt>
                <c:pt idx="19715">
                  <c:v>-81.156289999999998</c:v>
                </c:pt>
                <c:pt idx="19716">
                  <c:v>-79.233085000000003</c:v>
                </c:pt>
                <c:pt idx="19717">
                  <c:v>-91.776954000000003</c:v>
                </c:pt>
                <c:pt idx="19718">
                  <c:v>-91.797359999999998</c:v>
                </c:pt>
                <c:pt idx="19719">
                  <c:v>-77.65252599999998</c:v>
                </c:pt>
                <c:pt idx="19720">
                  <c:v>-121.276025</c:v>
                </c:pt>
                <c:pt idx="19721">
                  <c:v>-122.05249000000001</c:v>
                </c:pt>
                <c:pt idx="19722">
                  <c:v>-90.897054999999995</c:v>
                </c:pt>
                <c:pt idx="19723">
                  <c:v>-122.06102</c:v>
                </c:pt>
                <c:pt idx="19724">
                  <c:v>-121.291393</c:v>
                </c:pt>
                <c:pt idx="19725">
                  <c:v>-121.291393</c:v>
                </c:pt>
                <c:pt idx="19726">
                  <c:v>-121.148307</c:v>
                </c:pt>
                <c:pt idx="19727">
                  <c:v>-122.05969</c:v>
                </c:pt>
                <c:pt idx="19728">
                  <c:v>-91.771550000000005</c:v>
                </c:pt>
                <c:pt idx="19729">
                  <c:v>-121.95862</c:v>
                </c:pt>
                <c:pt idx="19730">
                  <c:v>-78.593073000000004</c:v>
                </c:pt>
                <c:pt idx="19731">
                  <c:v>-91.748009999999994</c:v>
                </c:pt>
                <c:pt idx="19732">
                  <c:v>-121.32089000000001</c:v>
                </c:pt>
                <c:pt idx="19733">
                  <c:v>-87.542950000000005</c:v>
                </c:pt>
                <c:pt idx="19734">
                  <c:v>-87.500609999999995</c:v>
                </c:pt>
                <c:pt idx="19735">
                  <c:v>-121.29107</c:v>
                </c:pt>
                <c:pt idx="19736">
                  <c:v>-121.29115</c:v>
                </c:pt>
                <c:pt idx="19737">
                  <c:v>-87.449860000000001</c:v>
                </c:pt>
                <c:pt idx="19738">
                  <c:v>-122.03501</c:v>
                </c:pt>
                <c:pt idx="19739">
                  <c:v>-122.05597</c:v>
                </c:pt>
                <c:pt idx="19740">
                  <c:v>-122.03144</c:v>
                </c:pt>
                <c:pt idx="19741">
                  <c:v>-122.05710500000001</c:v>
                </c:pt>
                <c:pt idx="19742">
                  <c:v>-84.492806000000002</c:v>
                </c:pt>
                <c:pt idx="19743">
                  <c:v>-121.99522</c:v>
                </c:pt>
                <c:pt idx="19744">
                  <c:v>-84.496983</c:v>
                </c:pt>
                <c:pt idx="19745">
                  <c:v>-122.325853</c:v>
                </c:pt>
                <c:pt idx="19746">
                  <c:v>-122.32163</c:v>
                </c:pt>
                <c:pt idx="19747">
                  <c:v>-80.769435999999999</c:v>
                </c:pt>
                <c:pt idx="19748">
                  <c:v>-121.73369</c:v>
                </c:pt>
                <c:pt idx="19749">
                  <c:v>-122.061592</c:v>
                </c:pt>
                <c:pt idx="19750">
                  <c:v>-122.005095</c:v>
                </c:pt>
                <c:pt idx="19751">
                  <c:v>-85.680620000000005</c:v>
                </c:pt>
                <c:pt idx="19752">
                  <c:v>-84.495819999999995</c:v>
                </c:pt>
                <c:pt idx="19753">
                  <c:v>-122.05624400000001</c:v>
                </c:pt>
                <c:pt idx="19754">
                  <c:v>-84.144974000000005</c:v>
                </c:pt>
                <c:pt idx="19755">
                  <c:v>-84.497917999999999</c:v>
                </c:pt>
                <c:pt idx="19756">
                  <c:v>-84.144244999999998</c:v>
                </c:pt>
                <c:pt idx="19757">
                  <c:v>-100.87246</c:v>
                </c:pt>
                <c:pt idx="19758">
                  <c:v>-87.646716999999981</c:v>
                </c:pt>
                <c:pt idx="19759">
                  <c:v>-122.34256999999999</c:v>
                </c:pt>
                <c:pt idx="19760">
                  <c:v>-87.453400000000002</c:v>
                </c:pt>
                <c:pt idx="19761">
                  <c:v>-87.643636000000001</c:v>
                </c:pt>
                <c:pt idx="19762">
                  <c:v>-85.698530999999988</c:v>
                </c:pt>
                <c:pt idx="19763">
                  <c:v>-78.216390000000004</c:v>
                </c:pt>
                <c:pt idx="19764">
                  <c:v>-87.441806999999997</c:v>
                </c:pt>
                <c:pt idx="19765">
                  <c:v>-78.215874999999983</c:v>
                </c:pt>
                <c:pt idx="19766">
                  <c:v>-122.06914</c:v>
                </c:pt>
                <c:pt idx="19767">
                  <c:v>-87.402066000000005</c:v>
                </c:pt>
                <c:pt idx="19768">
                  <c:v>-122.035251</c:v>
                </c:pt>
                <c:pt idx="19769">
                  <c:v>-87.455039999999983</c:v>
                </c:pt>
                <c:pt idx="19770">
                  <c:v>-120.31739</c:v>
                </c:pt>
                <c:pt idx="19771">
                  <c:v>-87.544049999999999</c:v>
                </c:pt>
                <c:pt idx="19772">
                  <c:v>-87.543999999999997</c:v>
                </c:pt>
                <c:pt idx="19773">
                  <c:v>-122.066537</c:v>
                </c:pt>
                <c:pt idx="19774">
                  <c:v>-87.475861999999992</c:v>
                </c:pt>
                <c:pt idx="19775">
                  <c:v>-87.627371999999966</c:v>
                </c:pt>
                <c:pt idx="19776">
                  <c:v>-101.74562</c:v>
                </c:pt>
                <c:pt idx="19777">
                  <c:v>-122.04742</c:v>
                </c:pt>
                <c:pt idx="19778">
                  <c:v>-87.595047999999991</c:v>
                </c:pt>
                <c:pt idx="19779">
                  <c:v>-87.595047999999991</c:v>
                </c:pt>
                <c:pt idx="19780">
                  <c:v>-87.595047999999991</c:v>
                </c:pt>
                <c:pt idx="19781">
                  <c:v>-87.595047999999991</c:v>
                </c:pt>
                <c:pt idx="19782">
                  <c:v>-87.595047999999991</c:v>
                </c:pt>
                <c:pt idx="19783">
                  <c:v>-87.595047999999991</c:v>
                </c:pt>
                <c:pt idx="19784">
                  <c:v>-87.595047999999991</c:v>
                </c:pt>
                <c:pt idx="19785">
                  <c:v>-87.595047999999991</c:v>
                </c:pt>
                <c:pt idx="19786">
                  <c:v>-87.595047999999991</c:v>
                </c:pt>
                <c:pt idx="19787">
                  <c:v>-87.595047999999991</c:v>
                </c:pt>
                <c:pt idx="19788">
                  <c:v>-87.595047999999991</c:v>
                </c:pt>
                <c:pt idx="19789">
                  <c:v>-122.053479</c:v>
                </c:pt>
                <c:pt idx="19790">
                  <c:v>-86.165883999999991</c:v>
                </c:pt>
                <c:pt idx="19791">
                  <c:v>-122.05436400000001</c:v>
                </c:pt>
                <c:pt idx="19792">
                  <c:v>-84.550011999999981</c:v>
                </c:pt>
                <c:pt idx="19793">
                  <c:v>-84.527175</c:v>
                </c:pt>
                <c:pt idx="19794">
                  <c:v>-121.3546</c:v>
                </c:pt>
                <c:pt idx="19795">
                  <c:v>-87.494750999999994</c:v>
                </c:pt>
                <c:pt idx="19796">
                  <c:v>-122.317936</c:v>
                </c:pt>
                <c:pt idx="19797">
                  <c:v>-84.531311000000002</c:v>
                </c:pt>
                <c:pt idx="19798">
                  <c:v>-121.29349999999999</c:v>
                </c:pt>
                <c:pt idx="19799">
                  <c:v>-87.599871999999991</c:v>
                </c:pt>
                <c:pt idx="19800">
                  <c:v>-121.31235</c:v>
                </c:pt>
                <c:pt idx="19801">
                  <c:v>-121.78496</c:v>
                </c:pt>
                <c:pt idx="19802">
                  <c:v>-121.35061</c:v>
                </c:pt>
                <c:pt idx="19803">
                  <c:v>-122.3329</c:v>
                </c:pt>
                <c:pt idx="19804">
                  <c:v>-122.337656</c:v>
                </c:pt>
                <c:pt idx="19805">
                  <c:v>-81.12806999999998</c:v>
                </c:pt>
                <c:pt idx="19806">
                  <c:v>-81.128329999999977</c:v>
                </c:pt>
                <c:pt idx="19807">
                  <c:v>-122.29965</c:v>
                </c:pt>
                <c:pt idx="19808">
                  <c:v>-121.287272</c:v>
                </c:pt>
                <c:pt idx="19809">
                  <c:v>-122.30000699999999</c:v>
                </c:pt>
                <c:pt idx="19810">
                  <c:v>-122.308978</c:v>
                </c:pt>
                <c:pt idx="19811">
                  <c:v>-122.298209</c:v>
                </c:pt>
                <c:pt idx="19812">
                  <c:v>-122.06506899999999</c:v>
                </c:pt>
                <c:pt idx="19813">
                  <c:v>-84.526160000000004</c:v>
                </c:pt>
                <c:pt idx="19814">
                  <c:v>-122.303134</c:v>
                </c:pt>
                <c:pt idx="19815">
                  <c:v>-122.06989</c:v>
                </c:pt>
                <c:pt idx="19816">
                  <c:v>-84.521424999999994</c:v>
                </c:pt>
                <c:pt idx="19817">
                  <c:v>-121.30415000000001</c:v>
                </c:pt>
                <c:pt idx="19818">
                  <c:v>-87.494039999999998</c:v>
                </c:pt>
                <c:pt idx="19819">
                  <c:v>-122.59506399999999</c:v>
                </c:pt>
                <c:pt idx="19820">
                  <c:v>-121.313295</c:v>
                </c:pt>
                <c:pt idx="19821">
                  <c:v>-87.540154999999999</c:v>
                </c:pt>
                <c:pt idx="19822">
                  <c:v>-122.11272</c:v>
                </c:pt>
                <c:pt idx="19823">
                  <c:v>-121.79452000000001</c:v>
                </c:pt>
                <c:pt idx="19824">
                  <c:v>-122.53792</c:v>
                </c:pt>
                <c:pt idx="19825">
                  <c:v>-122.05262999999999</c:v>
                </c:pt>
                <c:pt idx="19826">
                  <c:v>-87.574929999999995</c:v>
                </c:pt>
                <c:pt idx="19827">
                  <c:v>-92.088220000000007</c:v>
                </c:pt>
                <c:pt idx="19828">
                  <c:v>-84.448689000000002</c:v>
                </c:pt>
                <c:pt idx="19829">
                  <c:v>-121.29563</c:v>
                </c:pt>
                <c:pt idx="19830">
                  <c:v>-84.450102999999999</c:v>
                </c:pt>
                <c:pt idx="19831">
                  <c:v>-122.04361</c:v>
                </c:pt>
                <c:pt idx="19832">
                  <c:v>-121.294405</c:v>
                </c:pt>
                <c:pt idx="19833">
                  <c:v>-122.027738</c:v>
                </c:pt>
                <c:pt idx="19834">
                  <c:v>-122.54524600000001</c:v>
                </c:pt>
                <c:pt idx="19835">
                  <c:v>-122.31322</c:v>
                </c:pt>
                <c:pt idx="19836">
                  <c:v>-121.740075</c:v>
                </c:pt>
                <c:pt idx="19837">
                  <c:v>-84.518349999999998</c:v>
                </c:pt>
                <c:pt idx="19838">
                  <c:v>-78.499480000000005</c:v>
                </c:pt>
                <c:pt idx="19839">
                  <c:v>-84.521330999999989</c:v>
                </c:pt>
                <c:pt idx="19840">
                  <c:v>-122.538174</c:v>
                </c:pt>
                <c:pt idx="19841">
                  <c:v>-86.709984000000006</c:v>
                </c:pt>
                <c:pt idx="19842">
                  <c:v>-78.517589999999998</c:v>
                </c:pt>
                <c:pt idx="19843">
                  <c:v>-122.09514</c:v>
                </c:pt>
                <c:pt idx="19844">
                  <c:v>-77.417394000000002</c:v>
                </c:pt>
                <c:pt idx="19845">
                  <c:v>-87.010643999999999</c:v>
                </c:pt>
                <c:pt idx="19846">
                  <c:v>-122.03115</c:v>
                </c:pt>
                <c:pt idx="19847">
                  <c:v>-84.454837999999981</c:v>
                </c:pt>
                <c:pt idx="19848">
                  <c:v>-91.620987999999969</c:v>
                </c:pt>
                <c:pt idx="19849">
                  <c:v>-121.86924</c:v>
                </c:pt>
                <c:pt idx="19850">
                  <c:v>-122.04371999999999</c:v>
                </c:pt>
                <c:pt idx="19851">
                  <c:v>-84.461023999999995</c:v>
                </c:pt>
                <c:pt idx="19852">
                  <c:v>-122.537503</c:v>
                </c:pt>
                <c:pt idx="19853">
                  <c:v>-87.491310999999996</c:v>
                </c:pt>
                <c:pt idx="19854">
                  <c:v>-121.31822</c:v>
                </c:pt>
                <c:pt idx="19855">
                  <c:v>-79.811036000000001</c:v>
                </c:pt>
                <c:pt idx="19856">
                  <c:v>-122.52897299999999</c:v>
                </c:pt>
                <c:pt idx="19857">
                  <c:v>-78.473003000000006</c:v>
                </c:pt>
                <c:pt idx="19858">
                  <c:v>-121.880297</c:v>
                </c:pt>
                <c:pt idx="19859">
                  <c:v>-87.346071999999992</c:v>
                </c:pt>
                <c:pt idx="19860">
                  <c:v>-84.214690000000004</c:v>
                </c:pt>
                <c:pt idx="19861">
                  <c:v>-84.496588000000003</c:v>
                </c:pt>
                <c:pt idx="19862">
                  <c:v>-84.412561999999994</c:v>
                </c:pt>
                <c:pt idx="19863">
                  <c:v>-87.586164999999994</c:v>
                </c:pt>
                <c:pt idx="19864">
                  <c:v>-78.441434999999998</c:v>
                </c:pt>
                <c:pt idx="19865">
                  <c:v>-84.420595000000006</c:v>
                </c:pt>
                <c:pt idx="19866">
                  <c:v>-78.439566999999997</c:v>
                </c:pt>
                <c:pt idx="19867">
                  <c:v>-87.529899999999998</c:v>
                </c:pt>
                <c:pt idx="19868">
                  <c:v>-122.53002600000001</c:v>
                </c:pt>
                <c:pt idx="19869">
                  <c:v>-122.53241</c:v>
                </c:pt>
                <c:pt idx="19870">
                  <c:v>-78.434956999999997</c:v>
                </c:pt>
                <c:pt idx="19871">
                  <c:v>-78.434922999999998</c:v>
                </c:pt>
                <c:pt idx="19872">
                  <c:v>-122.53570499999999</c:v>
                </c:pt>
                <c:pt idx="19873">
                  <c:v>-121.36060999999999</c:v>
                </c:pt>
                <c:pt idx="19874">
                  <c:v>-121.2931</c:v>
                </c:pt>
                <c:pt idx="19875">
                  <c:v>-78.519554999999997</c:v>
                </c:pt>
                <c:pt idx="19876">
                  <c:v>-84.427605</c:v>
                </c:pt>
                <c:pt idx="19877">
                  <c:v>-78.476470000000006</c:v>
                </c:pt>
                <c:pt idx="19878">
                  <c:v>-78.476470000000006</c:v>
                </c:pt>
                <c:pt idx="19879">
                  <c:v>-78.507949999999994</c:v>
                </c:pt>
                <c:pt idx="19880">
                  <c:v>-84.498840000000001</c:v>
                </c:pt>
                <c:pt idx="19881">
                  <c:v>-81.08605</c:v>
                </c:pt>
                <c:pt idx="19882">
                  <c:v>-84.912629999999993</c:v>
                </c:pt>
                <c:pt idx="19883">
                  <c:v>-84.503552999999982</c:v>
                </c:pt>
                <c:pt idx="19884">
                  <c:v>-84.504339999999999</c:v>
                </c:pt>
                <c:pt idx="19885">
                  <c:v>-84.89373999999998</c:v>
                </c:pt>
                <c:pt idx="19886">
                  <c:v>-84.527720000000002</c:v>
                </c:pt>
                <c:pt idx="19887">
                  <c:v>-84.528429999999986</c:v>
                </c:pt>
                <c:pt idx="19888">
                  <c:v>-78.498070000000013</c:v>
                </c:pt>
                <c:pt idx="19889">
                  <c:v>-84.511690000000002</c:v>
                </c:pt>
                <c:pt idx="19890">
                  <c:v>-78.499570000000006</c:v>
                </c:pt>
                <c:pt idx="19891">
                  <c:v>-87.554869999999994</c:v>
                </c:pt>
                <c:pt idx="19892">
                  <c:v>-87.256820000000005</c:v>
                </c:pt>
                <c:pt idx="19893">
                  <c:v>-121.26027000000001</c:v>
                </c:pt>
                <c:pt idx="19894">
                  <c:v>-84.458441999999991</c:v>
                </c:pt>
                <c:pt idx="19895">
                  <c:v>-84.458441999999991</c:v>
                </c:pt>
                <c:pt idx="19896">
                  <c:v>-84.458441999999991</c:v>
                </c:pt>
                <c:pt idx="19897">
                  <c:v>-84.458441999999991</c:v>
                </c:pt>
                <c:pt idx="19898">
                  <c:v>-84.458441999999991</c:v>
                </c:pt>
                <c:pt idx="19899">
                  <c:v>-84.458441999999991</c:v>
                </c:pt>
                <c:pt idx="19900">
                  <c:v>-84.501419999999996</c:v>
                </c:pt>
                <c:pt idx="19901">
                  <c:v>-84.510999999999996</c:v>
                </c:pt>
                <c:pt idx="19902">
                  <c:v>-84.500479999999982</c:v>
                </c:pt>
                <c:pt idx="19903">
                  <c:v>-84.514315999999994</c:v>
                </c:pt>
                <c:pt idx="19904">
                  <c:v>-84.748146000000006</c:v>
                </c:pt>
                <c:pt idx="19905">
                  <c:v>-100.736991</c:v>
                </c:pt>
                <c:pt idx="19906">
                  <c:v>-84.516289999999998</c:v>
                </c:pt>
                <c:pt idx="19907">
                  <c:v>-85.541290000000004</c:v>
                </c:pt>
                <c:pt idx="19908">
                  <c:v>-84.500320000000002</c:v>
                </c:pt>
                <c:pt idx="19909">
                  <c:v>-84.709100000000007</c:v>
                </c:pt>
                <c:pt idx="19910">
                  <c:v>-78.516869999999997</c:v>
                </c:pt>
                <c:pt idx="19911">
                  <c:v>-97.436706000000001</c:v>
                </c:pt>
                <c:pt idx="19912">
                  <c:v>-78.503056000000001</c:v>
                </c:pt>
                <c:pt idx="19913">
                  <c:v>-93.68810999999998</c:v>
                </c:pt>
                <c:pt idx="19914">
                  <c:v>-78.503185999999999</c:v>
                </c:pt>
                <c:pt idx="19915">
                  <c:v>-121.374438</c:v>
                </c:pt>
                <c:pt idx="19916">
                  <c:v>-89.821208999999982</c:v>
                </c:pt>
                <c:pt idx="19917">
                  <c:v>-78.499740000000003</c:v>
                </c:pt>
                <c:pt idx="19918">
                  <c:v>-85.706400000000002</c:v>
                </c:pt>
                <c:pt idx="19919">
                  <c:v>-84.461709999999997</c:v>
                </c:pt>
                <c:pt idx="19920">
                  <c:v>-85.88679999999998</c:v>
                </c:pt>
                <c:pt idx="19921">
                  <c:v>-78.514250000000004</c:v>
                </c:pt>
                <c:pt idx="19922">
                  <c:v>-83.955399999999983</c:v>
                </c:pt>
                <c:pt idx="19923">
                  <c:v>-78.940213999999997</c:v>
                </c:pt>
                <c:pt idx="19924">
                  <c:v>-97.902085</c:v>
                </c:pt>
                <c:pt idx="19925">
                  <c:v>-103.20556500000001</c:v>
                </c:pt>
                <c:pt idx="19926">
                  <c:v>-78.937240000000003</c:v>
                </c:pt>
                <c:pt idx="19927">
                  <c:v>-122.13053600000001</c:v>
                </c:pt>
                <c:pt idx="19928">
                  <c:v>-122.166732</c:v>
                </c:pt>
                <c:pt idx="19929">
                  <c:v>-78.491789999999995</c:v>
                </c:pt>
                <c:pt idx="19930">
                  <c:v>-85.697826000000006</c:v>
                </c:pt>
                <c:pt idx="19931">
                  <c:v>-97.896427000000003</c:v>
                </c:pt>
                <c:pt idx="19932">
                  <c:v>-83.948791999999983</c:v>
                </c:pt>
                <c:pt idx="19933">
                  <c:v>-85.670530999999968</c:v>
                </c:pt>
                <c:pt idx="19934">
                  <c:v>-78.474221999999997</c:v>
                </c:pt>
                <c:pt idx="19935">
                  <c:v>-84.492999999999995</c:v>
                </c:pt>
                <c:pt idx="19936">
                  <c:v>-78.479420000000005</c:v>
                </c:pt>
                <c:pt idx="19937">
                  <c:v>-122.233909</c:v>
                </c:pt>
                <c:pt idx="19938">
                  <c:v>-97.913920000000005</c:v>
                </c:pt>
                <c:pt idx="19939">
                  <c:v>-97.906030000000001</c:v>
                </c:pt>
                <c:pt idx="19940">
                  <c:v>-78.476259999999996</c:v>
                </c:pt>
                <c:pt idx="19941">
                  <c:v>-78.931509000000005</c:v>
                </c:pt>
                <c:pt idx="19942">
                  <c:v>-78.471993999999995</c:v>
                </c:pt>
                <c:pt idx="19943">
                  <c:v>-122.122817</c:v>
                </c:pt>
                <c:pt idx="19944">
                  <c:v>-84.433059</c:v>
                </c:pt>
                <c:pt idx="19945">
                  <c:v>-87.272021999999993</c:v>
                </c:pt>
                <c:pt idx="19946">
                  <c:v>-122.56284100000001</c:v>
                </c:pt>
                <c:pt idx="19947">
                  <c:v>-122.571325</c:v>
                </c:pt>
                <c:pt idx="19948">
                  <c:v>-122.58105</c:v>
                </c:pt>
                <c:pt idx="19949">
                  <c:v>-85.864949999999993</c:v>
                </c:pt>
                <c:pt idx="19950">
                  <c:v>-85.824590000000001</c:v>
                </c:pt>
                <c:pt idx="19951">
                  <c:v>-85.67159599999998</c:v>
                </c:pt>
                <c:pt idx="19952">
                  <c:v>-122.22783</c:v>
                </c:pt>
                <c:pt idx="19953">
                  <c:v>-122.567981</c:v>
                </c:pt>
                <c:pt idx="19954">
                  <c:v>-122.20780000000001</c:v>
                </c:pt>
                <c:pt idx="19955">
                  <c:v>-121.27815099999999</c:v>
                </c:pt>
                <c:pt idx="19956">
                  <c:v>-122.25161</c:v>
                </c:pt>
                <c:pt idx="19957">
                  <c:v>-86.921340000000001</c:v>
                </c:pt>
                <c:pt idx="19958">
                  <c:v>-85.672219999999982</c:v>
                </c:pt>
                <c:pt idx="19959">
                  <c:v>-89.701629999999994</c:v>
                </c:pt>
                <c:pt idx="19960">
                  <c:v>-79.065600000000003</c:v>
                </c:pt>
                <c:pt idx="19961">
                  <c:v>-75.75215799999998</c:v>
                </c:pt>
                <c:pt idx="19962">
                  <c:v>-85.884680000000003</c:v>
                </c:pt>
                <c:pt idx="19963">
                  <c:v>-122.564544</c:v>
                </c:pt>
                <c:pt idx="19964">
                  <c:v>-79.037797999999981</c:v>
                </c:pt>
                <c:pt idx="19965">
                  <c:v>-78.441573000000005</c:v>
                </c:pt>
                <c:pt idx="19966">
                  <c:v>-85.883219999999994</c:v>
                </c:pt>
                <c:pt idx="19967">
                  <c:v>-122.24162</c:v>
                </c:pt>
                <c:pt idx="19968">
                  <c:v>-78.436701999999983</c:v>
                </c:pt>
                <c:pt idx="19969">
                  <c:v>-122.21737</c:v>
                </c:pt>
                <c:pt idx="19970">
                  <c:v>-122.25727000000001</c:v>
                </c:pt>
                <c:pt idx="19971">
                  <c:v>-122.21596700000001</c:v>
                </c:pt>
                <c:pt idx="19972">
                  <c:v>-105.4464</c:v>
                </c:pt>
                <c:pt idx="19973">
                  <c:v>-81.09469</c:v>
                </c:pt>
                <c:pt idx="19974">
                  <c:v>-92.660599000000005</c:v>
                </c:pt>
                <c:pt idx="19975">
                  <c:v>-85.845429999999993</c:v>
                </c:pt>
                <c:pt idx="19976">
                  <c:v>-85.620738999999986</c:v>
                </c:pt>
                <c:pt idx="19977">
                  <c:v>-85.677723999999998</c:v>
                </c:pt>
                <c:pt idx="19978">
                  <c:v>-85.672232999999991</c:v>
                </c:pt>
                <c:pt idx="19979">
                  <c:v>-85.774180000000001</c:v>
                </c:pt>
                <c:pt idx="19980">
                  <c:v>-85.789339999999982</c:v>
                </c:pt>
                <c:pt idx="19981">
                  <c:v>-122.25063299999999</c:v>
                </c:pt>
                <c:pt idx="19982">
                  <c:v>-85.670217999999991</c:v>
                </c:pt>
                <c:pt idx="19983">
                  <c:v>-92.627303999999981</c:v>
                </c:pt>
                <c:pt idx="19984">
                  <c:v>-85.627365999999981</c:v>
                </c:pt>
                <c:pt idx="19985">
                  <c:v>-85.748964999999998</c:v>
                </c:pt>
                <c:pt idx="19986">
                  <c:v>-90.396168000000003</c:v>
                </c:pt>
                <c:pt idx="19987">
                  <c:v>-85.697789999999998</c:v>
                </c:pt>
                <c:pt idx="19988">
                  <c:v>-85.698399999999992</c:v>
                </c:pt>
                <c:pt idx="19989">
                  <c:v>-79.106366999999992</c:v>
                </c:pt>
                <c:pt idx="19990">
                  <c:v>-103.957418</c:v>
                </c:pt>
                <c:pt idx="19991">
                  <c:v>-79.077764000000002</c:v>
                </c:pt>
                <c:pt idx="19992">
                  <c:v>-85.697757999999979</c:v>
                </c:pt>
                <c:pt idx="19993">
                  <c:v>-84.903310000000005</c:v>
                </c:pt>
                <c:pt idx="19994">
                  <c:v>-85.888199999999998</c:v>
                </c:pt>
                <c:pt idx="19995">
                  <c:v>-85.593249999999998</c:v>
                </c:pt>
                <c:pt idx="19996">
                  <c:v>-79.128869999999978</c:v>
                </c:pt>
                <c:pt idx="19997">
                  <c:v>-79.128869999999978</c:v>
                </c:pt>
                <c:pt idx="19998">
                  <c:v>-84.896968000000001</c:v>
                </c:pt>
                <c:pt idx="19999">
                  <c:v>-84.899755999999982</c:v>
                </c:pt>
                <c:pt idx="20000">
                  <c:v>-85.892361999999991</c:v>
                </c:pt>
                <c:pt idx="20001">
                  <c:v>-97.112869999999987</c:v>
                </c:pt>
                <c:pt idx="20002">
                  <c:v>-97.115679999999998</c:v>
                </c:pt>
                <c:pt idx="20003">
                  <c:v>-104.489892</c:v>
                </c:pt>
                <c:pt idx="20004">
                  <c:v>-104.512846</c:v>
                </c:pt>
                <c:pt idx="20005">
                  <c:v>-85.641620000000003</c:v>
                </c:pt>
                <c:pt idx="20006">
                  <c:v>-85.836697999999998</c:v>
                </c:pt>
                <c:pt idx="20007">
                  <c:v>-84.896289999999993</c:v>
                </c:pt>
                <c:pt idx="20008">
                  <c:v>-91.948300000000003</c:v>
                </c:pt>
                <c:pt idx="20009">
                  <c:v>-77.656279999999981</c:v>
                </c:pt>
                <c:pt idx="20010">
                  <c:v>-85.816230000000004</c:v>
                </c:pt>
                <c:pt idx="20011">
                  <c:v>-85.604849999999999</c:v>
                </c:pt>
                <c:pt idx="20012">
                  <c:v>-84.55994699999998</c:v>
                </c:pt>
                <c:pt idx="20013">
                  <c:v>-94.020936999999989</c:v>
                </c:pt>
                <c:pt idx="20014">
                  <c:v>-85.644990000000007</c:v>
                </c:pt>
                <c:pt idx="20015">
                  <c:v>-85.857939999999999</c:v>
                </c:pt>
                <c:pt idx="20016">
                  <c:v>-85.742859999999993</c:v>
                </c:pt>
                <c:pt idx="20017">
                  <c:v>-85.708539999999999</c:v>
                </c:pt>
                <c:pt idx="20018">
                  <c:v>-85.857209999999995</c:v>
                </c:pt>
                <c:pt idx="20019">
                  <c:v>-85.706479999999999</c:v>
                </c:pt>
                <c:pt idx="20020">
                  <c:v>-85.602209999999999</c:v>
                </c:pt>
                <c:pt idx="20021">
                  <c:v>-84.274502999999982</c:v>
                </c:pt>
                <c:pt idx="20022">
                  <c:v>-84.826270999999991</c:v>
                </c:pt>
                <c:pt idx="20023">
                  <c:v>-84.831214000000003</c:v>
                </c:pt>
                <c:pt idx="20024">
                  <c:v>-84.872589999999988</c:v>
                </c:pt>
                <c:pt idx="20025">
                  <c:v>-77.589505000000003</c:v>
                </c:pt>
                <c:pt idx="20026">
                  <c:v>-85.812179999999998</c:v>
                </c:pt>
                <c:pt idx="20027">
                  <c:v>-86.117490000000004</c:v>
                </c:pt>
                <c:pt idx="20028">
                  <c:v>-85.701341999999983</c:v>
                </c:pt>
                <c:pt idx="20029">
                  <c:v>-84.540277000000003</c:v>
                </c:pt>
                <c:pt idx="20030">
                  <c:v>-91.177250000000001</c:v>
                </c:pt>
                <c:pt idx="20031">
                  <c:v>-76.971941999999999</c:v>
                </c:pt>
                <c:pt idx="20032">
                  <c:v>-85.579471999999967</c:v>
                </c:pt>
                <c:pt idx="20033">
                  <c:v>-85.638809999999992</c:v>
                </c:pt>
                <c:pt idx="20034">
                  <c:v>-80.098179999999999</c:v>
                </c:pt>
                <c:pt idx="20035">
                  <c:v>-85.586799999999982</c:v>
                </c:pt>
                <c:pt idx="20036">
                  <c:v>-85.627650000000003</c:v>
                </c:pt>
                <c:pt idx="20037">
                  <c:v>-84.559809999999999</c:v>
                </c:pt>
                <c:pt idx="20038">
                  <c:v>-90.401944999999998</c:v>
                </c:pt>
                <c:pt idx="20039">
                  <c:v>-75.701400000000007</c:v>
                </c:pt>
                <c:pt idx="20040">
                  <c:v>-85.596118000000004</c:v>
                </c:pt>
                <c:pt idx="20041">
                  <c:v>-89.994460000000004</c:v>
                </c:pt>
                <c:pt idx="20042">
                  <c:v>-85.763379999999998</c:v>
                </c:pt>
                <c:pt idx="20043">
                  <c:v>-85.248022000000006</c:v>
                </c:pt>
                <c:pt idx="20044">
                  <c:v>-85.250609999999995</c:v>
                </c:pt>
                <c:pt idx="20045">
                  <c:v>-85.226060000000004</c:v>
                </c:pt>
                <c:pt idx="20046">
                  <c:v>-85.590786999999992</c:v>
                </c:pt>
                <c:pt idx="20047">
                  <c:v>-85.539599999999993</c:v>
                </c:pt>
                <c:pt idx="20048">
                  <c:v>-84.538640000000001</c:v>
                </c:pt>
                <c:pt idx="20049">
                  <c:v>-85.539582999999979</c:v>
                </c:pt>
                <c:pt idx="20050">
                  <c:v>-90.387439999999998</c:v>
                </c:pt>
                <c:pt idx="20051">
                  <c:v>-85.623052999999985</c:v>
                </c:pt>
                <c:pt idx="20052">
                  <c:v>-80.547529999999995</c:v>
                </c:pt>
                <c:pt idx="20053">
                  <c:v>-85.761989999999997</c:v>
                </c:pt>
                <c:pt idx="20054">
                  <c:v>-77.491186999999996</c:v>
                </c:pt>
                <c:pt idx="20055">
                  <c:v>-85.621869999999987</c:v>
                </c:pt>
                <c:pt idx="20056">
                  <c:v>-76.534270000000006</c:v>
                </c:pt>
                <c:pt idx="20057">
                  <c:v>-77.481255000000004</c:v>
                </c:pt>
                <c:pt idx="20058">
                  <c:v>-85.610470000000007</c:v>
                </c:pt>
                <c:pt idx="20059">
                  <c:v>-85.767188000000004</c:v>
                </c:pt>
                <c:pt idx="20060">
                  <c:v>-85.561646999999994</c:v>
                </c:pt>
                <c:pt idx="20061">
                  <c:v>-84.533031999999992</c:v>
                </c:pt>
                <c:pt idx="20062">
                  <c:v>-85.575728999999967</c:v>
                </c:pt>
                <c:pt idx="20063">
                  <c:v>-122.64524</c:v>
                </c:pt>
                <c:pt idx="20064">
                  <c:v>-104.67144999999999</c:v>
                </c:pt>
                <c:pt idx="20065">
                  <c:v>-85.711072999999999</c:v>
                </c:pt>
                <c:pt idx="20066">
                  <c:v>-86.133799999999979</c:v>
                </c:pt>
                <c:pt idx="20067">
                  <c:v>-84.534336999999979</c:v>
                </c:pt>
                <c:pt idx="20068">
                  <c:v>-122.61360500000001</c:v>
                </c:pt>
                <c:pt idx="20069">
                  <c:v>-84.868785999999986</c:v>
                </c:pt>
                <c:pt idx="20070">
                  <c:v>-85.633960000000002</c:v>
                </c:pt>
                <c:pt idx="20071">
                  <c:v>-81.57007999999999</c:v>
                </c:pt>
                <c:pt idx="20072">
                  <c:v>-95.72913699999998</c:v>
                </c:pt>
                <c:pt idx="20073">
                  <c:v>-95.72913699999998</c:v>
                </c:pt>
                <c:pt idx="20074">
                  <c:v>-77.572219000000004</c:v>
                </c:pt>
                <c:pt idx="20075">
                  <c:v>-77.149600000000007</c:v>
                </c:pt>
                <c:pt idx="20076">
                  <c:v>-85.688818999999967</c:v>
                </c:pt>
                <c:pt idx="20077">
                  <c:v>-85.688818999999967</c:v>
                </c:pt>
                <c:pt idx="20078">
                  <c:v>-85.688818999999967</c:v>
                </c:pt>
                <c:pt idx="20079">
                  <c:v>-85.688818999999967</c:v>
                </c:pt>
                <c:pt idx="20080">
                  <c:v>-85.688818999999967</c:v>
                </c:pt>
                <c:pt idx="20081">
                  <c:v>-85.688818999999967</c:v>
                </c:pt>
                <c:pt idx="20082">
                  <c:v>-85.688818999999967</c:v>
                </c:pt>
                <c:pt idx="20083">
                  <c:v>-85.688818999999967</c:v>
                </c:pt>
                <c:pt idx="20084">
                  <c:v>-85.688818999999967</c:v>
                </c:pt>
                <c:pt idx="20085">
                  <c:v>-85.688818999999967</c:v>
                </c:pt>
                <c:pt idx="20086">
                  <c:v>-85.688818999999967</c:v>
                </c:pt>
                <c:pt idx="20087">
                  <c:v>-85.688818999999967</c:v>
                </c:pt>
                <c:pt idx="20088">
                  <c:v>-85.688818999999967</c:v>
                </c:pt>
                <c:pt idx="20089">
                  <c:v>-85.688818999999967</c:v>
                </c:pt>
                <c:pt idx="20090">
                  <c:v>-85.688818999999967</c:v>
                </c:pt>
                <c:pt idx="20091">
                  <c:v>-85.688818999999967</c:v>
                </c:pt>
                <c:pt idx="20092">
                  <c:v>-85.688818999999967</c:v>
                </c:pt>
                <c:pt idx="20093">
                  <c:v>-85.688818999999967</c:v>
                </c:pt>
                <c:pt idx="20094">
                  <c:v>-85.688818999999967</c:v>
                </c:pt>
                <c:pt idx="20095">
                  <c:v>-85.688818999999967</c:v>
                </c:pt>
                <c:pt idx="20096">
                  <c:v>-85.688818999999967</c:v>
                </c:pt>
                <c:pt idx="20097">
                  <c:v>-85.688818999999967</c:v>
                </c:pt>
                <c:pt idx="20098">
                  <c:v>-85.688818999999967</c:v>
                </c:pt>
                <c:pt idx="20099">
                  <c:v>-85.688818999999967</c:v>
                </c:pt>
                <c:pt idx="20100">
                  <c:v>-85.688818999999967</c:v>
                </c:pt>
                <c:pt idx="20101">
                  <c:v>-85.688818999999967</c:v>
                </c:pt>
                <c:pt idx="20102">
                  <c:v>-85.688818999999967</c:v>
                </c:pt>
                <c:pt idx="20103">
                  <c:v>-85.688818999999967</c:v>
                </c:pt>
                <c:pt idx="20104">
                  <c:v>-85.228358999999983</c:v>
                </c:pt>
                <c:pt idx="20105">
                  <c:v>-85.228358999999983</c:v>
                </c:pt>
                <c:pt idx="20106">
                  <c:v>-85.628629999999987</c:v>
                </c:pt>
                <c:pt idx="20107">
                  <c:v>-85.731890000000007</c:v>
                </c:pt>
                <c:pt idx="20108">
                  <c:v>-85.521315000000001</c:v>
                </c:pt>
                <c:pt idx="20109">
                  <c:v>-122.627292</c:v>
                </c:pt>
                <c:pt idx="20110">
                  <c:v>-85.75230999999998</c:v>
                </c:pt>
                <c:pt idx="20111">
                  <c:v>-85.75230999999998</c:v>
                </c:pt>
                <c:pt idx="20112">
                  <c:v>-85.75230999999998</c:v>
                </c:pt>
                <c:pt idx="20113">
                  <c:v>-85.75230999999998</c:v>
                </c:pt>
                <c:pt idx="20114">
                  <c:v>-77.513965999999996</c:v>
                </c:pt>
                <c:pt idx="20115">
                  <c:v>-85.610339999999979</c:v>
                </c:pt>
                <c:pt idx="20116">
                  <c:v>-85.625019999999992</c:v>
                </c:pt>
                <c:pt idx="20117">
                  <c:v>-95.263182999999998</c:v>
                </c:pt>
                <c:pt idx="20118">
                  <c:v>-85.578018999999983</c:v>
                </c:pt>
                <c:pt idx="20119">
                  <c:v>-85.552449999999979</c:v>
                </c:pt>
                <c:pt idx="20120">
                  <c:v>-122.04007</c:v>
                </c:pt>
                <c:pt idx="20121">
                  <c:v>-85.640900000000002</c:v>
                </c:pt>
                <c:pt idx="20122">
                  <c:v>-77.426208000000003</c:v>
                </c:pt>
                <c:pt idx="20123">
                  <c:v>-94.342240000000004</c:v>
                </c:pt>
                <c:pt idx="20124">
                  <c:v>-122.06599</c:v>
                </c:pt>
                <c:pt idx="20125">
                  <c:v>-85.750870999999989</c:v>
                </c:pt>
                <c:pt idx="20126">
                  <c:v>-85.751790999999983</c:v>
                </c:pt>
                <c:pt idx="20127">
                  <c:v>-85.754716999999999</c:v>
                </c:pt>
                <c:pt idx="20128">
                  <c:v>-85.758809999999983</c:v>
                </c:pt>
                <c:pt idx="20129">
                  <c:v>-85.751013</c:v>
                </c:pt>
                <c:pt idx="20130">
                  <c:v>-90.400754000000006</c:v>
                </c:pt>
                <c:pt idx="20131">
                  <c:v>-85.74624</c:v>
                </c:pt>
                <c:pt idx="20132">
                  <c:v>-122.04791</c:v>
                </c:pt>
                <c:pt idx="20133">
                  <c:v>-122.651267</c:v>
                </c:pt>
                <c:pt idx="20134">
                  <c:v>-122.63970999999999</c:v>
                </c:pt>
                <c:pt idx="20135">
                  <c:v>-77.494185999999999</c:v>
                </c:pt>
                <c:pt idx="20136">
                  <c:v>-90.543137999999999</c:v>
                </c:pt>
                <c:pt idx="20137">
                  <c:v>-90.543137999999999</c:v>
                </c:pt>
                <c:pt idx="20138">
                  <c:v>-90.543137999999999</c:v>
                </c:pt>
                <c:pt idx="20139">
                  <c:v>-122.06639</c:v>
                </c:pt>
                <c:pt idx="20140">
                  <c:v>-85.733099999999993</c:v>
                </c:pt>
                <c:pt idx="20141">
                  <c:v>-76.402381999999989</c:v>
                </c:pt>
                <c:pt idx="20142">
                  <c:v>-122.04824000000001</c:v>
                </c:pt>
                <c:pt idx="20143">
                  <c:v>-85.608589999999992</c:v>
                </c:pt>
                <c:pt idx="20144">
                  <c:v>-77.498329999999996</c:v>
                </c:pt>
                <c:pt idx="20145">
                  <c:v>-85.620739999999984</c:v>
                </c:pt>
                <c:pt idx="20146">
                  <c:v>-85.56962</c:v>
                </c:pt>
                <c:pt idx="20147">
                  <c:v>-121.939594</c:v>
                </c:pt>
                <c:pt idx="20148">
                  <c:v>-121.939594</c:v>
                </c:pt>
                <c:pt idx="20149">
                  <c:v>-121.939594</c:v>
                </c:pt>
                <c:pt idx="20150">
                  <c:v>-121.939594</c:v>
                </c:pt>
                <c:pt idx="20151">
                  <c:v>-121.939594</c:v>
                </c:pt>
                <c:pt idx="20152">
                  <c:v>-121.939594</c:v>
                </c:pt>
                <c:pt idx="20153">
                  <c:v>-121.939594</c:v>
                </c:pt>
                <c:pt idx="20154">
                  <c:v>-121.939594</c:v>
                </c:pt>
                <c:pt idx="20155">
                  <c:v>-121.939594</c:v>
                </c:pt>
                <c:pt idx="20156">
                  <c:v>-85.748180000000005</c:v>
                </c:pt>
                <c:pt idx="20157">
                  <c:v>-85.573739999999987</c:v>
                </c:pt>
                <c:pt idx="20158">
                  <c:v>-85.745625000000004</c:v>
                </c:pt>
                <c:pt idx="20159">
                  <c:v>-122.08011</c:v>
                </c:pt>
                <c:pt idx="20160">
                  <c:v>-122.008619</c:v>
                </c:pt>
                <c:pt idx="20161">
                  <c:v>-84.552979999999991</c:v>
                </c:pt>
                <c:pt idx="20162">
                  <c:v>-85.618429999999975</c:v>
                </c:pt>
                <c:pt idx="20163">
                  <c:v>-85.616630000000001</c:v>
                </c:pt>
                <c:pt idx="20164">
                  <c:v>-122.46099599999999</c:v>
                </c:pt>
                <c:pt idx="20165">
                  <c:v>-76.467949000000004</c:v>
                </c:pt>
                <c:pt idx="20166">
                  <c:v>-76.468635000000006</c:v>
                </c:pt>
                <c:pt idx="20167">
                  <c:v>-85.737470000000002</c:v>
                </c:pt>
                <c:pt idx="20168">
                  <c:v>-76.464144000000005</c:v>
                </c:pt>
                <c:pt idx="20169">
                  <c:v>-76.469999000000001</c:v>
                </c:pt>
                <c:pt idx="20170">
                  <c:v>-76.469125000000005</c:v>
                </c:pt>
                <c:pt idx="20171">
                  <c:v>-76.464809000000002</c:v>
                </c:pt>
                <c:pt idx="20172">
                  <c:v>-92.704700000000003</c:v>
                </c:pt>
                <c:pt idx="20173">
                  <c:v>-85.637510000000006</c:v>
                </c:pt>
                <c:pt idx="20174">
                  <c:v>-122.276083</c:v>
                </c:pt>
                <c:pt idx="20175">
                  <c:v>-76.558229999999995</c:v>
                </c:pt>
                <c:pt idx="20176">
                  <c:v>-85.762150000000005</c:v>
                </c:pt>
                <c:pt idx="20177">
                  <c:v>-112.640764</c:v>
                </c:pt>
                <c:pt idx="20178">
                  <c:v>-77.532579999999982</c:v>
                </c:pt>
                <c:pt idx="20179">
                  <c:v>-77.535319999999999</c:v>
                </c:pt>
                <c:pt idx="20180">
                  <c:v>-77.548259999999999</c:v>
                </c:pt>
                <c:pt idx="20181">
                  <c:v>-76.485590999999999</c:v>
                </c:pt>
                <c:pt idx="20182">
                  <c:v>-77.534887999999981</c:v>
                </c:pt>
                <c:pt idx="20183">
                  <c:v>-77.53551299999998</c:v>
                </c:pt>
                <c:pt idx="20184">
                  <c:v>-77.533029999999997</c:v>
                </c:pt>
                <c:pt idx="20185">
                  <c:v>-84.579375999999968</c:v>
                </c:pt>
                <c:pt idx="20186">
                  <c:v>-76.487629999999996</c:v>
                </c:pt>
                <c:pt idx="20187">
                  <c:v>-77.567232000000004</c:v>
                </c:pt>
                <c:pt idx="20188">
                  <c:v>-88.901619999999994</c:v>
                </c:pt>
                <c:pt idx="20189">
                  <c:v>-77.482183000000006</c:v>
                </c:pt>
                <c:pt idx="20190">
                  <c:v>-77.148871999999969</c:v>
                </c:pt>
                <c:pt idx="20191">
                  <c:v>-122.47392000000001</c:v>
                </c:pt>
                <c:pt idx="20192">
                  <c:v>-77.465136000000001</c:v>
                </c:pt>
                <c:pt idx="20193">
                  <c:v>-85.626529999999974</c:v>
                </c:pt>
                <c:pt idx="20194">
                  <c:v>-77.495113000000003</c:v>
                </c:pt>
                <c:pt idx="20195">
                  <c:v>-77.516346999999982</c:v>
                </c:pt>
                <c:pt idx="20196">
                  <c:v>-77.522329999999982</c:v>
                </c:pt>
                <c:pt idx="20197">
                  <c:v>-122.30331099999999</c:v>
                </c:pt>
                <c:pt idx="20198">
                  <c:v>-77.496442999999999</c:v>
                </c:pt>
                <c:pt idx="20199">
                  <c:v>-77.513485000000003</c:v>
                </c:pt>
                <c:pt idx="20200">
                  <c:v>-77.511751000000004</c:v>
                </c:pt>
                <c:pt idx="20201">
                  <c:v>-85.562489999999983</c:v>
                </c:pt>
                <c:pt idx="20202">
                  <c:v>-77.511300000000006</c:v>
                </c:pt>
                <c:pt idx="20203">
                  <c:v>-85.561679999999996</c:v>
                </c:pt>
                <c:pt idx="20204">
                  <c:v>-77.509900000000002</c:v>
                </c:pt>
                <c:pt idx="20205">
                  <c:v>-77.509428</c:v>
                </c:pt>
                <c:pt idx="20206">
                  <c:v>-77.501090000000005</c:v>
                </c:pt>
                <c:pt idx="20207">
                  <c:v>-88.938720000000004</c:v>
                </c:pt>
                <c:pt idx="20208">
                  <c:v>-77.513557000000006</c:v>
                </c:pt>
                <c:pt idx="20209">
                  <c:v>-76.510142999999999</c:v>
                </c:pt>
                <c:pt idx="20210">
                  <c:v>-77.511585999999994</c:v>
                </c:pt>
                <c:pt idx="20211">
                  <c:v>-77.508845999999991</c:v>
                </c:pt>
                <c:pt idx="20212">
                  <c:v>-75.245299000000003</c:v>
                </c:pt>
                <c:pt idx="20213">
                  <c:v>-77.513279999999995</c:v>
                </c:pt>
                <c:pt idx="20214">
                  <c:v>-77.508201</c:v>
                </c:pt>
                <c:pt idx="20215">
                  <c:v>-77.511729000000003</c:v>
                </c:pt>
                <c:pt idx="20216">
                  <c:v>-77.477260000000001</c:v>
                </c:pt>
                <c:pt idx="20217">
                  <c:v>-122.287003</c:v>
                </c:pt>
                <c:pt idx="20218">
                  <c:v>-122.30125</c:v>
                </c:pt>
                <c:pt idx="20219">
                  <c:v>-76.508788999999965</c:v>
                </c:pt>
                <c:pt idx="20220">
                  <c:v>-77.504827000000006</c:v>
                </c:pt>
                <c:pt idx="20221">
                  <c:v>-77.506198999999981</c:v>
                </c:pt>
                <c:pt idx="20222">
                  <c:v>-88.924210000000002</c:v>
                </c:pt>
                <c:pt idx="20223">
                  <c:v>-88.924210000000002</c:v>
                </c:pt>
                <c:pt idx="20224">
                  <c:v>-77.459140000000005</c:v>
                </c:pt>
                <c:pt idx="20225">
                  <c:v>-93.287942000000001</c:v>
                </c:pt>
                <c:pt idx="20226">
                  <c:v>-76.520161999999999</c:v>
                </c:pt>
                <c:pt idx="20227">
                  <c:v>-77.451350000000005</c:v>
                </c:pt>
                <c:pt idx="20228">
                  <c:v>-77.514281999999994</c:v>
                </c:pt>
                <c:pt idx="20229">
                  <c:v>-77.504639999999995</c:v>
                </c:pt>
                <c:pt idx="20230">
                  <c:v>-77.505090999999979</c:v>
                </c:pt>
                <c:pt idx="20231">
                  <c:v>-77.509606000000005</c:v>
                </c:pt>
                <c:pt idx="20232">
                  <c:v>-77.508711999999989</c:v>
                </c:pt>
                <c:pt idx="20233">
                  <c:v>-104.611698</c:v>
                </c:pt>
                <c:pt idx="20234">
                  <c:v>-75.119870000000006</c:v>
                </c:pt>
                <c:pt idx="20235">
                  <c:v>-81.565893000000003</c:v>
                </c:pt>
                <c:pt idx="20236">
                  <c:v>-77.509320000000002</c:v>
                </c:pt>
                <c:pt idx="20237">
                  <c:v>-81.565630000000013</c:v>
                </c:pt>
                <c:pt idx="20238">
                  <c:v>-77.509912999999983</c:v>
                </c:pt>
                <c:pt idx="20239">
                  <c:v>-77.508089999999982</c:v>
                </c:pt>
                <c:pt idx="20240">
                  <c:v>-77.510670000000005</c:v>
                </c:pt>
                <c:pt idx="20241">
                  <c:v>-85.820549</c:v>
                </c:pt>
                <c:pt idx="20242">
                  <c:v>-77.510990000000007</c:v>
                </c:pt>
                <c:pt idx="20243">
                  <c:v>-76.539597000000001</c:v>
                </c:pt>
                <c:pt idx="20244">
                  <c:v>-77.511650000000003</c:v>
                </c:pt>
                <c:pt idx="20245">
                  <c:v>-76.538081999999989</c:v>
                </c:pt>
                <c:pt idx="20246">
                  <c:v>-77.513774999999981</c:v>
                </c:pt>
                <c:pt idx="20247">
                  <c:v>-77.512236000000001</c:v>
                </c:pt>
                <c:pt idx="20248">
                  <c:v>-104.628578</c:v>
                </c:pt>
                <c:pt idx="20249">
                  <c:v>-85.768634000000006</c:v>
                </c:pt>
                <c:pt idx="20250">
                  <c:v>-77.51270199999999</c:v>
                </c:pt>
                <c:pt idx="20251">
                  <c:v>-76.537943999999996</c:v>
                </c:pt>
                <c:pt idx="20252">
                  <c:v>-76.582258999999979</c:v>
                </c:pt>
                <c:pt idx="20253">
                  <c:v>-76.582258999999979</c:v>
                </c:pt>
                <c:pt idx="20254">
                  <c:v>-76.539265999999998</c:v>
                </c:pt>
                <c:pt idx="20255">
                  <c:v>-76.543226000000004</c:v>
                </c:pt>
                <c:pt idx="20256">
                  <c:v>-76.540736999999979</c:v>
                </c:pt>
                <c:pt idx="20257">
                  <c:v>-77.477621999999997</c:v>
                </c:pt>
                <c:pt idx="20258">
                  <c:v>-104.61196700000001</c:v>
                </c:pt>
                <c:pt idx="20259">
                  <c:v>-88.959649999999996</c:v>
                </c:pt>
                <c:pt idx="20260">
                  <c:v>-85.586290000000005</c:v>
                </c:pt>
                <c:pt idx="20261">
                  <c:v>-88.959395999999998</c:v>
                </c:pt>
                <c:pt idx="20262">
                  <c:v>-104.60989600000001</c:v>
                </c:pt>
                <c:pt idx="20263">
                  <c:v>-77.475540999999993</c:v>
                </c:pt>
                <c:pt idx="20264">
                  <c:v>-104.62042099999999</c:v>
                </c:pt>
                <c:pt idx="20265">
                  <c:v>-77.475889999999993</c:v>
                </c:pt>
                <c:pt idx="20266">
                  <c:v>-77.516329999999996</c:v>
                </c:pt>
                <c:pt idx="20267">
                  <c:v>-77.516980000000004</c:v>
                </c:pt>
                <c:pt idx="20268">
                  <c:v>-85.911473999999998</c:v>
                </c:pt>
                <c:pt idx="20269">
                  <c:v>-85.911473999999998</c:v>
                </c:pt>
                <c:pt idx="20270">
                  <c:v>-85.911473999999998</c:v>
                </c:pt>
                <c:pt idx="20271">
                  <c:v>-122.30535999999999</c:v>
                </c:pt>
                <c:pt idx="20272">
                  <c:v>-85.755843999999982</c:v>
                </c:pt>
                <c:pt idx="20273">
                  <c:v>-85.853649000000004</c:v>
                </c:pt>
                <c:pt idx="20274">
                  <c:v>-122.317527</c:v>
                </c:pt>
                <c:pt idx="20275">
                  <c:v>-122.31721</c:v>
                </c:pt>
                <c:pt idx="20276">
                  <c:v>-81.604470000000006</c:v>
                </c:pt>
                <c:pt idx="20277">
                  <c:v>-85.751994999999994</c:v>
                </c:pt>
                <c:pt idx="20278">
                  <c:v>-122.28700000000001</c:v>
                </c:pt>
                <c:pt idx="20279">
                  <c:v>-104.70181599999999</c:v>
                </c:pt>
                <c:pt idx="20280">
                  <c:v>-85.759990000000002</c:v>
                </c:pt>
                <c:pt idx="20281">
                  <c:v>-85.872679999999988</c:v>
                </c:pt>
                <c:pt idx="20282">
                  <c:v>-77.475049999999982</c:v>
                </c:pt>
                <c:pt idx="20283">
                  <c:v>-85.784729999999996</c:v>
                </c:pt>
                <c:pt idx="20284">
                  <c:v>-81.523522</c:v>
                </c:pt>
                <c:pt idx="20285">
                  <c:v>-81.523522</c:v>
                </c:pt>
                <c:pt idx="20286">
                  <c:v>-75.212705999999983</c:v>
                </c:pt>
                <c:pt idx="20287">
                  <c:v>-81.712565999999995</c:v>
                </c:pt>
                <c:pt idx="20288">
                  <c:v>-85.464659999999995</c:v>
                </c:pt>
                <c:pt idx="20289">
                  <c:v>-76.462344000000002</c:v>
                </c:pt>
                <c:pt idx="20290">
                  <c:v>-85.797791000000004</c:v>
                </c:pt>
                <c:pt idx="20291">
                  <c:v>-121.954469</c:v>
                </c:pt>
                <c:pt idx="20292">
                  <c:v>-104.62947</c:v>
                </c:pt>
                <c:pt idx="20293">
                  <c:v>-75.10944099999999</c:v>
                </c:pt>
                <c:pt idx="20294">
                  <c:v>-122.70178</c:v>
                </c:pt>
                <c:pt idx="20295">
                  <c:v>-120.76650100000001</c:v>
                </c:pt>
                <c:pt idx="20296">
                  <c:v>-122.71426</c:v>
                </c:pt>
                <c:pt idx="20297">
                  <c:v>-82.955920000000006</c:v>
                </c:pt>
                <c:pt idx="20298">
                  <c:v>-122.328896</c:v>
                </c:pt>
                <c:pt idx="20299">
                  <c:v>-81.750150000000005</c:v>
                </c:pt>
                <c:pt idx="20300">
                  <c:v>-120.769729</c:v>
                </c:pt>
                <c:pt idx="20301">
                  <c:v>-77.051797999999991</c:v>
                </c:pt>
                <c:pt idx="20302">
                  <c:v>-85.807410000000004</c:v>
                </c:pt>
                <c:pt idx="20303">
                  <c:v>-77.05535399999998</c:v>
                </c:pt>
                <c:pt idx="20304">
                  <c:v>-77.05367099999998</c:v>
                </c:pt>
                <c:pt idx="20305">
                  <c:v>-77.052557999999991</c:v>
                </c:pt>
                <c:pt idx="20306">
                  <c:v>-82.938680000000005</c:v>
                </c:pt>
                <c:pt idx="20307">
                  <c:v>-77.054545000000005</c:v>
                </c:pt>
                <c:pt idx="20308">
                  <c:v>-77.056206000000003</c:v>
                </c:pt>
                <c:pt idx="20309">
                  <c:v>-94.760570000000001</c:v>
                </c:pt>
                <c:pt idx="20310">
                  <c:v>-87.590341999999993</c:v>
                </c:pt>
                <c:pt idx="20311">
                  <c:v>-81.63252</c:v>
                </c:pt>
                <c:pt idx="20312">
                  <c:v>-76.45626</c:v>
                </c:pt>
                <c:pt idx="20313">
                  <c:v>-75.578082999999992</c:v>
                </c:pt>
                <c:pt idx="20314">
                  <c:v>-90.980924000000002</c:v>
                </c:pt>
                <c:pt idx="20315">
                  <c:v>-81.642723000000004</c:v>
                </c:pt>
                <c:pt idx="20316">
                  <c:v>-81.605289999999982</c:v>
                </c:pt>
                <c:pt idx="20317">
                  <c:v>-86.912723999999997</c:v>
                </c:pt>
                <c:pt idx="20318">
                  <c:v>-86.912723999999997</c:v>
                </c:pt>
                <c:pt idx="20319">
                  <c:v>-77.507594999999995</c:v>
                </c:pt>
                <c:pt idx="20320">
                  <c:v>-87.590970000000013</c:v>
                </c:pt>
                <c:pt idx="20321">
                  <c:v>-87.579220000000007</c:v>
                </c:pt>
                <c:pt idx="20322">
                  <c:v>-87.604864000000006</c:v>
                </c:pt>
                <c:pt idx="20323">
                  <c:v>-81.610429999999994</c:v>
                </c:pt>
                <c:pt idx="20324">
                  <c:v>-122.68619</c:v>
                </c:pt>
                <c:pt idx="20325">
                  <c:v>-82.681405999999981</c:v>
                </c:pt>
                <c:pt idx="20326">
                  <c:v>-97.207066999999995</c:v>
                </c:pt>
                <c:pt idx="20327">
                  <c:v>-98.588969999999975</c:v>
                </c:pt>
                <c:pt idx="20328">
                  <c:v>-121.959928</c:v>
                </c:pt>
                <c:pt idx="20329">
                  <c:v>-75.595320000000001</c:v>
                </c:pt>
                <c:pt idx="20330">
                  <c:v>-121.956047</c:v>
                </c:pt>
                <c:pt idx="20331">
                  <c:v>-77.507092</c:v>
                </c:pt>
                <c:pt idx="20332">
                  <c:v>-98.803100000000001</c:v>
                </c:pt>
                <c:pt idx="20333">
                  <c:v>-96.538430000000005</c:v>
                </c:pt>
                <c:pt idx="20334">
                  <c:v>-75.578059999999979</c:v>
                </c:pt>
                <c:pt idx="20335">
                  <c:v>-97.630379999999988</c:v>
                </c:pt>
                <c:pt idx="20336">
                  <c:v>-75.593654999999998</c:v>
                </c:pt>
                <c:pt idx="20337">
                  <c:v>-121.93798</c:v>
                </c:pt>
                <c:pt idx="20338">
                  <c:v>-85.443132000000006</c:v>
                </c:pt>
                <c:pt idx="20339">
                  <c:v>-84.301000000000002</c:v>
                </c:pt>
                <c:pt idx="20340">
                  <c:v>-85.77093499999998</c:v>
                </c:pt>
                <c:pt idx="20341">
                  <c:v>-82.715109999999996</c:v>
                </c:pt>
                <c:pt idx="20342">
                  <c:v>-78.911930999999996</c:v>
                </c:pt>
                <c:pt idx="20343">
                  <c:v>-121.93875800000001</c:v>
                </c:pt>
                <c:pt idx="20344">
                  <c:v>-97.668007999999986</c:v>
                </c:pt>
                <c:pt idx="20345">
                  <c:v>-122.71428299999999</c:v>
                </c:pt>
                <c:pt idx="20346">
                  <c:v>-121.931605</c:v>
                </c:pt>
                <c:pt idx="20347">
                  <c:v>-85.365505999999982</c:v>
                </c:pt>
                <c:pt idx="20348">
                  <c:v>-82.423704000000001</c:v>
                </c:pt>
                <c:pt idx="20349">
                  <c:v>-97.647488999999979</c:v>
                </c:pt>
                <c:pt idx="20350">
                  <c:v>-87.232531999999992</c:v>
                </c:pt>
                <c:pt idx="20351">
                  <c:v>-98.758895999999979</c:v>
                </c:pt>
                <c:pt idx="20352">
                  <c:v>-75.567803999999995</c:v>
                </c:pt>
                <c:pt idx="20353">
                  <c:v>-75.621482999999984</c:v>
                </c:pt>
                <c:pt idx="20354">
                  <c:v>-96.182449999999989</c:v>
                </c:pt>
                <c:pt idx="20355">
                  <c:v>-96.181479999999979</c:v>
                </c:pt>
                <c:pt idx="20356">
                  <c:v>-96.181430000000006</c:v>
                </c:pt>
                <c:pt idx="20357">
                  <c:v>-82.500439999999998</c:v>
                </c:pt>
                <c:pt idx="20358">
                  <c:v>-90.385315999999989</c:v>
                </c:pt>
                <c:pt idx="20359">
                  <c:v>-82.548214999999999</c:v>
                </c:pt>
                <c:pt idx="20360">
                  <c:v>-82.548214999999999</c:v>
                </c:pt>
                <c:pt idx="20361">
                  <c:v>-82.548214999999999</c:v>
                </c:pt>
                <c:pt idx="20362">
                  <c:v>-82.548214999999999</c:v>
                </c:pt>
                <c:pt idx="20363">
                  <c:v>-82.548214999999999</c:v>
                </c:pt>
                <c:pt idx="20364">
                  <c:v>-82.548214999999999</c:v>
                </c:pt>
                <c:pt idx="20365">
                  <c:v>-82.548214999999999</c:v>
                </c:pt>
                <c:pt idx="20366">
                  <c:v>-121.42031799999999</c:v>
                </c:pt>
                <c:pt idx="20367">
                  <c:v>-82.524159999999995</c:v>
                </c:pt>
                <c:pt idx="20368">
                  <c:v>-90.385999999999981</c:v>
                </c:pt>
                <c:pt idx="20369">
                  <c:v>-90.386809999999983</c:v>
                </c:pt>
                <c:pt idx="20370">
                  <c:v>-122.71054700000001</c:v>
                </c:pt>
                <c:pt idx="20371">
                  <c:v>-87.767889999999994</c:v>
                </c:pt>
                <c:pt idx="20372">
                  <c:v>-122.721129</c:v>
                </c:pt>
                <c:pt idx="20373">
                  <c:v>-90.397199000000001</c:v>
                </c:pt>
                <c:pt idx="20374">
                  <c:v>-121.39189</c:v>
                </c:pt>
                <c:pt idx="20375">
                  <c:v>-122.71881999999999</c:v>
                </c:pt>
                <c:pt idx="20376">
                  <c:v>-77.40692</c:v>
                </c:pt>
                <c:pt idx="20377">
                  <c:v>-78.849580000000003</c:v>
                </c:pt>
                <c:pt idx="20378">
                  <c:v>-84.315496999999979</c:v>
                </c:pt>
                <c:pt idx="20379">
                  <c:v>-90.815651000000003</c:v>
                </c:pt>
                <c:pt idx="20380">
                  <c:v>-75.562584999999999</c:v>
                </c:pt>
                <c:pt idx="20381">
                  <c:v>-78.872756999999964</c:v>
                </c:pt>
                <c:pt idx="20382">
                  <c:v>-82.456986999999998</c:v>
                </c:pt>
                <c:pt idx="20383">
                  <c:v>-82.243391000000003</c:v>
                </c:pt>
                <c:pt idx="20384">
                  <c:v>-82.445369999999997</c:v>
                </c:pt>
                <c:pt idx="20385">
                  <c:v>-78.87191</c:v>
                </c:pt>
                <c:pt idx="20386">
                  <c:v>-82.419600000000003</c:v>
                </c:pt>
                <c:pt idx="20387">
                  <c:v>-86.937459000000004</c:v>
                </c:pt>
                <c:pt idx="20388">
                  <c:v>-78.872539999999987</c:v>
                </c:pt>
                <c:pt idx="20389">
                  <c:v>-81.787130000000005</c:v>
                </c:pt>
                <c:pt idx="20390">
                  <c:v>-82.438919999999996</c:v>
                </c:pt>
                <c:pt idx="20391">
                  <c:v>-78.840540000000004</c:v>
                </c:pt>
                <c:pt idx="20392">
                  <c:v>-78.861202000000006</c:v>
                </c:pt>
                <c:pt idx="20393">
                  <c:v>-78.843330999999992</c:v>
                </c:pt>
                <c:pt idx="20394">
                  <c:v>-122.742779</c:v>
                </c:pt>
                <c:pt idx="20395">
                  <c:v>-76.047432999999998</c:v>
                </c:pt>
                <c:pt idx="20396">
                  <c:v>-78.852527999999992</c:v>
                </c:pt>
                <c:pt idx="20397">
                  <c:v>-90.967298999999997</c:v>
                </c:pt>
                <c:pt idx="20398">
                  <c:v>-121.8258</c:v>
                </c:pt>
                <c:pt idx="20399">
                  <c:v>-78.884351999999993</c:v>
                </c:pt>
                <c:pt idx="20400">
                  <c:v>-82.692180999999991</c:v>
                </c:pt>
                <c:pt idx="20401">
                  <c:v>-122.685005</c:v>
                </c:pt>
                <c:pt idx="20402">
                  <c:v>-89.53408899999998</c:v>
                </c:pt>
                <c:pt idx="20403">
                  <c:v>-90.191199999999995</c:v>
                </c:pt>
                <c:pt idx="20404">
                  <c:v>-92.153878999999989</c:v>
                </c:pt>
                <c:pt idx="20405">
                  <c:v>-121.40604999999999</c:v>
                </c:pt>
                <c:pt idx="20406">
                  <c:v>-122.717443</c:v>
                </c:pt>
                <c:pt idx="20407">
                  <c:v>-90.377826999999982</c:v>
                </c:pt>
                <c:pt idx="20408">
                  <c:v>-120.653856</c:v>
                </c:pt>
                <c:pt idx="20409">
                  <c:v>-105.23152899999999</c:v>
                </c:pt>
                <c:pt idx="20410">
                  <c:v>-87.839167000000003</c:v>
                </c:pt>
                <c:pt idx="20411">
                  <c:v>-81.905090000000001</c:v>
                </c:pt>
                <c:pt idx="20412">
                  <c:v>-121.41515</c:v>
                </c:pt>
                <c:pt idx="20413">
                  <c:v>-121.34044</c:v>
                </c:pt>
                <c:pt idx="20414">
                  <c:v>-121.34044</c:v>
                </c:pt>
                <c:pt idx="20415">
                  <c:v>-121.34044</c:v>
                </c:pt>
                <c:pt idx="20416">
                  <c:v>-121.34044</c:v>
                </c:pt>
                <c:pt idx="20417">
                  <c:v>-121.34044</c:v>
                </c:pt>
                <c:pt idx="20418">
                  <c:v>-121.34044</c:v>
                </c:pt>
                <c:pt idx="20419">
                  <c:v>-121.34044</c:v>
                </c:pt>
                <c:pt idx="20420">
                  <c:v>-121.34044</c:v>
                </c:pt>
                <c:pt idx="20421">
                  <c:v>-121.34044</c:v>
                </c:pt>
                <c:pt idx="20422">
                  <c:v>-121.34044</c:v>
                </c:pt>
                <c:pt idx="20423">
                  <c:v>-121.34044</c:v>
                </c:pt>
                <c:pt idx="20424">
                  <c:v>-121.34044</c:v>
                </c:pt>
                <c:pt idx="20425">
                  <c:v>-121.34044</c:v>
                </c:pt>
                <c:pt idx="20426">
                  <c:v>-121.34044</c:v>
                </c:pt>
                <c:pt idx="20427">
                  <c:v>-121.34044</c:v>
                </c:pt>
                <c:pt idx="20428">
                  <c:v>-121.34044</c:v>
                </c:pt>
                <c:pt idx="20429">
                  <c:v>-121.34044</c:v>
                </c:pt>
                <c:pt idx="20430">
                  <c:v>-121.34044</c:v>
                </c:pt>
                <c:pt idx="20431">
                  <c:v>-121.34044</c:v>
                </c:pt>
                <c:pt idx="20432">
                  <c:v>-121.34044</c:v>
                </c:pt>
                <c:pt idx="20433">
                  <c:v>-121.34044</c:v>
                </c:pt>
                <c:pt idx="20434">
                  <c:v>-121.34044</c:v>
                </c:pt>
                <c:pt idx="20435">
                  <c:v>-121.34044</c:v>
                </c:pt>
                <c:pt idx="20436">
                  <c:v>-121.34044</c:v>
                </c:pt>
                <c:pt idx="20437">
                  <c:v>-121.34044</c:v>
                </c:pt>
                <c:pt idx="20438">
                  <c:v>-77.400379999999998</c:v>
                </c:pt>
                <c:pt idx="20439">
                  <c:v>-78.869039999999998</c:v>
                </c:pt>
                <c:pt idx="20440">
                  <c:v>-121.370918</c:v>
                </c:pt>
                <c:pt idx="20441">
                  <c:v>-122.676025</c:v>
                </c:pt>
                <c:pt idx="20442">
                  <c:v>-121.40698999999999</c:v>
                </c:pt>
                <c:pt idx="20443">
                  <c:v>-77.406171999999998</c:v>
                </c:pt>
                <c:pt idx="20444">
                  <c:v>-122.770796</c:v>
                </c:pt>
                <c:pt idx="20445">
                  <c:v>-78.019599999999997</c:v>
                </c:pt>
                <c:pt idx="20446">
                  <c:v>-81.934997999999993</c:v>
                </c:pt>
                <c:pt idx="20447">
                  <c:v>-105.24451999999999</c:v>
                </c:pt>
                <c:pt idx="20448">
                  <c:v>-122.730586</c:v>
                </c:pt>
                <c:pt idx="20449">
                  <c:v>-105.15899</c:v>
                </c:pt>
                <c:pt idx="20450">
                  <c:v>-121.40908</c:v>
                </c:pt>
                <c:pt idx="20451">
                  <c:v>-77.405069999999995</c:v>
                </c:pt>
                <c:pt idx="20452">
                  <c:v>-122.669887</c:v>
                </c:pt>
                <c:pt idx="20453">
                  <c:v>-122.74059</c:v>
                </c:pt>
                <c:pt idx="20454">
                  <c:v>-77.405188999999979</c:v>
                </c:pt>
                <c:pt idx="20455">
                  <c:v>-77.407200000000003</c:v>
                </c:pt>
                <c:pt idx="20456">
                  <c:v>-121.41443</c:v>
                </c:pt>
                <c:pt idx="20457">
                  <c:v>-77.403049999999993</c:v>
                </c:pt>
                <c:pt idx="20458">
                  <c:v>-77.402940000000001</c:v>
                </c:pt>
                <c:pt idx="20459">
                  <c:v>-90.528389999999987</c:v>
                </c:pt>
                <c:pt idx="20460">
                  <c:v>-121.41255</c:v>
                </c:pt>
                <c:pt idx="20461">
                  <c:v>-81.950990000000004</c:v>
                </c:pt>
                <c:pt idx="20462">
                  <c:v>-107.85869</c:v>
                </c:pt>
                <c:pt idx="20463">
                  <c:v>-81.932839999999999</c:v>
                </c:pt>
                <c:pt idx="20464">
                  <c:v>-121.820987</c:v>
                </c:pt>
                <c:pt idx="20465">
                  <c:v>-77.402799999999999</c:v>
                </c:pt>
                <c:pt idx="20466">
                  <c:v>-89.928545</c:v>
                </c:pt>
                <c:pt idx="20467">
                  <c:v>-89.928545</c:v>
                </c:pt>
                <c:pt idx="20468">
                  <c:v>-89.928545</c:v>
                </c:pt>
                <c:pt idx="20469">
                  <c:v>-89.928545</c:v>
                </c:pt>
                <c:pt idx="20470">
                  <c:v>-89.928545</c:v>
                </c:pt>
                <c:pt idx="20471">
                  <c:v>-89.928545</c:v>
                </c:pt>
                <c:pt idx="20472">
                  <c:v>-89.928545</c:v>
                </c:pt>
                <c:pt idx="20473">
                  <c:v>-89.928545</c:v>
                </c:pt>
                <c:pt idx="20474">
                  <c:v>-75.117360000000005</c:v>
                </c:pt>
                <c:pt idx="20475">
                  <c:v>-77.409282000000005</c:v>
                </c:pt>
                <c:pt idx="20476">
                  <c:v>-77.015427000000003</c:v>
                </c:pt>
                <c:pt idx="20477">
                  <c:v>-90.52249999999998</c:v>
                </c:pt>
                <c:pt idx="20478">
                  <c:v>-77.433723000000001</c:v>
                </c:pt>
                <c:pt idx="20479">
                  <c:v>-121.449195</c:v>
                </c:pt>
                <c:pt idx="20480">
                  <c:v>-122.72302999999999</c:v>
                </c:pt>
                <c:pt idx="20481">
                  <c:v>-121.431203</c:v>
                </c:pt>
                <c:pt idx="20482">
                  <c:v>-77.422319999999999</c:v>
                </c:pt>
                <c:pt idx="20483">
                  <c:v>-85.711122000000003</c:v>
                </c:pt>
                <c:pt idx="20484">
                  <c:v>-77.417714000000004</c:v>
                </c:pt>
                <c:pt idx="20485">
                  <c:v>-82.645240000000001</c:v>
                </c:pt>
                <c:pt idx="20486">
                  <c:v>-122.73677600000001</c:v>
                </c:pt>
                <c:pt idx="20487">
                  <c:v>-77.989322999999999</c:v>
                </c:pt>
                <c:pt idx="20488">
                  <c:v>-121.50664</c:v>
                </c:pt>
                <c:pt idx="20489">
                  <c:v>-77.967591999999996</c:v>
                </c:pt>
                <c:pt idx="20490">
                  <c:v>-82.652914999999979</c:v>
                </c:pt>
                <c:pt idx="20491">
                  <c:v>-77.956474999999998</c:v>
                </c:pt>
                <c:pt idx="20492">
                  <c:v>-87.293549999999996</c:v>
                </c:pt>
                <c:pt idx="20493">
                  <c:v>-121.461716</c:v>
                </c:pt>
                <c:pt idx="20494">
                  <c:v>-121.43021</c:v>
                </c:pt>
                <c:pt idx="20495">
                  <c:v>-121.505325</c:v>
                </c:pt>
                <c:pt idx="20496">
                  <c:v>-121.50530999999999</c:v>
                </c:pt>
                <c:pt idx="20497">
                  <c:v>-121.46277000000001</c:v>
                </c:pt>
                <c:pt idx="20498">
                  <c:v>-121.46303</c:v>
                </c:pt>
                <c:pt idx="20499">
                  <c:v>-90.336369999999974</c:v>
                </c:pt>
                <c:pt idx="20500">
                  <c:v>-121.48211999999999</c:v>
                </c:pt>
                <c:pt idx="20501">
                  <c:v>-90.38109</c:v>
                </c:pt>
                <c:pt idx="20502">
                  <c:v>-89.986329999999995</c:v>
                </c:pt>
                <c:pt idx="20503">
                  <c:v>-90.643709999999999</c:v>
                </c:pt>
                <c:pt idx="20504">
                  <c:v>-122.32599399999999</c:v>
                </c:pt>
                <c:pt idx="20505">
                  <c:v>-122.32599399999999</c:v>
                </c:pt>
                <c:pt idx="20506">
                  <c:v>-122.32599399999999</c:v>
                </c:pt>
                <c:pt idx="20507">
                  <c:v>-122.32599399999999</c:v>
                </c:pt>
                <c:pt idx="20508">
                  <c:v>-122.32599399999999</c:v>
                </c:pt>
                <c:pt idx="20509">
                  <c:v>-122.32599399999999</c:v>
                </c:pt>
                <c:pt idx="20510">
                  <c:v>-122.32599399999999</c:v>
                </c:pt>
                <c:pt idx="20511">
                  <c:v>-122.32599399999999</c:v>
                </c:pt>
                <c:pt idx="20512">
                  <c:v>-122.32599399999999</c:v>
                </c:pt>
                <c:pt idx="20513">
                  <c:v>-122.32599399999999</c:v>
                </c:pt>
                <c:pt idx="20514">
                  <c:v>-122.32599399999999</c:v>
                </c:pt>
                <c:pt idx="20515">
                  <c:v>-122.32599399999999</c:v>
                </c:pt>
                <c:pt idx="20516">
                  <c:v>-122.32599399999999</c:v>
                </c:pt>
                <c:pt idx="20517">
                  <c:v>-122.32599399999999</c:v>
                </c:pt>
                <c:pt idx="20518">
                  <c:v>-122.32599399999999</c:v>
                </c:pt>
                <c:pt idx="20519">
                  <c:v>-90.330680999999998</c:v>
                </c:pt>
                <c:pt idx="20520">
                  <c:v>-82.693270999999982</c:v>
                </c:pt>
                <c:pt idx="20521">
                  <c:v>-90.325211999999979</c:v>
                </c:pt>
                <c:pt idx="20522">
                  <c:v>-89.983970000000014</c:v>
                </c:pt>
                <c:pt idx="20523">
                  <c:v>-121.44219200000001</c:v>
                </c:pt>
                <c:pt idx="20524">
                  <c:v>-81.906109000000001</c:v>
                </c:pt>
                <c:pt idx="20525">
                  <c:v>-78.875711999999965</c:v>
                </c:pt>
                <c:pt idx="20526">
                  <c:v>-90.372359999999986</c:v>
                </c:pt>
                <c:pt idx="20527">
                  <c:v>-90.445679999999996</c:v>
                </c:pt>
                <c:pt idx="20528">
                  <c:v>-121.54111</c:v>
                </c:pt>
                <c:pt idx="20529">
                  <c:v>-90.321259999999995</c:v>
                </c:pt>
                <c:pt idx="20530">
                  <c:v>-81.643990000000002</c:v>
                </c:pt>
                <c:pt idx="20531">
                  <c:v>-90.442880000000002</c:v>
                </c:pt>
                <c:pt idx="20532">
                  <c:v>-90.440033</c:v>
                </c:pt>
                <c:pt idx="20533">
                  <c:v>-77.371175999999991</c:v>
                </c:pt>
                <c:pt idx="20534">
                  <c:v>-77.373006999999987</c:v>
                </c:pt>
                <c:pt idx="20535">
                  <c:v>-90.31062</c:v>
                </c:pt>
                <c:pt idx="20536">
                  <c:v>-118.416279</c:v>
                </c:pt>
                <c:pt idx="20537">
                  <c:v>-90.714575999999994</c:v>
                </c:pt>
                <c:pt idx="20538">
                  <c:v>-75.057424999999995</c:v>
                </c:pt>
                <c:pt idx="20539">
                  <c:v>-90.475909999999999</c:v>
                </c:pt>
                <c:pt idx="20540">
                  <c:v>-90.476860000000002</c:v>
                </c:pt>
                <c:pt idx="20541">
                  <c:v>-90.304349999999999</c:v>
                </c:pt>
                <c:pt idx="20542">
                  <c:v>-92.222773999999987</c:v>
                </c:pt>
                <c:pt idx="20543">
                  <c:v>-118.62481</c:v>
                </c:pt>
                <c:pt idx="20544">
                  <c:v>-121.44681</c:v>
                </c:pt>
                <c:pt idx="20545">
                  <c:v>-90.284845000000004</c:v>
                </c:pt>
                <c:pt idx="20546">
                  <c:v>-93.53022</c:v>
                </c:pt>
                <c:pt idx="20547">
                  <c:v>-76.987809999999996</c:v>
                </c:pt>
                <c:pt idx="20548">
                  <c:v>-121.724413</c:v>
                </c:pt>
                <c:pt idx="20549">
                  <c:v>-90.471804000000006</c:v>
                </c:pt>
                <c:pt idx="20550">
                  <c:v>-105.345704</c:v>
                </c:pt>
                <c:pt idx="20551">
                  <c:v>-89.983169000000004</c:v>
                </c:pt>
                <c:pt idx="20552">
                  <c:v>-121.73412</c:v>
                </c:pt>
                <c:pt idx="20553">
                  <c:v>-90.052244999999999</c:v>
                </c:pt>
                <c:pt idx="20554">
                  <c:v>-90.440585999999996</c:v>
                </c:pt>
                <c:pt idx="20555">
                  <c:v>-89.983419999999995</c:v>
                </c:pt>
                <c:pt idx="20556">
                  <c:v>-89.98357</c:v>
                </c:pt>
                <c:pt idx="20557">
                  <c:v>-89.98357</c:v>
                </c:pt>
                <c:pt idx="20558">
                  <c:v>-89.983940000000004</c:v>
                </c:pt>
                <c:pt idx="20559">
                  <c:v>-84.842779999999991</c:v>
                </c:pt>
                <c:pt idx="20560">
                  <c:v>-121.76053400000001</c:v>
                </c:pt>
                <c:pt idx="20561">
                  <c:v>-121.42086</c:v>
                </c:pt>
                <c:pt idx="20562">
                  <c:v>-121.410307</c:v>
                </c:pt>
                <c:pt idx="20563">
                  <c:v>-121.40947</c:v>
                </c:pt>
                <c:pt idx="20564">
                  <c:v>-122.80545600000001</c:v>
                </c:pt>
                <c:pt idx="20565">
                  <c:v>-121.4162</c:v>
                </c:pt>
                <c:pt idx="20566">
                  <c:v>-122.80630499999999</c:v>
                </c:pt>
                <c:pt idx="20567">
                  <c:v>-90.325109999999981</c:v>
                </c:pt>
                <c:pt idx="20568">
                  <c:v>-90.328499999999991</c:v>
                </c:pt>
                <c:pt idx="20569">
                  <c:v>-75.138699999999986</c:v>
                </c:pt>
                <c:pt idx="20570">
                  <c:v>-90.587760000000003</c:v>
                </c:pt>
                <c:pt idx="20571">
                  <c:v>-76.594103000000004</c:v>
                </c:pt>
                <c:pt idx="20572">
                  <c:v>-90.409943999999996</c:v>
                </c:pt>
                <c:pt idx="20573">
                  <c:v>-121.33040800000001</c:v>
                </c:pt>
                <c:pt idx="20574">
                  <c:v>-92.22204099999999</c:v>
                </c:pt>
                <c:pt idx="20575">
                  <c:v>-90.037210000000002</c:v>
                </c:pt>
                <c:pt idx="20576">
                  <c:v>-121.335801</c:v>
                </c:pt>
                <c:pt idx="20577">
                  <c:v>-121.46889</c:v>
                </c:pt>
                <c:pt idx="20578">
                  <c:v>-121.32844</c:v>
                </c:pt>
                <c:pt idx="20579">
                  <c:v>-121.41185</c:v>
                </c:pt>
                <c:pt idx="20580">
                  <c:v>-76.983751999999981</c:v>
                </c:pt>
                <c:pt idx="20581">
                  <c:v>-121.58072</c:v>
                </c:pt>
                <c:pt idx="20582">
                  <c:v>-90.17372499999999</c:v>
                </c:pt>
                <c:pt idx="20583">
                  <c:v>-90.368530000000007</c:v>
                </c:pt>
                <c:pt idx="20584">
                  <c:v>-121.76562699999999</c:v>
                </c:pt>
                <c:pt idx="20585">
                  <c:v>-121.76194</c:v>
                </c:pt>
                <c:pt idx="20586">
                  <c:v>-90.404392000000001</c:v>
                </c:pt>
                <c:pt idx="20587">
                  <c:v>-90.407900999999995</c:v>
                </c:pt>
                <c:pt idx="20588">
                  <c:v>-90.495199</c:v>
                </c:pt>
                <c:pt idx="20589">
                  <c:v>-121.43253</c:v>
                </c:pt>
                <c:pt idx="20590">
                  <c:v>-86.474791999999979</c:v>
                </c:pt>
                <c:pt idx="20591">
                  <c:v>-121.27764999999999</c:v>
                </c:pt>
                <c:pt idx="20592">
                  <c:v>-89.984200000000001</c:v>
                </c:pt>
                <c:pt idx="20593">
                  <c:v>-75.286150000000006</c:v>
                </c:pt>
                <c:pt idx="20594">
                  <c:v>-121.40241</c:v>
                </c:pt>
                <c:pt idx="20595">
                  <c:v>-76.090339999999998</c:v>
                </c:pt>
                <c:pt idx="20596">
                  <c:v>-121.379367</c:v>
                </c:pt>
                <c:pt idx="20597">
                  <c:v>-121.379367</c:v>
                </c:pt>
                <c:pt idx="20598">
                  <c:v>-121.306044</c:v>
                </c:pt>
                <c:pt idx="20599">
                  <c:v>-89.932479999999998</c:v>
                </c:pt>
                <c:pt idx="20600">
                  <c:v>-89.932626999999997</c:v>
                </c:pt>
                <c:pt idx="20601">
                  <c:v>-121.56398</c:v>
                </c:pt>
                <c:pt idx="20602">
                  <c:v>-121.49503300000001</c:v>
                </c:pt>
                <c:pt idx="20603">
                  <c:v>-76.952650000000006</c:v>
                </c:pt>
                <c:pt idx="20604">
                  <c:v>-121.48975</c:v>
                </c:pt>
                <c:pt idx="20605">
                  <c:v>-121.48947</c:v>
                </c:pt>
                <c:pt idx="20606">
                  <c:v>-121.4967</c:v>
                </c:pt>
                <c:pt idx="20607">
                  <c:v>-121.49506</c:v>
                </c:pt>
                <c:pt idx="20608">
                  <c:v>-92.247162000000003</c:v>
                </c:pt>
                <c:pt idx="20609">
                  <c:v>-121.46225</c:v>
                </c:pt>
                <c:pt idx="20610">
                  <c:v>-121.49446</c:v>
                </c:pt>
                <c:pt idx="20611">
                  <c:v>-121.49446</c:v>
                </c:pt>
                <c:pt idx="20612">
                  <c:v>-77.325790999999967</c:v>
                </c:pt>
                <c:pt idx="20613">
                  <c:v>-90.149799999999999</c:v>
                </c:pt>
                <c:pt idx="20614">
                  <c:v>-121.54716999999999</c:v>
                </c:pt>
                <c:pt idx="20615">
                  <c:v>-90.450890000000001</c:v>
                </c:pt>
                <c:pt idx="20616">
                  <c:v>-90.456180000000003</c:v>
                </c:pt>
                <c:pt idx="20617">
                  <c:v>-90.275049999999979</c:v>
                </c:pt>
                <c:pt idx="20618">
                  <c:v>-121.52525</c:v>
                </c:pt>
                <c:pt idx="20619">
                  <c:v>-89.985420000000005</c:v>
                </c:pt>
                <c:pt idx="20620">
                  <c:v>-90.156939999999992</c:v>
                </c:pt>
                <c:pt idx="20621">
                  <c:v>-121.29105</c:v>
                </c:pt>
                <c:pt idx="20622">
                  <c:v>-77.307630000000003</c:v>
                </c:pt>
                <c:pt idx="20623">
                  <c:v>-121.30307000000001</c:v>
                </c:pt>
                <c:pt idx="20624">
                  <c:v>-121.30445</c:v>
                </c:pt>
                <c:pt idx="20625">
                  <c:v>-90.603829999999974</c:v>
                </c:pt>
                <c:pt idx="20626">
                  <c:v>-90.509779999999992</c:v>
                </c:pt>
                <c:pt idx="20627">
                  <c:v>-121.27660899999999</c:v>
                </c:pt>
                <c:pt idx="20628">
                  <c:v>-121.47847</c:v>
                </c:pt>
                <c:pt idx="20629">
                  <c:v>-121.55575</c:v>
                </c:pt>
                <c:pt idx="20630">
                  <c:v>-89.990176000000005</c:v>
                </c:pt>
                <c:pt idx="20631">
                  <c:v>-90.303879999999992</c:v>
                </c:pt>
                <c:pt idx="20632">
                  <c:v>-90.564913000000004</c:v>
                </c:pt>
                <c:pt idx="20633">
                  <c:v>-90.271056000000002</c:v>
                </c:pt>
                <c:pt idx="20634">
                  <c:v>-121.272093</c:v>
                </c:pt>
                <c:pt idx="20635">
                  <c:v>-90.540499999999994</c:v>
                </c:pt>
                <c:pt idx="20636">
                  <c:v>-89.984960000000001</c:v>
                </c:pt>
                <c:pt idx="20637">
                  <c:v>-90.355609999999999</c:v>
                </c:pt>
                <c:pt idx="20638">
                  <c:v>-90.249719999999996</c:v>
                </c:pt>
                <c:pt idx="20639">
                  <c:v>-89.934269</c:v>
                </c:pt>
                <c:pt idx="20640">
                  <c:v>-90.559273000000005</c:v>
                </c:pt>
                <c:pt idx="20641">
                  <c:v>-89.983531999999983</c:v>
                </c:pt>
                <c:pt idx="20642">
                  <c:v>-90.587323999999995</c:v>
                </c:pt>
                <c:pt idx="20643">
                  <c:v>-90.56353</c:v>
                </c:pt>
                <c:pt idx="20644">
                  <c:v>-89.988750999999979</c:v>
                </c:pt>
                <c:pt idx="20645">
                  <c:v>-83.828051999999985</c:v>
                </c:pt>
                <c:pt idx="20646">
                  <c:v>-89.954173999999995</c:v>
                </c:pt>
                <c:pt idx="20647">
                  <c:v>-89.991465000000005</c:v>
                </c:pt>
                <c:pt idx="20648">
                  <c:v>-89.986756</c:v>
                </c:pt>
                <c:pt idx="20649">
                  <c:v>-90.545019999999994</c:v>
                </c:pt>
                <c:pt idx="20650">
                  <c:v>-90.544989999999999</c:v>
                </c:pt>
                <c:pt idx="20651">
                  <c:v>-90.518062999999998</c:v>
                </c:pt>
                <c:pt idx="20652">
                  <c:v>-90.474519999999998</c:v>
                </c:pt>
                <c:pt idx="20653">
                  <c:v>-121.272874</c:v>
                </c:pt>
                <c:pt idx="20654">
                  <c:v>-89.98207699999999</c:v>
                </c:pt>
                <c:pt idx="20655">
                  <c:v>-121.289422</c:v>
                </c:pt>
                <c:pt idx="20656">
                  <c:v>-121.281644</c:v>
                </c:pt>
                <c:pt idx="20657">
                  <c:v>-77.333430000000007</c:v>
                </c:pt>
                <c:pt idx="20658">
                  <c:v>-76.933030000000002</c:v>
                </c:pt>
                <c:pt idx="20659">
                  <c:v>-90.487269999999995</c:v>
                </c:pt>
                <c:pt idx="20660">
                  <c:v>-86.089928</c:v>
                </c:pt>
                <c:pt idx="20661">
                  <c:v>-121.41475</c:v>
                </c:pt>
                <c:pt idx="20662">
                  <c:v>-90.447069999999997</c:v>
                </c:pt>
                <c:pt idx="20663">
                  <c:v>-91.223600000000005</c:v>
                </c:pt>
                <c:pt idx="20664">
                  <c:v>-76.901829000000006</c:v>
                </c:pt>
                <c:pt idx="20665">
                  <c:v>-90.35163</c:v>
                </c:pt>
                <c:pt idx="20666">
                  <c:v>-90.461487000000005</c:v>
                </c:pt>
                <c:pt idx="20667">
                  <c:v>-90.438400000000001</c:v>
                </c:pt>
                <c:pt idx="20668">
                  <c:v>-90.328335999999965</c:v>
                </c:pt>
                <c:pt idx="20669">
                  <c:v>-82.517184999999998</c:v>
                </c:pt>
                <c:pt idx="20670">
                  <c:v>-121.26948400000001</c:v>
                </c:pt>
                <c:pt idx="20671">
                  <c:v>-121.33748199999999</c:v>
                </c:pt>
                <c:pt idx="20672">
                  <c:v>-90.588279999999983</c:v>
                </c:pt>
                <c:pt idx="20673">
                  <c:v>-89.423136</c:v>
                </c:pt>
                <c:pt idx="20674">
                  <c:v>-90.273993000000004</c:v>
                </c:pt>
                <c:pt idx="20675">
                  <c:v>-76.887937999999991</c:v>
                </c:pt>
                <c:pt idx="20676">
                  <c:v>-76.927899999999994</c:v>
                </c:pt>
                <c:pt idx="20677">
                  <c:v>-95.458157999999983</c:v>
                </c:pt>
                <c:pt idx="20678">
                  <c:v>-121.33598000000001</c:v>
                </c:pt>
                <c:pt idx="20679">
                  <c:v>-76.937780000000004</c:v>
                </c:pt>
                <c:pt idx="20680">
                  <c:v>-76.923063999999997</c:v>
                </c:pt>
                <c:pt idx="20681">
                  <c:v>-121.33059</c:v>
                </c:pt>
                <c:pt idx="20682">
                  <c:v>-76.929847999999993</c:v>
                </c:pt>
                <c:pt idx="20683">
                  <c:v>-121.25512000000001</c:v>
                </c:pt>
                <c:pt idx="20684">
                  <c:v>-121.505261</c:v>
                </c:pt>
                <c:pt idx="20685">
                  <c:v>-90.350311999999988</c:v>
                </c:pt>
                <c:pt idx="20686">
                  <c:v>-77.256200000000007</c:v>
                </c:pt>
                <c:pt idx="20687">
                  <c:v>-121.496296</c:v>
                </c:pt>
                <c:pt idx="20688">
                  <c:v>-77.372589999999988</c:v>
                </c:pt>
                <c:pt idx="20689">
                  <c:v>-90.319121999999993</c:v>
                </c:pt>
                <c:pt idx="20690">
                  <c:v>-90.283769999999976</c:v>
                </c:pt>
                <c:pt idx="20691">
                  <c:v>-76.926941999999983</c:v>
                </c:pt>
                <c:pt idx="20692">
                  <c:v>-121.32777</c:v>
                </c:pt>
                <c:pt idx="20693">
                  <c:v>-90.299310000000006</c:v>
                </c:pt>
                <c:pt idx="20694">
                  <c:v>-121.258657</c:v>
                </c:pt>
                <c:pt idx="20695">
                  <c:v>-90.516874000000001</c:v>
                </c:pt>
                <c:pt idx="20696">
                  <c:v>-83.786467999999999</c:v>
                </c:pt>
                <c:pt idx="20697">
                  <c:v>-77.278531999999984</c:v>
                </c:pt>
                <c:pt idx="20698">
                  <c:v>-75.134422999999998</c:v>
                </c:pt>
                <c:pt idx="20699">
                  <c:v>-75.133849999999981</c:v>
                </c:pt>
                <c:pt idx="20700">
                  <c:v>-77.799907000000005</c:v>
                </c:pt>
                <c:pt idx="20701">
                  <c:v>-90.195279999999983</c:v>
                </c:pt>
                <c:pt idx="20702">
                  <c:v>-90.19408</c:v>
                </c:pt>
                <c:pt idx="20703">
                  <c:v>-90.174324999999982</c:v>
                </c:pt>
                <c:pt idx="20704">
                  <c:v>-90.240264999999994</c:v>
                </c:pt>
                <c:pt idx="20705">
                  <c:v>-90.198610000000002</c:v>
                </c:pt>
                <c:pt idx="20706">
                  <c:v>-90.198599999999999</c:v>
                </c:pt>
                <c:pt idx="20707">
                  <c:v>-87.497775000000004</c:v>
                </c:pt>
                <c:pt idx="20708">
                  <c:v>-90.342076999999989</c:v>
                </c:pt>
                <c:pt idx="20709">
                  <c:v>-90.198639999999983</c:v>
                </c:pt>
                <c:pt idx="20710">
                  <c:v>-90.198419999999999</c:v>
                </c:pt>
                <c:pt idx="20711">
                  <c:v>-121.47496</c:v>
                </c:pt>
                <c:pt idx="20712">
                  <c:v>-90.197239999999994</c:v>
                </c:pt>
                <c:pt idx="20713">
                  <c:v>-89.52670999999998</c:v>
                </c:pt>
                <c:pt idx="20714">
                  <c:v>-90.407362000000006</c:v>
                </c:pt>
                <c:pt idx="20715">
                  <c:v>-75.196889999999982</c:v>
                </c:pt>
                <c:pt idx="20716">
                  <c:v>-90.312610000000006</c:v>
                </c:pt>
                <c:pt idx="20717">
                  <c:v>-90.312680999999998</c:v>
                </c:pt>
                <c:pt idx="20718">
                  <c:v>-90.309339999999992</c:v>
                </c:pt>
                <c:pt idx="20719">
                  <c:v>-91.066329999999994</c:v>
                </c:pt>
                <c:pt idx="20720">
                  <c:v>-90.251272999999998</c:v>
                </c:pt>
                <c:pt idx="20721">
                  <c:v>-90.347050999999993</c:v>
                </c:pt>
                <c:pt idx="20722">
                  <c:v>-121.30791000000001</c:v>
                </c:pt>
                <c:pt idx="20723">
                  <c:v>-90.250020000000006</c:v>
                </c:pt>
                <c:pt idx="20724">
                  <c:v>-121.307142</c:v>
                </c:pt>
                <c:pt idx="20725">
                  <c:v>-121.32393</c:v>
                </c:pt>
                <c:pt idx="20726">
                  <c:v>-90.240120000000005</c:v>
                </c:pt>
                <c:pt idx="20727">
                  <c:v>-90.240120000000005</c:v>
                </c:pt>
                <c:pt idx="20728">
                  <c:v>-90.242109999999997</c:v>
                </c:pt>
                <c:pt idx="20729">
                  <c:v>-121.295344</c:v>
                </c:pt>
                <c:pt idx="20730">
                  <c:v>-90.253100000000003</c:v>
                </c:pt>
                <c:pt idx="20731">
                  <c:v>-121.32247</c:v>
                </c:pt>
                <c:pt idx="20732">
                  <c:v>-88.959460000000007</c:v>
                </c:pt>
                <c:pt idx="20733">
                  <c:v>-90.569699999999997</c:v>
                </c:pt>
                <c:pt idx="20734">
                  <c:v>-90.254800000000003</c:v>
                </c:pt>
                <c:pt idx="20735">
                  <c:v>-90.242943999999994</c:v>
                </c:pt>
                <c:pt idx="20736">
                  <c:v>-92.091691999999995</c:v>
                </c:pt>
                <c:pt idx="20737">
                  <c:v>-90.507137999999998</c:v>
                </c:pt>
                <c:pt idx="20738">
                  <c:v>-90.445954</c:v>
                </c:pt>
                <c:pt idx="20739">
                  <c:v>-90.445954</c:v>
                </c:pt>
                <c:pt idx="20740">
                  <c:v>-90.445954</c:v>
                </c:pt>
                <c:pt idx="20741">
                  <c:v>-90.445954</c:v>
                </c:pt>
                <c:pt idx="20742">
                  <c:v>-90.445954</c:v>
                </c:pt>
                <c:pt idx="20743">
                  <c:v>-90.445954</c:v>
                </c:pt>
                <c:pt idx="20744">
                  <c:v>-90.445954</c:v>
                </c:pt>
                <c:pt idx="20745">
                  <c:v>-90.445954</c:v>
                </c:pt>
                <c:pt idx="20746">
                  <c:v>-90.445954</c:v>
                </c:pt>
                <c:pt idx="20747">
                  <c:v>-90.445954</c:v>
                </c:pt>
                <c:pt idx="20748">
                  <c:v>-90.445954</c:v>
                </c:pt>
                <c:pt idx="20749">
                  <c:v>-90.445954</c:v>
                </c:pt>
                <c:pt idx="20750">
                  <c:v>-90.445954</c:v>
                </c:pt>
                <c:pt idx="20751">
                  <c:v>-90.445954</c:v>
                </c:pt>
                <c:pt idx="20752">
                  <c:v>-90.445954</c:v>
                </c:pt>
                <c:pt idx="20753">
                  <c:v>-90.445954</c:v>
                </c:pt>
                <c:pt idx="20754">
                  <c:v>-121.48581</c:v>
                </c:pt>
                <c:pt idx="20755">
                  <c:v>-90.500406999999981</c:v>
                </c:pt>
                <c:pt idx="20756">
                  <c:v>-90.500065000000006</c:v>
                </c:pt>
                <c:pt idx="20757">
                  <c:v>-90.50220299999998</c:v>
                </c:pt>
                <c:pt idx="20758">
                  <c:v>-77.343027000000006</c:v>
                </c:pt>
                <c:pt idx="20759">
                  <c:v>-77.294635999999997</c:v>
                </c:pt>
                <c:pt idx="20760">
                  <c:v>-121.27305</c:v>
                </c:pt>
                <c:pt idx="20761">
                  <c:v>-90.500255999999993</c:v>
                </c:pt>
                <c:pt idx="20762">
                  <c:v>-75.606809999999982</c:v>
                </c:pt>
                <c:pt idx="20763">
                  <c:v>-90.263140000000007</c:v>
                </c:pt>
                <c:pt idx="20764">
                  <c:v>-121.18750300000001</c:v>
                </c:pt>
                <c:pt idx="20765">
                  <c:v>-90.496221000000006</c:v>
                </c:pt>
                <c:pt idx="20766">
                  <c:v>-121.132339</c:v>
                </c:pt>
                <c:pt idx="20767">
                  <c:v>-90.495695999999995</c:v>
                </c:pt>
                <c:pt idx="20768">
                  <c:v>-90.496654000000007</c:v>
                </c:pt>
                <c:pt idx="20769">
                  <c:v>-121.122631</c:v>
                </c:pt>
                <c:pt idx="20770">
                  <c:v>-84.57853999999999</c:v>
                </c:pt>
                <c:pt idx="20771">
                  <c:v>-77.338250000000002</c:v>
                </c:pt>
                <c:pt idx="20772">
                  <c:v>-121.457908</c:v>
                </c:pt>
                <c:pt idx="20773">
                  <c:v>-90.510626000000002</c:v>
                </c:pt>
                <c:pt idx="20774">
                  <c:v>-90.511921999999998</c:v>
                </c:pt>
                <c:pt idx="20775">
                  <c:v>-121.47651399999999</c:v>
                </c:pt>
                <c:pt idx="20776">
                  <c:v>-94.347120000000004</c:v>
                </c:pt>
                <c:pt idx="20777">
                  <c:v>-121.5296</c:v>
                </c:pt>
                <c:pt idx="20778">
                  <c:v>-121.48663000000001</c:v>
                </c:pt>
                <c:pt idx="20779">
                  <c:v>-77.262417999999982</c:v>
                </c:pt>
                <c:pt idx="20780">
                  <c:v>-121.475004</c:v>
                </c:pt>
                <c:pt idx="20781">
                  <c:v>-94.354241999999999</c:v>
                </c:pt>
                <c:pt idx="20782">
                  <c:v>-77.289959999999994</c:v>
                </c:pt>
                <c:pt idx="20783">
                  <c:v>-90.528813999999983</c:v>
                </c:pt>
                <c:pt idx="20784">
                  <c:v>-90.33484799999998</c:v>
                </c:pt>
                <c:pt idx="20785">
                  <c:v>-90.52717699999998</c:v>
                </c:pt>
                <c:pt idx="20786">
                  <c:v>-88.920220999999998</c:v>
                </c:pt>
                <c:pt idx="20787">
                  <c:v>-90.534000000000006</c:v>
                </c:pt>
                <c:pt idx="20788">
                  <c:v>-90.534104999999997</c:v>
                </c:pt>
                <c:pt idx="20789">
                  <c:v>-95.727273999999994</c:v>
                </c:pt>
                <c:pt idx="20790">
                  <c:v>-121.164948</c:v>
                </c:pt>
                <c:pt idx="20791">
                  <c:v>-90.382992999999985</c:v>
                </c:pt>
                <c:pt idx="20792">
                  <c:v>-90.382992999999985</c:v>
                </c:pt>
                <c:pt idx="20793">
                  <c:v>-77.292219000000003</c:v>
                </c:pt>
                <c:pt idx="20794">
                  <c:v>-77.297075000000007</c:v>
                </c:pt>
                <c:pt idx="20795">
                  <c:v>-90.285169999999994</c:v>
                </c:pt>
                <c:pt idx="20796">
                  <c:v>-90.564840000000004</c:v>
                </c:pt>
                <c:pt idx="20797">
                  <c:v>-87.168314999999993</c:v>
                </c:pt>
                <c:pt idx="20798">
                  <c:v>-77.302414999999982</c:v>
                </c:pt>
                <c:pt idx="20799">
                  <c:v>-77.291589999999999</c:v>
                </c:pt>
                <c:pt idx="20800">
                  <c:v>-87.155588999999992</c:v>
                </c:pt>
                <c:pt idx="20801">
                  <c:v>-94.348860000000002</c:v>
                </c:pt>
                <c:pt idx="20802">
                  <c:v>-75.598870000000005</c:v>
                </c:pt>
                <c:pt idx="20803">
                  <c:v>-121.22457</c:v>
                </c:pt>
                <c:pt idx="20804">
                  <c:v>-94.358829999999998</c:v>
                </c:pt>
                <c:pt idx="20805">
                  <c:v>-121.29151400000001</c:v>
                </c:pt>
                <c:pt idx="20806">
                  <c:v>-121.17055999999999</c:v>
                </c:pt>
                <c:pt idx="20807">
                  <c:v>-94.330070000000006</c:v>
                </c:pt>
                <c:pt idx="20808">
                  <c:v>-121.38529</c:v>
                </c:pt>
                <c:pt idx="20809">
                  <c:v>-121.38126</c:v>
                </c:pt>
                <c:pt idx="20810">
                  <c:v>-77.249709999999993</c:v>
                </c:pt>
                <c:pt idx="20811">
                  <c:v>-87.506280000000004</c:v>
                </c:pt>
                <c:pt idx="20812">
                  <c:v>-121.18313000000001</c:v>
                </c:pt>
                <c:pt idx="20813">
                  <c:v>-87.506280000000004</c:v>
                </c:pt>
                <c:pt idx="20814">
                  <c:v>-121.32605100000001</c:v>
                </c:pt>
                <c:pt idx="20815">
                  <c:v>-77.248666</c:v>
                </c:pt>
                <c:pt idx="20816">
                  <c:v>-77.3292</c:v>
                </c:pt>
                <c:pt idx="20817">
                  <c:v>-90.443100000000001</c:v>
                </c:pt>
                <c:pt idx="20818">
                  <c:v>-121.275002</c:v>
                </c:pt>
                <c:pt idx="20819">
                  <c:v>-77.333923999999996</c:v>
                </c:pt>
                <c:pt idx="20820">
                  <c:v>-85.169039999999981</c:v>
                </c:pt>
                <c:pt idx="20821">
                  <c:v>-85.124081999999987</c:v>
                </c:pt>
                <c:pt idx="20822">
                  <c:v>-90.606920000000002</c:v>
                </c:pt>
                <c:pt idx="20823">
                  <c:v>-94.365904</c:v>
                </c:pt>
                <c:pt idx="20824">
                  <c:v>-90.395129999999995</c:v>
                </c:pt>
                <c:pt idx="20825">
                  <c:v>-90.395129999999995</c:v>
                </c:pt>
                <c:pt idx="20826">
                  <c:v>-90.395129999999995</c:v>
                </c:pt>
                <c:pt idx="20827">
                  <c:v>-90.395129999999995</c:v>
                </c:pt>
                <c:pt idx="20828">
                  <c:v>-90.395129999999995</c:v>
                </c:pt>
                <c:pt idx="20829">
                  <c:v>-90.395129999999995</c:v>
                </c:pt>
                <c:pt idx="20830">
                  <c:v>-90.395129999999995</c:v>
                </c:pt>
                <c:pt idx="20831">
                  <c:v>-90.395129999999995</c:v>
                </c:pt>
                <c:pt idx="20832">
                  <c:v>-90.395129999999995</c:v>
                </c:pt>
                <c:pt idx="20833">
                  <c:v>-90.395129999999995</c:v>
                </c:pt>
                <c:pt idx="20834">
                  <c:v>-90.395129999999995</c:v>
                </c:pt>
                <c:pt idx="20835">
                  <c:v>-90.395129999999995</c:v>
                </c:pt>
                <c:pt idx="20836">
                  <c:v>-90.395129999999995</c:v>
                </c:pt>
                <c:pt idx="20837">
                  <c:v>-90.395129999999995</c:v>
                </c:pt>
                <c:pt idx="20838">
                  <c:v>-90.395129999999995</c:v>
                </c:pt>
                <c:pt idx="20839">
                  <c:v>-90.395129999999995</c:v>
                </c:pt>
                <c:pt idx="20840">
                  <c:v>-90.395129999999995</c:v>
                </c:pt>
                <c:pt idx="20841">
                  <c:v>-90.395129999999995</c:v>
                </c:pt>
                <c:pt idx="20842">
                  <c:v>-90.395129999999995</c:v>
                </c:pt>
                <c:pt idx="20843">
                  <c:v>-90.395129999999995</c:v>
                </c:pt>
                <c:pt idx="20844">
                  <c:v>-90.395129999999995</c:v>
                </c:pt>
                <c:pt idx="20845">
                  <c:v>-90.395129999999995</c:v>
                </c:pt>
                <c:pt idx="20846">
                  <c:v>-90.395129999999995</c:v>
                </c:pt>
                <c:pt idx="20847">
                  <c:v>-90.395129999999995</c:v>
                </c:pt>
                <c:pt idx="20848">
                  <c:v>-90.395129999999995</c:v>
                </c:pt>
                <c:pt idx="20849">
                  <c:v>-90.395129999999995</c:v>
                </c:pt>
                <c:pt idx="20850">
                  <c:v>-90.395129999999995</c:v>
                </c:pt>
                <c:pt idx="20851">
                  <c:v>-90.395129999999995</c:v>
                </c:pt>
                <c:pt idx="20852">
                  <c:v>-90.395129999999995</c:v>
                </c:pt>
                <c:pt idx="20853">
                  <c:v>-90.395129999999995</c:v>
                </c:pt>
                <c:pt idx="20854">
                  <c:v>-90.395129999999995</c:v>
                </c:pt>
                <c:pt idx="20855">
                  <c:v>-90.395129999999995</c:v>
                </c:pt>
                <c:pt idx="20856">
                  <c:v>-90.395129999999995</c:v>
                </c:pt>
                <c:pt idx="20857">
                  <c:v>-90.395129999999995</c:v>
                </c:pt>
                <c:pt idx="20858">
                  <c:v>-90.395129999999995</c:v>
                </c:pt>
                <c:pt idx="20859">
                  <c:v>-90.395129999999995</c:v>
                </c:pt>
                <c:pt idx="20860">
                  <c:v>-90.395129999999995</c:v>
                </c:pt>
                <c:pt idx="20861">
                  <c:v>-90.395129999999995</c:v>
                </c:pt>
                <c:pt idx="20862">
                  <c:v>-90.395129999999995</c:v>
                </c:pt>
                <c:pt idx="20863">
                  <c:v>-90.395129999999995</c:v>
                </c:pt>
                <c:pt idx="20864">
                  <c:v>-90.395129999999995</c:v>
                </c:pt>
                <c:pt idx="20865">
                  <c:v>-90.395129999999995</c:v>
                </c:pt>
                <c:pt idx="20866">
                  <c:v>-90.395129999999995</c:v>
                </c:pt>
                <c:pt idx="20867">
                  <c:v>-90.395129999999995</c:v>
                </c:pt>
                <c:pt idx="20868">
                  <c:v>-90.395129999999995</c:v>
                </c:pt>
                <c:pt idx="20869">
                  <c:v>-90.395129999999995</c:v>
                </c:pt>
                <c:pt idx="20870">
                  <c:v>-121.15291999999999</c:v>
                </c:pt>
                <c:pt idx="20871">
                  <c:v>-121.29554</c:v>
                </c:pt>
                <c:pt idx="20872">
                  <c:v>-90.437330000000003</c:v>
                </c:pt>
                <c:pt idx="20873">
                  <c:v>-121.33022</c:v>
                </c:pt>
                <c:pt idx="20874">
                  <c:v>-90.593860000000006</c:v>
                </c:pt>
                <c:pt idx="20875">
                  <c:v>-121.164766</c:v>
                </c:pt>
                <c:pt idx="20876">
                  <c:v>-76.87406799999998</c:v>
                </c:pt>
                <c:pt idx="20877">
                  <c:v>-90.455209999999994</c:v>
                </c:pt>
                <c:pt idx="20878">
                  <c:v>-121.29291000000001</c:v>
                </c:pt>
                <c:pt idx="20879">
                  <c:v>-77.257181000000003</c:v>
                </c:pt>
                <c:pt idx="20880">
                  <c:v>-90.451212999999996</c:v>
                </c:pt>
                <c:pt idx="20881">
                  <c:v>-77.335099</c:v>
                </c:pt>
                <c:pt idx="20882">
                  <c:v>-90.375535999999968</c:v>
                </c:pt>
                <c:pt idx="20883">
                  <c:v>-90.360659999999996</c:v>
                </c:pt>
                <c:pt idx="20884">
                  <c:v>-90.396709999999999</c:v>
                </c:pt>
                <c:pt idx="20885">
                  <c:v>-121.26497000000001</c:v>
                </c:pt>
                <c:pt idx="20886">
                  <c:v>-121.22714000000001</c:v>
                </c:pt>
                <c:pt idx="20887">
                  <c:v>-90.661479999999983</c:v>
                </c:pt>
                <c:pt idx="20888">
                  <c:v>-75.33549499999998</c:v>
                </c:pt>
                <c:pt idx="20889">
                  <c:v>-121.20365</c:v>
                </c:pt>
                <c:pt idx="20890">
                  <c:v>-121.2881</c:v>
                </c:pt>
                <c:pt idx="20891">
                  <c:v>-90.461759999999998</c:v>
                </c:pt>
                <c:pt idx="20892">
                  <c:v>-90.467641</c:v>
                </c:pt>
                <c:pt idx="20893">
                  <c:v>-90.394769999999994</c:v>
                </c:pt>
                <c:pt idx="20894">
                  <c:v>-90.394760000000005</c:v>
                </c:pt>
                <c:pt idx="20895">
                  <c:v>-90.394729999999996</c:v>
                </c:pt>
                <c:pt idx="20896">
                  <c:v>-90.394779999999983</c:v>
                </c:pt>
                <c:pt idx="20897">
                  <c:v>-89.987030000000004</c:v>
                </c:pt>
                <c:pt idx="20898">
                  <c:v>-121.22793900000001</c:v>
                </c:pt>
                <c:pt idx="20899">
                  <c:v>-77.363504000000006</c:v>
                </c:pt>
                <c:pt idx="20900">
                  <c:v>-90.466390000000004</c:v>
                </c:pt>
                <c:pt idx="20901">
                  <c:v>-90.010787999999991</c:v>
                </c:pt>
                <c:pt idx="20902">
                  <c:v>-121.2899</c:v>
                </c:pt>
                <c:pt idx="20903">
                  <c:v>-121.29138</c:v>
                </c:pt>
                <c:pt idx="20904">
                  <c:v>-121.15815000000001</c:v>
                </c:pt>
                <c:pt idx="20905">
                  <c:v>-84.582930000000005</c:v>
                </c:pt>
                <c:pt idx="20906">
                  <c:v>-77.319980000000001</c:v>
                </c:pt>
                <c:pt idx="20907">
                  <c:v>-90.147823000000002</c:v>
                </c:pt>
                <c:pt idx="20908">
                  <c:v>-77.329425999999998</c:v>
                </c:pt>
                <c:pt idx="20909">
                  <c:v>-90.473493000000005</c:v>
                </c:pt>
                <c:pt idx="20910">
                  <c:v>-90.012727999999981</c:v>
                </c:pt>
                <c:pt idx="20911">
                  <c:v>-77.32282699999999</c:v>
                </c:pt>
                <c:pt idx="20912">
                  <c:v>-121.794175</c:v>
                </c:pt>
                <c:pt idx="20913">
                  <c:v>-77.309679000000003</c:v>
                </c:pt>
                <c:pt idx="20914">
                  <c:v>-85.778781999999978</c:v>
                </c:pt>
                <c:pt idx="20915">
                  <c:v>-77.320782999999992</c:v>
                </c:pt>
                <c:pt idx="20916">
                  <c:v>-90.369290000000007</c:v>
                </c:pt>
                <c:pt idx="20917">
                  <c:v>-77.221000000000004</c:v>
                </c:pt>
                <c:pt idx="20918">
                  <c:v>-90.403955999999994</c:v>
                </c:pt>
                <c:pt idx="20919">
                  <c:v>-90.390957999999998</c:v>
                </c:pt>
                <c:pt idx="20920">
                  <c:v>-90.355823000000001</c:v>
                </c:pt>
                <c:pt idx="20921">
                  <c:v>-90.398487999999986</c:v>
                </c:pt>
                <c:pt idx="20922">
                  <c:v>-87.504859999999994</c:v>
                </c:pt>
                <c:pt idx="20923">
                  <c:v>-75.075469999999981</c:v>
                </c:pt>
                <c:pt idx="20924">
                  <c:v>-90.356429999999975</c:v>
                </c:pt>
                <c:pt idx="20925">
                  <c:v>-89.977770000000007</c:v>
                </c:pt>
                <c:pt idx="20926">
                  <c:v>-121.40303</c:v>
                </c:pt>
                <c:pt idx="20927">
                  <c:v>-90.446780000000004</c:v>
                </c:pt>
                <c:pt idx="20928">
                  <c:v>-90.422674999999998</c:v>
                </c:pt>
                <c:pt idx="20929">
                  <c:v>-90.421689999999998</c:v>
                </c:pt>
                <c:pt idx="20930">
                  <c:v>-90.420490000000001</c:v>
                </c:pt>
                <c:pt idx="20931">
                  <c:v>-87.473939999999999</c:v>
                </c:pt>
                <c:pt idx="20932">
                  <c:v>-90.422399999999982</c:v>
                </c:pt>
                <c:pt idx="20933">
                  <c:v>-90.433109999999999</c:v>
                </c:pt>
                <c:pt idx="20934">
                  <c:v>-87.076987999999986</c:v>
                </c:pt>
                <c:pt idx="20935">
                  <c:v>-121.00197799999999</c:v>
                </c:pt>
                <c:pt idx="20936">
                  <c:v>-90.446005999999997</c:v>
                </c:pt>
                <c:pt idx="20937">
                  <c:v>-77.778042999999968</c:v>
                </c:pt>
                <c:pt idx="20938">
                  <c:v>-121.334</c:v>
                </c:pt>
                <c:pt idx="20939">
                  <c:v>-90.423860000000005</c:v>
                </c:pt>
                <c:pt idx="20940">
                  <c:v>-90.422489999999982</c:v>
                </c:pt>
                <c:pt idx="20941">
                  <c:v>-90.291740000000004</c:v>
                </c:pt>
                <c:pt idx="20942">
                  <c:v>-90.419889999999995</c:v>
                </c:pt>
                <c:pt idx="20943">
                  <c:v>-90.420992999999982</c:v>
                </c:pt>
                <c:pt idx="20944">
                  <c:v>-77.478886999999986</c:v>
                </c:pt>
                <c:pt idx="20945">
                  <c:v>-77.478886999999986</c:v>
                </c:pt>
                <c:pt idx="20946">
                  <c:v>-77.478886999999986</c:v>
                </c:pt>
                <c:pt idx="20947">
                  <c:v>-77.478886999999986</c:v>
                </c:pt>
                <c:pt idx="20948">
                  <c:v>-77.478886999999986</c:v>
                </c:pt>
                <c:pt idx="20949">
                  <c:v>-77.478886999999986</c:v>
                </c:pt>
                <c:pt idx="20950">
                  <c:v>-77.220495</c:v>
                </c:pt>
                <c:pt idx="20951">
                  <c:v>-90.419479999999993</c:v>
                </c:pt>
                <c:pt idx="20952">
                  <c:v>-90.333686999999998</c:v>
                </c:pt>
                <c:pt idx="20953">
                  <c:v>-121.31453999999999</c:v>
                </c:pt>
                <c:pt idx="20954">
                  <c:v>-93.255030000000005</c:v>
                </c:pt>
                <c:pt idx="20955">
                  <c:v>-86.801845999999998</c:v>
                </c:pt>
                <c:pt idx="20956">
                  <c:v>-93.253489999999999</c:v>
                </c:pt>
                <c:pt idx="20957">
                  <c:v>-93.264571000000004</c:v>
                </c:pt>
                <c:pt idx="20958">
                  <c:v>-121.31303800000001</c:v>
                </c:pt>
                <c:pt idx="20959">
                  <c:v>-120.842641</c:v>
                </c:pt>
                <c:pt idx="20960">
                  <c:v>-77.795435999999981</c:v>
                </c:pt>
                <c:pt idx="20961">
                  <c:v>-90.257042999999982</c:v>
                </c:pt>
                <c:pt idx="20962">
                  <c:v>-93.281628999999995</c:v>
                </c:pt>
                <c:pt idx="20963">
                  <c:v>-75.11448</c:v>
                </c:pt>
                <c:pt idx="20964">
                  <c:v>-90.429119</c:v>
                </c:pt>
                <c:pt idx="20965">
                  <c:v>-104.70189000000001</c:v>
                </c:pt>
                <c:pt idx="20966">
                  <c:v>-122.923078</c:v>
                </c:pt>
                <c:pt idx="20967">
                  <c:v>-90.407212000000001</c:v>
                </c:pt>
                <c:pt idx="20968">
                  <c:v>-85.474999999999994</c:v>
                </c:pt>
                <c:pt idx="20969">
                  <c:v>-75.118159000000006</c:v>
                </c:pt>
                <c:pt idx="20970">
                  <c:v>-75.118504000000001</c:v>
                </c:pt>
                <c:pt idx="20971">
                  <c:v>-104.70058</c:v>
                </c:pt>
                <c:pt idx="20972">
                  <c:v>-75.112471999999968</c:v>
                </c:pt>
                <c:pt idx="20973">
                  <c:v>-90.3108</c:v>
                </c:pt>
                <c:pt idx="20974">
                  <c:v>-77.208403000000004</c:v>
                </c:pt>
                <c:pt idx="20975">
                  <c:v>-90.307509999999994</c:v>
                </c:pt>
                <c:pt idx="20976">
                  <c:v>-108.05708</c:v>
                </c:pt>
                <c:pt idx="20977">
                  <c:v>-90.720589000000004</c:v>
                </c:pt>
                <c:pt idx="20978">
                  <c:v>-90.239221000000001</c:v>
                </c:pt>
                <c:pt idx="20979">
                  <c:v>-90.315049999999999</c:v>
                </c:pt>
                <c:pt idx="20980">
                  <c:v>-90.418189999999996</c:v>
                </c:pt>
                <c:pt idx="20981">
                  <c:v>-90.11350299999998</c:v>
                </c:pt>
                <c:pt idx="20982">
                  <c:v>-75.119069999999994</c:v>
                </c:pt>
                <c:pt idx="20983">
                  <c:v>-90.275033999999991</c:v>
                </c:pt>
                <c:pt idx="20984">
                  <c:v>-77.181939999999983</c:v>
                </c:pt>
                <c:pt idx="20985">
                  <c:v>-89.672359999999983</c:v>
                </c:pt>
                <c:pt idx="20986">
                  <c:v>-76.991639000000006</c:v>
                </c:pt>
                <c:pt idx="20987">
                  <c:v>-120.835824</c:v>
                </c:pt>
                <c:pt idx="20988">
                  <c:v>-77.196250000000006</c:v>
                </c:pt>
                <c:pt idx="20989">
                  <c:v>-93.285207</c:v>
                </c:pt>
                <c:pt idx="20990">
                  <c:v>-77.795391999999993</c:v>
                </c:pt>
                <c:pt idx="20991">
                  <c:v>-90.391544999999994</c:v>
                </c:pt>
                <c:pt idx="20992">
                  <c:v>-90.333830000000006</c:v>
                </c:pt>
                <c:pt idx="20993">
                  <c:v>-90.343500000000006</c:v>
                </c:pt>
                <c:pt idx="20994">
                  <c:v>-93.285099000000002</c:v>
                </c:pt>
                <c:pt idx="20995">
                  <c:v>-93.285099000000002</c:v>
                </c:pt>
                <c:pt idx="20996">
                  <c:v>-121.2848</c:v>
                </c:pt>
                <c:pt idx="20997">
                  <c:v>-82.860326000000001</c:v>
                </c:pt>
                <c:pt idx="20998">
                  <c:v>-90.14297999999998</c:v>
                </c:pt>
                <c:pt idx="20999">
                  <c:v>-90.639904999999999</c:v>
                </c:pt>
                <c:pt idx="21000">
                  <c:v>-77.199079999999981</c:v>
                </c:pt>
                <c:pt idx="21001">
                  <c:v>-77.197519999999997</c:v>
                </c:pt>
                <c:pt idx="21002">
                  <c:v>-77.770920000000004</c:v>
                </c:pt>
                <c:pt idx="21003">
                  <c:v>-89.909797999999981</c:v>
                </c:pt>
                <c:pt idx="21004">
                  <c:v>-77.196985999999981</c:v>
                </c:pt>
                <c:pt idx="21005">
                  <c:v>-77.058951999999991</c:v>
                </c:pt>
                <c:pt idx="21006">
                  <c:v>-77.472330999999969</c:v>
                </c:pt>
                <c:pt idx="21007">
                  <c:v>-104.79815000000001</c:v>
                </c:pt>
                <c:pt idx="21008">
                  <c:v>-90.247731999999999</c:v>
                </c:pt>
                <c:pt idx="21009">
                  <c:v>-121.29803</c:v>
                </c:pt>
                <c:pt idx="21010">
                  <c:v>-90.225409999999982</c:v>
                </c:pt>
                <c:pt idx="21011">
                  <c:v>-77.207735999999983</c:v>
                </c:pt>
                <c:pt idx="21012">
                  <c:v>-77.205129999999997</c:v>
                </c:pt>
                <c:pt idx="21013">
                  <c:v>-90.279629999999997</c:v>
                </c:pt>
                <c:pt idx="21014">
                  <c:v>-77.202847999999989</c:v>
                </c:pt>
                <c:pt idx="21015">
                  <c:v>-77.200437999999991</c:v>
                </c:pt>
                <c:pt idx="21016">
                  <c:v>-104.733272</c:v>
                </c:pt>
                <c:pt idx="21017">
                  <c:v>-77.200491999999983</c:v>
                </c:pt>
                <c:pt idx="21018">
                  <c:v>-77.205920000000006</c:v>
                </c:pt>
                <c:pt idx="21019">
                  <c:v>-77.184470000000005</c:v>
                </c:pt>
                <c:pt idx="21020">
                  <c:v>-77.203659000000002</c:v>
                </c:pt>
                <c:pt idx="21021">
                  <c:v>-77.198965999999999</c:v>
                </c:pt>
                <c:pt idx="21022">
                  <c:v>-77.212536</c:v>
                </c:pt>
                <c:pt idx="21023">
                  <c:v>-77.209992999999983</c:v>
                </c:pt>
                <c:pt idx="21024">
                  <c:v>-77.201573999999994</c:v>
                </c:pt>
                <c:pt idx="21025">
                  <c:v>-90.400498999999982</c:v>
                </c:pt>
                <c:pt idx="21026">
                  <c:v>-77.19930699999999</c:v>
                </c:pt>
                <c:pt idx="21027">
                  <c:v>-77.556803000000002</c:v>
                </c:pt>
                <c:pt idx="21028">
                  <c:v>-121.24809999999999</c:v>
                </c:pt>
                <c:pt idx="21029">
                  <c:v>-121.246973</c:v>
                </c:pt>
                <c:pt idx="21030">
                  <c:v>-90.408299999999997</c:v>
                </c:pt>
                <c:pt idx="21031">
                  <c:v>-76.992779999999982</c:v>
                </c:pt>
                <c:pt idx="21032">
                  <c:v>-77.821584000000001</c:v>
                </c:pt>
                <c:pt idx="21033">
                  <c:v>-77.821584000000001</c:v>
                </c:pt>
                <c:pt idx="21034">
                  <c:v>-121.17218699999999</c:v>
                </c:pt>
                <c:pt idx="21035">
                  <c:v>-90.43889799999998</c:v>
                </c:pt>
                <c:pt idx="21036">
                  <c:v>-90.593666999999996</c:v>
                </c:pt>
                <c:pt idx="21037">
                  <c:v>-88.079859999999982</c:v>
                </c:pt>
                <c:pt idx="21038">
                  <c:v>-77.190630000000013</c:v>
                </c:pt>
                <c:pt idx="21039">
                  <c:v>-90.42577399999999</c:v>
                </c:pt>
                <c:pt idx="21040">
                  <c:v>-77.084959999999995</c:v>
                </c:pt>
                <c:pt idx="21041">
                  <c:v>-77.531909999999996</c:v>
                </c:pt>
                <c:pt idx="21042">
                  <c:v>-77.188391999999965</c:v>
                </c:pt>
                <c:pt idx="21043">
                  <c:v>-82.968220000000002</c:v>
                </c:pt>
                <c:pt idx="21044">
                  <c:v>-82.968220000000002</c:v>
                </c:pt>
                <c:pt idx="21045">
                  <c:v>-90.28586</c:v>
                </c:pt>
                <c:pt idx="21046">
                  <c:v>-90.328009999999992</c:v>
                </c:pt>
                <c:pt idx="21047">
                  <c:v>-75.19207999999999</c:v>
                </c:pt>
                <c:pt idx="21048">
                  <c:v>-75.191427000000004</c:v>
                </c:pt>
                <c:pt idx="21049">
                  <c:v>-77.571921000000003</c:v>
                </c:pt>
                <c:pt idx="21050">
                  <c:v>-90.431359999999998</c:v>
                </c:pt>
                <c:pt idx="21051">
                  <c:v>-77.450169000000002</c:v>
                </c:pt>
                <c:pt idx="21052">
                  <c:v>-121.267347</c:v>
                </c:pt>
                <c:pt idx="21053">
                  <c:v>-77.475059999999999</c:v>
                </c:pt>
                <c:pt idx="21054">
                  <c:v>-90.433580000000006</c:v>
                </c:pt>
                <c:pt idx="21055">
                  <c:v>-90.335809999999981</c:v>
                </c:pt>
                <c:pt idx="21056">
                  <c:v>-90.468680000000006</c:v>
                </c:pt>
                <c:pt idx="21057">
                  <c:v>-90.473640000000003</c:v>
                </c:pt>
                <c:pt idx="21058">
                  <c:v>-76.87545999999999</c:v>
                </c:pt>
                <c:pt idx="21059">
                  <c:v>-82.937111000000002</c:v>
                </c:pt>
                <c:pt idx="21060">
                  <c:v>-90.474599999999995</c:v>
                </c:pt>
                <c:pt idx="21061">
                  <c:v>-90.471209999999999</c:v>
                </c:pt>
                <c:pt idx="21062">
                  <c:v>-90.465362999999982</c:v>
                </c:pt>
                <c:pt idx="21063">
                  <c:v>-121.28798</c:v>
                </c:pt>
                <c:pt idx="21064">
                  <c:v>-90.747720000000001</c:v>
                </c:pt>
                <c:pt idx="21065">
                  <c:v>-90.469342999999981</c:v>
                </c:pt>
                <c:pt idx="21066">
                  <c:v>-90.434489999999997</c:v>
                </c:pt>
                <c:pt idx="21067">
                  <c:v>-90.434489999999997</c:v>
                </c:pt>
                <c:pt idx="21068">
                  <c:v>-90.472498999999985</c:v>
                </c:pt>
                <c:pt idx="21069">
                  <c:v>-90.481650999999999</c:v>
                </c:pt>
                <c:pt idx="21070">
                  <c:v>-77.085160000000002</c:v>
                </c:pt>
                <c:pt idx="21071">
                  <c:v>-90.470099000000005</c:v>
                </c:pt>
                <c:pt idx="21072">
                  <c:v>-89.667199999999994</c:v>
                </c:pt>
                <c:pt idx="21073">
                  <c:v>-90.466554000000002</c:v>
                </c:pt>
                <c:pt idx="21074">
                  <c:v>-82.932860000000005</c:v>
                </c:pt>
                <c:pt idx="21075">
                  <c:v>-77.079660000000004</c:v>
                </c:pt>
                <c:pt idx="21076">
                  <c:v>-90.40728</c:v>
                </c:pt>
                <c:pt idx="21077">
                  <c:v>-90.703421000000006</c:v>
                </c:pt>
                <c:pt idx="21078">
                  <c:v>-90.523179999999982</c:v>
                </c:pt>
                <c:pt idx="21079">
                  <c:v>-90.523839999999993</c:v>
                </c:pt>
                <c:pt idx="21080">
                  <c:v>-90.463800000000006</c:v>
                </c:pt>
                <c:pt idx="21081">
                  <c:v>-76.063789999999983</c:v>
                </c:pt>
                <c:pt idx="21082">
                  <c:v>-85.434043000000003</c:v>
                </c:pt>
                <c:pt idx="21083">
                  <c:v>-90.457013000000003</c:v>
                </c:pt>
                <c:pt idx="21084">
                  <c:v>-90.769943999999995</c:v>
                </c:pt>
                <c:pt idx="21085">
                  <c:v>-90.465479999999999</c:v>
                </c:pt>
                <c:pt idx="21086">
                  <c:v>-90.449200000000005</c:v>
                </c:pt>
                <c:pt idx="21087">
                  <c:v>-77.084579000000005</c:v>
                </c:pt>
                <c:pt idx="21088">
                  <c:v>-90.342070000000007</c:v>
                </c:pt>
                <c:pt idx="21089">
                  <c:v>-90.455119999999994</c:v>
                </c:pt>
                <c:pt idx="21090">
                  <c:v>-90.428299999999993</c:v>
                </c:pt>
                <c:pt idx="21091">
                  <c:v>-90.446799999999996</c:v>
                </c:pt>
                <c:pt idx="21092">
                  <c:v>-90.456051000000002</c:v>
                </c:pt>
                <c:pt idx="21093">
                  <c:v>-76.995800000000003</c:v>
                </c:pt>
                <c:pt idx="21094">
                  <c:v>-121.29414</c:v>
                </c:pt>
                <c:pt idx="21095">
                  <c:v>-76.99494</c:v>
                </c:pt>
                <c:pt idx="21096">
                  <c:v>-90.344719999999995</c:v>
                </c:pt>
                <c:pt idx="21097">
                  <c:v>-77.173896999999968</c:v>
                </c:pt>
                <c:pt idx="21098">
                  <c:v>-121.17025099999999</c:v>
                </c:pt>
                <c:pt idx="21099">
                  <c:v>-90.348044999999999</c:v>
                </c:pt>
                <c:pt idx="21100">
                  <c:v>-90.372499999999988</c:v>
                </c:pt>
                <c:pt idx="21101">
                  <c:v>-77.172960999999987</c:v>
                </c:pt>
                <c:pt idx="21102">
                  <c:v>-77.456252000000006</c:v>
                </c:pt>
                <c:pt idx="21103">
                  <c:v>-90.426469999999995</c:v>
                </c:pt>
                <c:pt idx="21104">
                  <c:v>-77.15381099999999</c:v>
                </c:pt>
                <c:pt idx="21105">
                  <c:v>-90.337059999999994</c:v>
                </c:pt>
                <c:pt idx="21106">
                  <c:v>-90.341949999999997</c:v>
                </c:pt>
                <c:pt idx="21107">
                  <c:v>-90.769029000000003</c:v>
                </c:pt>
                <c:pt idx="21108">
                  <c:v>-80.820315999999991</c:v>
                </c:pt>
                <c:pt idx="21109">
                  <c:v>-90.346260000000001</c:v>
                </c:pt>
                <c:pt idx="21110">
                  <c:v>-90.364722999999998</c:v>
                </c:pt>
                <c:pt idx="21111">
                  <c:v>-77.136179999999982</c:v>
                </c:pt>
                <c:pt idx="21112">
                  <c:v>-76.087789999999998</c:v>
                </c:pt>
                <c:pt idx="21113">
                  <c:v>-90.059830000000005</c:v>
                </c:pt>
                <c:pt idx="21114">
                  <c:v>-77.493179999999995</c:v>
                </c:pt>
                <c:pt idx="21115">
                  <c:v>-77.497579999999999</c:v>
                </c:pt>
                <c:pt idx="21116">
                  <c:v>-121.26421000000001</c:v>
                </c:pt>
                <c:pt idx="21117">
                  <c:v>-77.493440000000007</c:v>
                </c:pt>
                <c:pt idx="21118">
                  <c:v>-90.785670999999979</c:v>
                </c:pt>
                <c:pt idx="21119">
                  <c:v>-90.39253699999999</c:v>
                </c:pt>
                <c:pt idx="21120">
                  <c:v>-77.443610000000007</c:v>
                </c:pt>
                <c:pt idx="21121">
                  <c:v>-77.440449999999998</c:v>
                </c:pt>
                <c:pt idx="21122">
                  <c:v>-121.316981</c:v>
                </c:pt>
                <c:pt idx="21123">
                  <c:v>-77.141683999999998</c:v>
                </c:pt>
                <c:pt idx="21124">
                  <c:v>-77.17717399999998</c:v>
                </c:pt>
                <c:pt idx="21125">
                  <c:v>-76.884075999999979</c:v>
                </c:pt>
                <c:pt idx="21126">
                  <c:v>-92.258809999999983</c:v>
                </c:pt>
                <c:pt idx="21127">
                  <c:v>-77.138687999999988</c:v>
                </c:pt>
                <c:pt idx="21128">
                  <c:v>-77.083079999999981</c:v>
                </c:pt>
                <c:pt idx="21129">
                  <c:v>-90.345799999999983</c:v>
                </c:pt>
                <c:pt idx="21130">
                  <c:v>-90.517759999999996</c:v>
                </c:pt>
                <c:pt idx="21131">
                  <c:v>-77.138689999999983</c:v>
                </c:pt>
                <c:pt idx="21132">
                  <c:v>-90.281716000000003</c:v>
                </c:pt>
                <c:pt idx="21133">
                  <c:v>-90.278437999999966</c:v>
                </c:pt>
                <c:pt idx="21134">
                  <c:v>-77.179408999999993</c:v>
                </c:pt>
                <c:pt idx="21135">
                  <c:v>-90.519130000000004</c:v>
                </c:pt>
                <c:pt idx="21136">
                  <c:v>-90.303230000000013</c:v>
                </c:pt>
                <c:pt idx="21137">
                  <c:v>-90.634641999999999</c:v>
                </c:pt>
                <c:pt idx="21138">
                  <c:v>-77.176301999999978</c:v>
                </c:pt>
                <c:pt idx="21139">
                  <c:v>-76.055626000000004</c:v>
                </c:pt>
                <c:pt idx="21140">
                  <c:v>-90.349720000000005</c:v>
                </c:pt>
                <c:pt idx="21141">
                  <c:v>-75.139759999999981</c:v>
                </c:pt>
                <c:pt idx="21142">
                  <c:v>-90.463629999999995</c:v>
                </c:pt>
                <c:pt idx="21143">
                  <c:v>-90.275139999999979</c:v>
                </c:pt>
                <c:pt idx="21144">
                  <c:v>-90.461169999999996</c:v>
                </c:pt>
                <c:pt idx="21145">
                  <c:v>-77.170739999999967</c:v>
                </c:pt>
                <c:pt idx="21146">
                  <c:v>-76.871920000000003</c:v>
                </c:pt>
                <c:pt idx="21147">
                  <c:v>-77.27447699999999</c:v>
                </c:pt>
                <c:pt idx="21148">
                  <c:v>-92.251401999999999</c:v>
                </c:pt>
                <c:pt idx="21149">
                  <c:v>-83.56237999999999</c:v>
                </c:pt>
                <c:pt idx="21150">
                  <c:v>-90.528936999999985</c:v>
                </c:pt>
                <c:pt idx="21151">
                  <c:v>-77.495249999999999</c:v>
                </c:pt>
                <c:pt idx="21152">
                  <c:v>-90.251779999999982</c:v>
                </c:pt>
                <c:pt idx="21153">
                  <c:v>-90.334479999999999</c:v>
                </c:pt>
                <c:pt idx="21154">
                  <c:v>-77.235670000000013</c:v>
                </c:pt>
                <c:pt idx="21155">
                  <c:v>-76.891970000000001</c:v>
                </c:pt>
                <c:pt idx="21156">
                  <c:v>-90.278706999999969</c:v>
                </c:pt>
                <c:pt idx="21157">
                  <c:v>-76.89288999999998</c:v>
                </c:pt>
                <c:pt idx="21158">
                  <c:v>-93.738405</c:v>
                </c:pt>
                <c:pt idx="21159">
                  <c:v>-77.237922999999995</c:v>
                </c:pt>
                <c:pt idx="21160">
                  <c:v>-77.184199000000007</c:v>
                </c:pt>
                <c:pt idx="21161">
                  <c:v>-90.484300000000005</c:v>
                </c:pt>
                <c:pt idx="21162">
                  <c:v>-90.674914999999999</c:v>
                </c:pt>
                <c:pt idx="21163">
                  <c:v>-90.674914999999999</c:v>
                </c:pt>
                <c:pt idx="21164">
                  <c:v>-90.674914999999999</c:v>
                </c:pt>
                <c:pt idx="21165">
                  <c:v>-90.674914999999999</c:v>
                </c:pt>
                <c:pt idx="21166">
                  <c:v>-90.279619999999994</c:v>
                </c:pt>
                <c:pt idx="21167">
                  <c:v>-82.945835000000002</c:v>
                </c:pt>
                <c:pt idx="21168">
                  <c:v>-90.48578999999998</c:v>
                </c:pt>
                <c:pt idx="21169">
                  <c:v>-77.513050000000007</c:v>
                </c:pt>
                <c:pt idx="21170">
                  <c:v>-77.017249000000007</c:v>
                </c:pt>
                <c:pt idx="21171">
                  <c:v>-76.890240000000006</c:v>
                </c:pt>
                <c:pt idx="21172">
                  <c:v>-76.896157000000002</c:v>
                </c:pt>
                <c:pt idx="21173">
                  <c:v>-121.20529000000001</c:v>
                </c:pt>
                <c:pt idx="21174">
                  <c:v>-90.457700000000003</c:v>
                </c:pt>
                <c:pt idx="21175">
                  <c:v>-76.894825999999995</c:v>
                </c:pt>
                <c:pt idx="21176">
                  <c:v>-90.459819999999993</c:v>
                </c:pt>
                <c:pt idx="21177">
                  <c:v>-121.26872299999999</c:v>
                </c:pt>
                <c:pt idx="21178">
                  <c:v>-77.016611999999995</c:v>
                </c:pt>
                <c:pt idx="21179">
                  <c:v>-89.955810999999983</c:v>
                </c:pt>
                <c:pt idx="21180">
                  <c:v>-77.184381999999985</c:v>
                </c:pt>
                <c:pt idx="21181">
                  <c:v>-90.575609999999998</c:v>
                </c:pt>
                <c:pt idx="21182">
                  <c:v>-77.449010000000001</c:v>
                </c:pt>
                <c:pt idx="21183">
                  <c:v>-77.652288999999968</c:v>
                </c:pt>
                <c:pt idx="21184">
                  <c:v>-90.456819999999993</c:v>
                </c:pt>
                <c:pt idx="21185">
                  <c:v>-76.897470000000013</c:v>
                </c:pt>
                <c:pt idx="21186">
                  <c:v>-90.379775999999978</c:v>
                </c:pt>
                <c:pt idx="21187">
                  <c:v>-120.534398</c:v>
                </c:pt>
                <c:pt idx="21188">
                  <c:v>-120.534398</c:v>
                </c:pt>
                <c:pt idx="21189">
                  <c:v>-76.897407999999999</c:v>
                </c:pt>
                <c:pt idx="21190">
                  <c:v>-90.457599999999999</c:v>
                </c:pt>
                <c:pt idx="21191">
                  <c:v>-97.650153000000003</c:v>
                </c:pt>
                <c:pt idx="21192">
                  <c:v>-97.650153000000003</c:v>
                </c:pt>
                <c:pt idx="21193">
                  <c:v>-77.324029999999993</c:v>
                </c:pt>
                <c:pt idx="21194">
                  <c:v>-90.525279999999981</c:v>
                </c:pt>
                <c:pt idx="21195">
                  <c:v>-90.351531999999992</c:v>
                </c:pt>
                <c:pt idx="21196">
                  <c:v>-77.605709999999988</c:v>
                </c:pt>
                <c:pt idx="21197">
                  <c:v>-90.235036999999991</c:v>
                </c:pt>
                <c:pt idx="21198">
                  <c:v>-77.319130000000001</c:v>
                </c:pt>
                <c:pt idx="21199">
                  <c:v>-90.348340999999991</c:v>
                </c:pt>
                <c:pt idx="21200">
                  <c:v>-90.535053000000005</c:v>
                </c:pt>
                <c:pt idx="21201">
                  <c:v>-90.563360000000003</c:v>
                </c:pt>
                <c:pt idx="21202">
                  <c:v>-90.322609999999983</c:v>
                </c:pt>
                <c:pt idx="21203">
                  <c:v>-90.513360000000006</c:v>
                </c:pt>
                <c:pt idx="21204">
                  <c:v>-77.187369999999973</c:v>
                </c:pt>
                <c:pt idx="21205">
                  <c:v>-77.512855000000002</c:v>
                </c:pt>
                <c:pt idx="21206">
                  <c:v>-77.075440999999984</c:v>
                </c:pt>
                <c:pt idx="21207">
                  <c:v>-104.76466000000001</c:v>
                </c:pt>
                <c:pt idx="21208">
                  <c:v>-90.078541999999985</c:v>
                </c:pt>
                <c:pt idx="21209">
                  <c:v>-104.799273</c:v>
                </c:pt>
                <c:pt idx="21210">
                  <c:v>-90.559929999999994</c:v>
                </c:pt>
                <c:pt idx="21211">
                  <c:v>-77.538500999999982</c:v>
                </c:pt>
                <c:pt idx="21212">
                  <c:v>-77.063570000000013</c:v>
                </c:pt>
                <c:pt idx="21213">
                  <c:v>-121.359137</c:v>
                </c:pt>
                <c:pt idx="21214">
                  <c:v>-104.77423</c:v>
                </c:pt>
                <c:pt idx="21215">
                  <c:v>-97.615387999999967</c:v>
                </c:pt>
                <c:pt idx="21216">
                  <c:v>-77.621610000000004</c:v>
                </c:pt>
                <c:pt idx="21217">
                  <c:v>-89.950913</c:v>
                </c:pt>
                <c:pt idx="21218">
                  <c:v>-77.630268999999998</c:v>
                </c:pt>
                <c:pt idx="21219">
                  <c:v>-90.575773999999967</c:v>
                </c:pt>
                <c:pt idx="21220">
                  <c:v>-90.568914000000007</c:v>
                </c:pt>
                <c:pt idx="21221">
                  <c:v>-97.615600000000001</c:v>
                </c:pt>
                <c:pt idx="21222">
                  <c:v>-77.298029999999997</c:v>
                </c:pt>
                <c:pt idx="21223">
                  <c:v>-121.329919</c:v>
                </c:pt>
                <c:pt idx="21224">
                  <c:v>-90.336619999999996</c:v>
                </c:pt>
                <c:pt idx="21225">
                  <c:v>-77.163617000000002</c:v>
                </c:pt>
                <c:pt idx="21226">
                  <c:v>-77.522449999999992</c:v>
                </c:pt>
                <c:pt idx="21227">
                  <c:v>-104.80056</c:v>
                </c:pt>
                <c:pt idx="21228">
                  <c:v>-90.617215999999999</c:v>
                </c:pt>
                <c:pt idx="21229">
                  <c:v>-77.049139999999994</c:v>
                </c:pt>
                <c:pt idx="21230">
                  <c:v>-77.049617999999995</c:v>
                </c:pt>
                <c:pt idx="21231">
                  <c:v>-77.002210000000005</c:v>
                </c:pt>
                <c:pt idx="21232">
                  <c:v>-77.0017</c:v>
                </c:pt>
                <c:pt idx="21233">
                  <c:v>-77.307839999999999</c:v>
                </c:pt>
                <c:pt idx="21234">
                  <c:v>-90.610784999999993</c:v>
                </c:pt>
                <c:pt idx="21235">
                  <c:v>-77.308839999999989</c:v>
                </c:pt>
                <c:pt idx="21236">
                  <c:v>-77.169589999999999</c:v>
                </c:pt>
                <c:pt idx="21237">
                  <c:v>-77.06644</c:v>
                </c:pt>
                <c:pt idx="21238">
                  <c:v>-77.507126</c:v>
                </c:pt>
                <c:pt idx="21239">
                  <c:v>-77.136944999999983</c:v>
                </c:pt>
                <c:pt idx="21240">
                  <c:v>-77.164770000000004</c:v>
                </c:pt>
                <c:pt idx="21241">
                  <c:v>-104.78404</c:v>
                </c:pt>
                <c:pt idx="21242">
                  <c:v>-77.163560000000004</c:v>
                </c:pt>
                <c:pt idx="21243">
                  <c:v>-90.316500000000005</c:v>
                </c:pt>
                <c:pt idx="21244">
                  <c:v>-94.448013000000003</c:v>
                </c:pt>
                <c:pt idx="21245">
                  <c:v>-77.060618000000005</c:v>
                </c:pt>
                <c:pt idx="21246">
                  <c:v>-77.161499000000006</c:v>
                </c:pt>
                <c:pt idx="21247">
                  <c:v>-82.981539999999995</c:v>
                </c:pt>
                <c:pt idx="21248">
                  <c:v>-77.060455000000005</c:v>
                </c:pt>
                <c:pt idx="21249">
                  <c:v>-77.122899999999987</c:v>
                </c:pt>
                <c:pt idx="21250">
                  <c:v>-77.504810000000006</c:v>
                </c:pt>
                <c:pt idx="21251">
                  <c:v>-77.070530000000005</c:v>
                </c:pt>
                <c:pt idx="21252">
                  <c:v>-77.497789999999995</c:v>
                </c:pt>
                <c:pt idx="21253">
                  <c:v>-104.72838</c:v>
                </c:pt>
                <c:pt idx="21254">
                  <c:v>-90.029503000000005</c:v>
                </c:pt>
                <c:pt idx="21255">
                  <c:v>-77.1417</c:v>
                </c:pt>
                <c:pt idx="21256">
                  <c:v>-90.773539999999983</c:v>
                </c:pt>
                <c:pt idx="21257">
                  <c:v>-90.776060000000001</c:v>
                </c:pt>
                <c:pt idx="21258">
                  <c:v>-77.059426999999999</c:v>
                </c:pt>
                <c:pt idx="21259">
                  <c:v>-77.11524799999998</c:v>
                </c:pt>
                <c:pt idx="21260">
                  <c:v>-77.117197000000004</c:v>
                </c:pt>
                <c:pt idx="21261">
                  <c:v>-76.904079999999993</c:v>
                </c:pt>
                <c:pt idx="21262">
                  <c:v>-77.133930000000007</c:v>
                </c:pt>
                <c:pt idx="21263">
                  <c:v>-90.362729999999999</c:v>
                </c:pt>
                <c:pt idx="21264">
                  <c:v>-90.307940000000002</c:v>
                </c:pt>
                <c:pt idx="21265">
                  <c:v>-77.045439999999999</c:v>
                </c:pt>
                <c:pt idx="21266">
                  <c:v>-90.308499999999981</c:v>
                </c:pt>
                <c:pt idx="21267">
                  <c:v>-77.045371999999986</c:v>
                </c:pt>
                <c:pt idx="21268">
                  <c:v>-77.048119999999997</c:v>
                </c:pt>
                <c:pt idx="21269">
                  <c:v>-77.048119999999997</c:v>
                </c:pt>
                <c:pt idx="21270">
                  <c:v>-77.048119999999997</c:v>
                </c:pt>
                <c:pt idx="21271">
                  <c:v>-77.048119999999997</c:v>
                </c:pt>
                <c:pt idx="21272">
                  <c:v>-77.048119999999997</c:v>
                </c:pt>
                <c:pt idx="21273">
                  <c:v>-77.048119999999997</c:v>
                </c:pt>
                <c:pt idx="21274">
                  <c:v>-77.048119999999997</c:v>
                </c:pt>
                <c:pt idx="21275">
                  <c:v>-77.048119999999997</c:v>
                </c:pt>
                <c:pt idx="21276">
                  <c:v>-77.073059999999998</c:v>
                </c:pt>
                <c:pt idx="21277">
                  <c:v>-90.308839999999989</c:v>
                </c:pt>
                <c:pt idx="21278">
                  <c:v>-90.307990000000004</c:v>
                </c:pt>
                <c:pt idx="21279">
                  <c:v>-90.308969999999974</c:v>
                </c:pt>
                <c:pt idx="21280">
                  <c:v>-90.308869999999999</c:v>
                </c:pt>
                <c:pt idx="21281">
                  <c:v>-90.30865</c:v>
                </c:pt>
                <c:pt idx="21282">
                  <c:v>-77.510510999999994</c:v>
                </c:pt>
                <c:pt idx="21283">
                  <c:v>-76.976741999999987</c:v>
                </c:pt>
                <c:pt idx="21284">
                  <c:v>-81.366420000000005</c:v>
                </c:pt>
                <c:pt idx="21285">
                  <c:v>-104.84179</c:v>
                </c:pt>
                <c:pt idx="21286">
                  <c:v>-104.72733100000001</c:v>
                </c:pt>
                <c:pt idx="21287">
                  <c:v>-77.127170000000007</c:v>
                </c:pt>
                <c:pt idx="21288">
                  <c:v>-90.749650000000003</c:v>
                </c:pt>
                <c:pt idx="21289">
                  <c:v>-77.091800000000006</c:v>
                </c:pt>
                <c:pt idx="21290">
                  <c:v>-120.903611</c:v>
                </c:pt>
                <c:pt idx="21291">
                  <c:v>-90.300619999999995</c:v>
                </c:pt>
                <c:pt idx="21292">
                  <c:v>-104.781156</c:v>
                </c:pt>
                <c:pt idx="21293">
                  <c:v>-77.254199999999997</c:v>
                </c:pt>
                <c:pt idx="21294">
                  <c:v>-90.300979999999981</c:v>
                </c:pt>
                <c:pt idx="21295">
                  <c:v>-97.595779999999991</c:v>
                </c:pt>
                <c:pt idx="21296">
                  <c:v>-82.201229999999995</c:v>
                </c:pt>
                <c:pt idx="21297">
                  <c:v>-121.28192</c:v>
                </c:pt>
                <c:pt idx="21298">
                  <c:v>-77.045167000000006</c:v>
                </c:pt>
                <c:pt idx="21299">
                  <c:v>-94.47539399999998</c:v>
                </c:pt>
                <c:pt idx="21300">
                  <c:v>-76.966737999999992</c:v>
                </c:pt>
                <c:pt idx="21301">
                  <c:v>-90.351031999999989</c:v>
                </c:pt>
                <c:pt idx="21302">
                  <c:v>-90.871967999999981</c:v>
                </c:pt>
                <c:pt idx="21303">
                  <c:v>-121.25763999999999</c:v>
                </c:pt>
                <c:pt idx="21304">
                  <c:v>-77.132430999999968</c:v>
                </c:pt>
                <c:pt idx="21305">
                  <c:v>-77.111538999999979</c:v>
                </c:pt>
                <c:pt idx="21306">
                  <c:v>-76.939620000000005</c:v>
                </c:pt>
                <c:pt idx="21307">
                  <c:v>-77.050065000000004</c:v>
                </c:pt>
                <c:pt idx="21308">
                  <c:v>-77.138303999999991</c:v>
                </c:pt>
                <c:pt idx="21309">
                  <c:v>-97.592709999999983</c:v>
                </c:pt>
                <c:pt idx="21310">
                  <c:v>-94.528925999999998</c:v>
                </c:pt>
                <c:pt idx="21311">
                  <c:v>-82.999026999999998</c:v>
                </c:pt>
                <c:pt idx="21312">
                  <c:v>-77.05174199999999</c:v>
                </c:pt>
                <c:pt idx="21313">
                  <c:v>-77.10930399999998</c:v>
                </c:pt>
                <c:pt idx="21314">
                  <c:v>-77.64879999999998</c:v>
                </c:pt>
                <c:pt idx="21315">
                  <c:v>-77.140776999999986</c:v>
                </c:pt>
                <c:pt idx="21316">
                  <c:v>-97.607853000000006</c:v>
                </c:pt>
                <c:pt idx="21317">
                  <c:v>-77.141331999999991</c:v>
                </c:pt>
                <c:pt idx="21318">
                  <c:v>-77.049700000000001</c:v>
                </c:pt>
                <c:pt idx="21319">
                  <c:v>-90.949798999999999</c:v>
                </c:pt>
                <c:pt idx="21320">
                  <c:v>-94.886652999999981</c:v>
                </c:pt>
                <c:pt idx="21321">
                  <c:v>-76.999279999999999</c:v>
                </c:pt>
                <c:pt idx="21322">
                  <c:v>-75.601230000000001</c:v>
                </c:pt>
                <c:pt idx="21323">
                  <c:v>-77.147896000000003</c:v>
                </c:pt>
                <c:pt idx="21324">
                  <c:v>-90.679599999999979</c:v>
                </c:pt>
                <c:pt idx="21325">
                  <c:v>-90.678029999999978</c:v>
                </c:pt>
                <c:pt idx="21326">
                  <c:v>-81.727869999999996</c:v>
                </c:pt>
                <c:pt idx="21327">
                  <c:v>-76.847272000000004</c:v>
                </c:pt>
                <c:pt idx="21328">
                  <c:v>-76.847272000000004</c:v>
                </c:pt>
                <c:pt idx="21329">
                  <c:v>-76.847272000000004</c:v>
                </c:pt>
                <c:pt idx="21330">
                  <c:v>-76.847272000000004</c:v>
                </c:pt>
                <c:pt idx="21331">
                  <c:v>-76.847272000000004</c:v>
                </c:pt>
                <c:pt idx="21332">
                  <c:v>-76.847272000000004</c:v>
                </c:pt>
                <c:pt idx="21333">
                  <c:v>-76.847272000000004</c:v>
                </c:pt>
                <c:pt idx="21334">
                  <c:v>-76.847272000000004</c:v>
                </c:pt>
                <c:pt idx="21335">
                  <c:v>-76.847272000000004</c:v>
                </c:pt>
                <c:pt idx="21336">
                  <c:v>-90.309976999999989</c:v>
                </c:pt>
                <c:pt idx="21337">
                  <c:v>-89.900194999999997</c:v>
                </c:pt>
                <c:pt idx="21338">
                  <c:v>-89.900194999999997</c:v>
                </c:pt>
                <c:pt idx="21339">
                  <c:v>-89.900194999999997</c:v>
                </c:pt>
                <c:pt idx="21340">
                  <c:v>-89.900194999999997</c:v>
                </c:pt>
                <c:pt idx="21341">
                  <c:v>-89.900194999999997</c:v>
                </c:pt>
                <c:pt idx="21342">
                  <c:v>-89.900194999999997</c:v>
                </c:pt>
                <c:pt idx="21343">
                  <c:v>-89.900194999999997</c:v>
                </c:pt>
                <c:pt idx="21344">
                  <c:v>-89.900194999999997</c:v>
                </c:pt>
                <c:pt idx="21345">
                  <c:v>-104.52747100000001</c:v>
                </c:pt>
                <c:pt idx="21346">
                  <c:v>-104.52747100000001</c:v>
                </c:pt>
                <c:pt idx="21347">
                  <c:v>-104.52747100000001</c:v>
                </c:pt>
                <c:pt idx="21348">
                  <c:v>-104.52747100000001</c:v>
                </c:pt>
                <c:pt idx="21349">
                  <c:v>-104.52747100000001</c:v>
                </c:pt>
                <c:pt idx="21350">
                  <c:v>-104.52747100000001</c:v>
                </c:pt>
                <c:pt idx="21351">
                  <c:v>-104.52747100000001</c:v>
                </c:pt>
                <c:pt idx="21352">
                  <c:v>-104.52747100000001</c:v>
                </c:pt>
                <c:pt idx="21353">
                  <c:v>-104.52747100000001</c:v>
                </c:pt>
                <c:pt idx="21354">
                  <c:v>-77.439442</c:v>
                </c:pt>
                <c:pt idx="21355">
                  <c:v>-77.115560000000002</c:v>
                </c:pt>
                <c:pt idx="21356">
                  <c:v>-77.112374999999986</c:v>
                </c:pt>
                <c:pt idx="21357">
                  <c:v>-77.197069999999997</c:v>
                </c:pt>
                <c:pt idx="21358">
                  <c:v>-77.124521999999999</c:v>
                </c:pt>
                <c:pt idx="21359">
                  <c:v>-77.091657999999995</c:v>
                </c:pt>
                <c:pt idx="21360">
                  <c:v>-104.840217</c:v>
                </c:pt>
                <c:pt idx="21361">
                  <c:v>-77.194919999999996</c:v>
                </c:pt>
                <c:pt idx="21362">
                  <c:v>-77.436013000000003</c:v>
                </c:pt>
                <c:pt idx="21363">
                  <c:v>-77.11084799999999</c:v>
                </c:pt>
                <c:pt idx="21364">
                  <c:v>-77.198629999999994</c:v>
                </c:pt>
                <c:pt idx="21365">
                  <c:v>-77.124200000000002</c:v>
                </c:pt>
                <c:pt idx="21366">
                  <c:v>-104.79353999999999</c:v>
                </c:pt>
                <c:pt idx="21367">
                  <c:v>-77.116156000000004</c:v>
                </c:pt>
                <c:pt idx="21368">
                  <c:v>-77.096635000000006</c:v>
                </c:pt>
                <c:pt idx="21369">
                  <c:v>-77.196719999999999</c:v>
                </c:pt>
                <c:pt idx="21370">
                  <c:v>-97.625649999999979</c:v>
                </c:pt>
                <c:pt idx="21371">
                  <c:v>-77.123435999999984</c:v>
                </c:pt>
                <c:pt idx="21372">
                  <c:v>-77.115857999999989</c:v>
                </c:pt>
                <c:pt idx="21373">
                  <c:v>-77.120713999999992</c:v>
                </c:pt>
                <c:pt idx="21374">
                  <c:v>-97.625605999999991</c:v>
                </c:pt>
                <c:pt idx="21375">
                  <c:v>-77.119893000000005</c:v>
                </c:pt>
                <c:pt idx="21376">
                  <c:v>-77.12444499999998</c:v>
                </c:pt>
                <c:pt idx="21377">
                  <c:v>-77.123855999999989</c:v>
                </c:pt>
                <c:pt idx="21378">
                  <c:v>-104.75652700000001</c:v>
                </c:pt>
                <c:pt idx="21379">
                  <c:v>-77.120260999999999</c:v>
                </c:pt>
                <c:pt idx="21380">
                  <c:v>-77.123103</c:v>
                </c:pt>
                <c:pt idx="21381">
                  <c:v>-77.122448999999989</c:v>
                </c:pt>
                <c:pt idx="21382">
                  <c:v>-77.060828000000001</c:v>
                </c:pt>
                <c:pt idx="21383">
                  <c:v>-77.276116999999999</c:v>
                </c:pt>
                <c:pt idx="21384">
                  <c:v>-77.276116999999999</c:v>
                </c:pt>
                <c:pt idx="21385">
                  <c:v>-77.276116999999999</c:v>
                </c:pt>
                <c:pt idx="21386">
                  <c:v>-77.276116999999999</c:v>
                </c:pt>
                <c:pt idx="21387">
                  <c:v>-77.276116999999999</c:v>
                </c:pt>
                <c:pt idx="21388">
                  <c:v>-77.276116999999999</c:v>
                </c:pt>
                <c:pt idx="21389">
                  <c:v>-77.276116999999999</c:v>
                </c:pt>
                <c:pt idx="21390">
                  <c:v>-77.276116999999999</c:v>
                </c:pt>
                <c:pt idx="21391">
                  <c:v>-77.276116999999999</c:v>
                </c:pt>
                <c:pt idx="21392">
                  <c:v>-77.276116999999999</c:v>
                </c:pt>
                <c:pt idx="21393">
                  <c:v>-104.82176</c:v>
                </c:pt>
                <c:pt idx="21394">
                  <c:v>-77.455696000000003</c:v>
                </c:pt>
                <c:pt idx="21395">
                  <c:v>-77.121267000000003</c:v>
                </c:pt>
                <c:pt idx="21396">
                  <c:v>-77.119157000000001</c:v>
                </c:pt>
                <c:pt idx="21397">
                  <c:v>-81.67771599999999</c:v>
                </c:pt>
                <c:pt idx="21398">
                  <c:v>-104.82162</c:v>
                </c:pt>
                <c:pt idx="21399">
                  <c:v>-77.452569999999994</c:v>
                </c:pt>
                <c:pt idx="21400">
                  <c:v>-77.155799999999985</c:v>
                </c:pt>
                <c:pt idx="21401">
                  <c:v>-94.530240000000006</c:v>
                </c:pt>
                <c:pt idx="21402">
                  <c:v>-77.109025000000003</c:v>
                </c:pt>
                <c:pt idx="21403">
                  <c:v>-77.092784999999992</c:v>
                </c:pt>
                <c:pt idx="21404">
                  <c:v>-77.17528999999999</c:v>
                </c:pt>
                <c:pt idx="21405">
                  <c:v>-104.756715</c:v>
                </c:pt>
                <c:pt idx="21406">
                  <c:v>-77.053016999999983</c:v>
                </c:pt>
                <c:pt idx="21407">
                  <c:v>-77.313719000000006</c:v>
                </c:pt>
                <c:pt idx="21408">
                  <c:v>-90.09563</c:v>
                </c:pt>
                <c:pt idx="21409">
                  <c:v>-77.442880000000002</c:v>
                </c:pt>
                <c:pt idx="21410">
                  <c:v>-104.74521</c:v>
                </c:pt>
                <c:pt idx="21411">
                  <c:v>-76.940029999999993</c:v>
                </c:pt>
                <c:pt idx="21412">
                  <c:v>-86.487819000000002</c:v>
                </c:pt>
                <c:pt idx="21413">
                  <c:v>-77.435261999999994</c:v>
                </c:pt>
                <c:pt idx="21414">
                  <c:v>-77.087350000000001</c:v>
                </c:pt>
                <c:pt idx="21415">
                  <c:v>-77.06377999999998</c:v>
                </c:pt>
                <c:pt idx="21416">
                  <c:v>-104.728692</c:v>
                </c:pt>
                <c:pt idx="21417">
                  <c:v>-104.73057</c:v>
                </c:pt>
                <c:pt idx="21418">
                  <c:v>-77.090091999999999</c:v>
                </c:pt>
                <c:pt idx="21419">
                  <c:v>-83.474172999999979</c:v>
                </c:pt>
                <c:pt idx="21420">
                  <c:v>-83.474172999999979</c:v>
                </c:pt>
                <c:pt idx="21421">
                  <c:v>-76.862369999999999</c:v>
                </c:pt>
                <c:pt idx="21422">
                  <c:v>-76.870969999999986</c:v>
                </c:pt>
                <c:pt idx="21423">
                  <c:v>-97.595680000000002</c:v>
                </c:pt>
                <c:pt idx="21424">
                  <c:v>-94.528309999999991</c:v>
                </c:pt>
                <c:pt idx="21425">
                  <c:v>-104.657933</c:v>
                </c:pt>
                <c:pt idx="21426">
                  <c:v>-76.948296999999997</c:v>
                </c:pt>
                <c:pt idx="21427">
                  <c:v>-77.434736000000001</c:v>
                </c:pt>
                <c:pt idx="21428">
                  <c:v>-77.256394999999998</c:v>
                </c:pt>
                <c:pt idx="21429">
                  <c:v>-77.256394999999998</c:v>
                </c:pt>
                <c:pt idx="21430">
                  <c:v>-77.256394999999998</c:v>
                </c:pt>
                <c:pt idx="21431">
                  <c:v>-77.256394999999998</c:v>
                </c:pt>
                <c:pt idx="21432">
                  <c:v>-77.256394999999998</c:v>
                </c:pt>
                <c:pt idx="21433">
                  <c:v>-77.256394999999998</c:v>
                </c:pt>
                <c:pt idx="21434">
                  <c:v>-77.256394999999998</c:v>
                </c:pt>
                <c:pt idx="21435">
                  <c:v>-77.050965000000005</c:v>
                </c:pt>
                <c:pt idx="21436">
                  <c:v>-77.384579000000002</c:v>
                </c:pt>
                <c:pt idx="21437">
                  <c:v>-77.384579000000002</c:v>
                </c:pt>
                <c:pt idx="21438">
                  <c:v>-77.384579000000002</c:v>
                </c:pt>
                <c:pt idx="21439">
                  <c:v>-77.384579000000002</c:v>
                </c:pt>
                <c:pt idx="21440">
                  <c:v>-77.384579000000002</c:v>
                </c:pt>
                <c:pt idx="21441">
                  <c:v>-77.384579000000002</c:v>
                </c:pt>
                <c:pt idx="21442">
                  <c:v>-77.384579000000002</c:v>
                </c:pt>
                <c:pt idx="21443">
                  <c:v>-77.384579000000002</c:v>
                </c:pt>
                <c:pt idx="21444">
                  <c:v>-77.384579000000002</c:v>
                </c:pt>
                <c:pt idx="21445">
                  <c:v>-77.384579000000002</c:v>
                </c:pt>
                <c:pt idx="21446">
                  <c:v>-77.384579000000002</c:v>
                </c:pt>
                <c:pt idx="21447">
                  <c:v>-77.384579000000002</c:v>
                </c:pt>
                <c:pt idx="21448">
                  <c:v>-77.384579000000002</c:v>
                </c:pt>
                <c:pt idx="21449">
                  <c:v>-77.384579000000002</c:v>
                </c:pt>
                <c:pt idx="21450">
                  <c:v>-77.384579000000002</c:v>
                </c:pt>
                <c:pt idx="21451">
                  <c:v>-77.384579000000002</c:v>
                </c:pt>
                <c:pt idx="21452">
                  <c:v>-77.384579000000002</c:v>
                </c:pt>
                <c:pt idx="21453">
                  <c:v>-77.384579000000002</c:v>
                </c:pt>
                <c:pt idx="21454">
                  <c:v>-77.384579000000002</c:v>
                </c:pt>
                <c:pt idx="21455">
                  <c:v>-77.384579000000002</c:v>
                </c:pt>
                <c:pt idx="21456">
                  <c:v>-77.384579000000002</c:v>
                </c:pt>
                <c:pt idx="21457">
                  <c:v>-77.384579000000002</c:v>
                </c:pt>
                <c:pt idx="21458">
                  <c:v>-77.384579000000002</c:v>
                </c:pt>
                <c:pt idx="21459">
                  <c:v>-76.874453000000003</c:v>
                </c:pt>
                <c:pt idx="21460">
                  <c:v>-77.116394999999983</c:v>
                </c:pt>
                <c:pt idx="21461">
                  <c:v>-77.090779999999981</c:v>
                </c:pt>
                <c:pt idx="21462">
                  <c:v>-77.117974000000004</c:v>
                </c:pt>
                <c:pt idx="21463">
                  <c:v>-94.901730000000001</c:v>
                </c:pt>
                <c:pt idx="21464">
                  <c:v>-123.019313</c:v>
                </c:pt>
                <c:pt idx="21465">
                  <c:v>-77.076247999999993</c:v>
                </c:pt>
                <c:pt idx="21466">
                  <c:v>-77.301940999999999</c:v>
                </c:pt>
                <c:pt idx="21467">
                  <c:v>-77.122477999999973</c:v>
                </c:pt>
                <c:pt idx="21468">
                  <c:v>-77.306600000000003</c:v>
                </c:pt>
                <c:pt idx="21469">
                  <c:v>-77.306600000000003</c:v>
                </c:pt>
                <c:pt idx="21470">
                  <c:v>-77.306600000000003</c:v>
                </c:pt>
                <c:pt idx="21471">
                  <c:v>-77.306600000000003</c:v>
                </c:pt>
                <c:pt idx="21472">
                  <c:v>-77.112325999999982</c:v>
                </c:pt>
                <c:pt idx="21473">
                  <c:v>-77.305667999999983</c:v>
                </c:pt>
                <c:pt idx="21474">
                  <c:v>-76.953046000000001</c:v>
                </c:pt>
                <c:pt idx="21475">
                  <c:v>-77.051940000000002</c:v>
                </c:pt>
                <c:pt idx="21476">
                  <c:v>-77.371799999999979</c:v>
                </c:pt>
                <c:pt idx="21477">
                  <c:v>-77.080066000000002</c:v>
                </c:pt>
                <c:pt idx="21478">
                  <c:v>-77.127009999999999</c:v>
                </c:pt>
                <c:pt idx="21479">
                  <c:v>-76.924601999999993</c:v>
                </c:pt>
                <c:pt idx="21480">
                  <c:v>-77.117858999999982</c:v>
                </c:pt>
                <c:pt idx="21481">
                  <c:v>-77.081689999999995</c:v>
                </c:pt>
                <c:pt idx="21482">
                  <c:v>-77.316609999999997</c:v>
                </c:pt>
                <c:pt idx="21483">
                  <c:v>-77.130439999999979</c:v>
                </c:pt>
                <c:pt idx="21484">
                  <c:v>-94.298901000000001</c:v>
                </c:pt>
                <c:pt idx="21485">
                  <c:v>-91.944300000000027</c:v>
                </c:pt>
                <c:pt idx="21486">
                  <c:v>-76.897992000000002</c:v>
                </c:pt>
                <c:pt idx="21487">
                  <c:v>-77.339329999999975</c:v>
                </c:pt>
                <c:pt idx="21488">
                  <c:v>-104.754561</c:v>
                </c:pt>
                <c:pt idx="21489">
                  <c:v>-76.932640000000006</c:v>
                </c:pt>
                <c:pt idx="21490">
                  <c:v>-77.32649499999998</c:v>
                </c:pt>
                <c:pt idx="21491">
                  <c:v>-77.363987999999992</c:v>
                </c:pt>
                <c:pt idx="21492">
                  <c:v>-76.912756000000002</c:v>
                </c:pt>
                <c:pt idx="21493">
                  <c:v>-77.117576</c:v>
                </c:pt>
                <c:pt idx="21494">
                  <c:v>-77.450069999999997</c:v>
                </c:pt>
                <c:pt idx="21495">
                  <c:v>-77.050923999999995</c:v>
                </c:pt>
                <c:pt idx="21496">
                  <c:v>-77.398956999999982</c:v>
                </c:pt>
                <c:pt idx="21497">
                  <c:v>-77.123076999999967</c:v>
                </c:pt>
                <c:pt idx="21498">
                  <c:v>-77.394959999999998</c:v>
                </c:pt>
                <c:pt idx="21499">
                  <c:v>-77.33848399999998</c:v>
                </c:pt>
                <c:pt idx="21500">
                  <c:v>-77.049870000000013</c:v>
                </c:pt>
                <c:pt idx="21501">
                  <c:v>-77.33489299999998</c:v>
                </c:pt>
                <c:pt idx="21502">
                  <c:v>-77.049892999999983</c:v>
                </c:pt>
                <c:pt idx="21503">
                  <c:v>-77.049079000000006</c:v>
                </c:pt>
                <c:pt idx="21504">
                  <c:v>-77.049609000000004</c:v>
                </c:pt>
                <c:pt idx="21505">
                  <c:v>-77.051297000000005</c:v>
                </c:pt>
                <c:pt idx="21506">
                  <c:v>-77.050010999999998</c:v>
                </c:pt>
                <c:pt idx="21507">
                  <c:v>-78.573985999999991</c:v>
                </c:pt>
                <c:pt idx="21508">
                  <c:v>-77.31430899999998</c:v>
                </c:pt>
                <c:pt idx="21509">
                  <c:v>-77.315213999999997</c:v>
                </c:pt>
                <c:pt idx="21510">
                  <c:v>-77.395694000000006</c:v>
                </c:pt>
                <c:pt idx="21511">
                  <c:v>-77.051477999999989</c:v>
                </c:pt>
                <c:pt idx="21512">
                  <c:v>-77.054518999999999</c:v>
                </c:pt>
                <c:pt idx="21513">
                  <c:v>-91.972533999999982</c:v>
                </c:pt>
                <c:pt idx="21514">
                  <c:v>-77.364653000000004</c:v>
                </c:pt>
                <c:pt idx="21515">
                  <c:v>-76.905146000000002</c:v>
                </c:pt>
                <c:pt idx="21516">
                  <c:v>-77.050436999999988</c:v>
                </c:pt>
                <c:pt idx="21517">
                  <c:v>-84.616353000000004</c:v>
                </c:pt>
                <c:pt idx="21518">
                  <c:v>-77.396029999999996</c:v>
                </c:pt>
                <c:pt idx="21519">
                  <c:v>-77.048580000000001</c:v>
                </c:pt>
                <c:pt idx="21520">
                  <c:v>-77.050811999999979</c:v>
                </c:pt>
                <c:pt idx="21521">
                  <c:v>-77.145685</c:v>
                </c:pt>
                <c:pt idx="21522">
                  <c:v>-77.30645699999998</c:v>
                </c:pt>
                <c:pt idx="21523">
                  <c:v>-77.351236</c:v>
                </c:pt>
                <c:pt idx="21524">
                  <c:v>-77.104870000000005</c:v>
                </c:pt>
                <c:pt idx="21525">
                  <c:v>-77.052719999999979</c:v>
                </c:pt>
                <c:pt idx="21526">
                  <c:v>-104.74937</c:v>
                </c:pt>
                <c:pt idx="21527">
                  <c:v>-77.356741999999969</c:v>
                </c:pt>
                <c:pt idx="21528">
                  <c:v>-77.398940999999979</c:v>
                </c:pt>
                <c:pt idx="21529">
                  <c:v>-77.354078999999984</c:v>
                </c:pt>
                <c:pt idx="21530">
                  <c:v>-77.055671999999987</c:v>
                </c:pt>
                <c:pt idx="21531">
                  <c:v>-77.053106</c:v>
                </c:pt>
                <c:pt idx="21532">
                  <c:v>-77.129319999999993</c:v>
                </c:pt>
                <c:pt idx="21533">
                  <c:v>-77.303394999999981</c:v>
                </c:pt>
                <c:pt idx="21534">
                  <c:v>-77.048951000000002</c:v>
                </c:pt>
                <c:pt idx="21535">
                  <c:v>-77.053250000000006</c:v>
                </c:pt>
                <c:pt idx="21536">
                  <c:v>-77.218145000000007</c:v>
                </c:pt>
                <c:pt idx="21537">
                  <c:v>-77.376929999999973</c:v>
                </c:pt>
                <c:pt idx="21538">
                  <c:v>-77.216693000000006</c:v>
                </c:pt>
                <c:pt idx="21539">
                  <c:v>-86.506330999999989</c:v>
                </c:pt>
                <c:pt idx="21540">
                  <c:v>-77.064080000000004</c:v>
                </c:pt>
                <c:pt idx="21541">
                  <c:v>-77.060495000000003</c:v>
                </c:pt>
                <c:pt idx="21542">
                  <c:v>-77.384596999999999</c:v>
                </c:pt>
                <c:pt idx="21543">
                  <c:v>-77.218182999999982</c:v>
                </c:pt>
                <c:pt idx="21544">
                  <c:v>-77.333321999999981</c:v>
                </c:pt>
                <c:pt idx="21545">
                  <c:v>-86.514148000000006</c:v>
                </c:pt>
                <c:pt idx="21546">
                  <c:v>-77.052549999999982</c:v>
                </c:pt>
                <c:pt idx="21547">
                  <c:v>-77.057822000000002</c:v>
                </c:pt>
                <c:pt idx="21548">
                  <c:v>-77.331750999999983</c:v>
                </c:pt>
                <c:pt idx="21549">
                  <c:v>-77.302233000000001</c:v>
                </c:pt>
                <c:pt idx="21550">
                  <c:v>-77.303570999999991</c:v>
                </c:pt>
                <c:pt idx="21551">
                  <c:v>-77.062779999999989</c:v>
                </c:pt>
                <c:pt idx="21552">
                  <c:v>-78.539820000000006</c:v>
                </c:pt>
                <c:pt idx="21553">
                  <c:v>-77.08647999999998</c:v>
                </c:pt>
                <c:pt idx="21554">
                  <c:v>-77.050257999999999</c:v>
                </c:pt>
                <c:pt idx="21555">
                  <c:v>-76.912064000000001</c:v>
                </c:pt>
                <c:pt idx="21556">
                  <c:v>-77.302811999999989</c:v>
                </c:pt>
                <c:pt idx="21557">
                  <c:v>-77.366573000000002</c:v>
                </c:pt>
                <c:pt idx="21558">
                  <c:v>-77.353551999999979</c:v>
                </c:pt>
                <c:pt idx="21559">
                  <c:v>-77.383856999999992</c:v>
                </c:pt>
                <c:pt idx="21560">
                  <c:v>-77.36421</c:v>
                </c:pt>
                <c:pt idx="21561">
                  <c:v>-77.331907000000001</c:v>
                </c:pt>
                <c:pt idx="21562">
                  <c:v>-77.060292000000004</c:v>
                </c:pt>
                <c:pt idx="21563">
                  <c:v>-76.843089000000006</c:v>
                </c:pt>
                <c:pt idx="21564">
                  <c:v>-77.062297999999998</c:v>
                </c:pt>
                <c:pt idx="21565">
                  <c:v>-77.357484999999983</c:v>
                </c:pt>
                <c:pt idx="21566">
                  <c:v>-76.898510000000002</c:v>
                </c:pt>
                <c:pt idx="21567">
                  <c:v>-77.262659999999997</c:v>
                </c:pt>
                <c:pt idx="21568">
                  <c:v>-77.062127000000004</c:v>
                </c:pt>
                <c:pt idx="21569">
                  <c:v>-77.062012999999979</c:v>
                </c:pt>
                <c:pt idx="21570">
                  <c:v>-77.061965000000001</c:v>
                </c:pt>
                <c:pt idx="21571">
                  <c:v>-77.05607999999998</c:v>
                </c:pt>
                <c:pt idx="21572">
                  <c:v>-86.518439999999998</c:v>
                </c:pt>
                <c:pt idx="21573">
                  <c:v>-77.197042999999979</c:v>
                </c:pt>
                <c:pt idx="21574">
                  <c:v>-77.280850000000001</c:v>
                </c:pt>
                <c:pt idx="21575">
                  <c:v>-94.528879999999987</c:v>
                </c:pt>
                <c:pt idx="21576">
                  <c:v>-77.078773999999967</c:v>
                </c:pt>
                <c:pt idx="21577">
                  <c:v>-77.361103999999997</c:v>
                </c:pt>
                <c:pt idx="21578">
                  <c:v>-77.367277000000001</c:v>
                </c:pt>
                <c:pt idx="21579">
                  <c:v>-77.445853</c:v>
                </c:pt>
                <c:pt idx="21580">
                  <c:v>-77.224857999999998</c:v>
                </c:pt>
                <c:pt idx="21581">
                  <c:v>-104.72136</c:v>
                </c:pt>
                <c:pt idx="21582">
                  <c:v>-104.767185</c:v>
                </c:pt>
                <c:pt idx="21583">
                  <c:v>-104.767185</c:v>
                </c:pt>
                <c:pt idx="21584">
                  <c:v>-104.767185</c:v>
                </c:pt>
                <c:pt idx="21585">
                  <c:v>-104.767185</c:v>
                </c:pt>
                <c:pt idx="21586">
                  <c:v>-104.767185</c:v>
                </c:pt>
                <c:pt idx="21587">
                  <c:v>-77.27020899999998</c:v>
                </c:pt>
                <c:pt idx="21588">
                  <c:v>-77.381067999999999</c:v>
                </c:pt>
                <c:pt idx="21589">
                  <c:v>-77.271169</c:v>
                </c:pt>
                <c:pt idx="21590">
                  <c:v>-104.82485</c:v>
                </c:pt>
                <c:pt idx="21591">
                  <c:v>-77.046080000000003</c:v>
                </c:pt>
                <c:pt idx="21592">
                  <c:v>-77.151179999999982</c:v>
                </c:pt>
                <c:pt idx="21593">
                  <c:v>-77.144818000000001</c:v>
                </c:pt>
                <c:pt idx="21594">
                  <c:v>-77.262207000000004</c:v>
                </c:pt>
                <c:pt idx="21595">
                  <c:v>-77.22678999999998</c:v>
                </c:pt>
                <c:pt idx="21596">
                  <c:v>-77.436858999999998</c:v>
                </c:pt>
                <c:pt idx="21597">
                  <c:v>-77.147334999999998</c:v>
                </c:pt>
                <c:pt idx="21598">
                  <c:v>-77.435070999999979</c:v>
                </c:pt>
                <c:pt idx="21599">
                  <c:v>-94.821111000000002</c:v>
                </c:pt>
                <c:pt idx="21600">
                  <c:v>-77.432280000000006</c:v>
                </c:pt>
                <c:pt idx="21601">
                  <c:v>-77.261916999999997</c:v>
                </c:pt>
                <c:pt idx="21602">
                  <c:v>-77.008859999999999</c:v>
                </c:pt>
                <c:pt idx="21603">
                  <c:v>-77.366879999999981</c:v>
                </c:pt>
                <c:pt idx="21604">
                  <c:v>-77.238460000000003</c:v>
                </c:pt>
                <c:pt idx="21605">
                  <c:v>-77.446849999999998</c:v>
                </c:pt>
                <c:pt idx="21606">
                  <c:v>-78.520534999999981</c:v>
                </c:pt>
                <c:pt idx="21607">
                  <c:v>-77.238379999999992</c:v>
                </c:pt>
                <c:pt idx="21608">
                  <c:v>-77.157683000000006</c:v>
                </c:pt>
                <c:pt idx="21609">
                  <c:v>-78.530381999999989</c:v>
                </c:pt>
                <c:pt idx="21610">
                  <c:v>-78.532476999999986</c:v>
                </c:pt>
                <c:pt idx="21611">
                  <c:v>-77.37846399999998</c:v>
                </c:pt>
                <c:pt idx="21612">
                  <c:v>-82.995277000000002</c:v>
                </c:pt>
                <c:pt idx="21613">
                  <c:v>-77.378806999999966</c:v>
                </c:pt>
                <c:pt idx="21614">
                  <c:v>-77.240799999999993</c:v>
                </c:pt>
                <c:pt idx="21615">
                  <c:v>-77.459558999999999</c:v>
                </c:pt>
                <c:pt idx="21616">
                  <c:v>-77.438970999999981</c:v>
                </c:pt>
                <c:pt idx="21617">
                  <c:v>-77.009602000000001</c:v>
                </c:pt>
                <c:pt idx="21618">
                  <c:v>-77.462292000000005</c:v>
                </c:pt>
                <c:pt idx="21619">
                  <c:v>-77.265976999999992</c:v>
                </c:pt>
                <c:pt idx="21620">
                  <c:v>-77.15197999999998</c:v>
                </c:pt>
                <c:pt idx="21621">
                  <c:v>-77.459985000000003</c:v>
                </c:pt>
                <c:pt idx="21622">
                  <c:v>-77.310869999999994</c:v>
                </c:pt>
                <c:pt idx="21623">
                  <c:v>-77.23236</c:v>
                </c:pt>
                <c:pt idx="21624">
                  <c:v>-77.456119999999999</c:v>
                </c:pt>
                <c:pt idx="21625">
                  <c:v>-76.849440000000001</c:v>
                </c:pt>
                <c:pt idx="21626">
                  <c:v>-77.465885</c:v>
                </c:pt>
                <c:pt idx="21627">
                  <c:v>-76.989789000000002</c:v>
                </c:pt>
                <c:pt idx="21628">
                  <c:v>-77.008660000000006</c:v>
                </c:pt>
                <c:pt idx="21629">
                  <c:v>-94.670389999999983</c:v>
                </c:pt>
                <c:pt idx="21630">
                  <c:v>-76.989502999999999</c:v>
                </c:pt>
                <c:pt idx="21631">
                  <c:v>-77.439222999999998</c:v>
                </c:pt>
                <c:pt idx="21632">
                  <c:v>-77.467241000000001</c:v>
                </c:pt>
                <c:pt idx="21633">
                  <c:v>-104.76065</c:v>
                </c:pt>
                <c:pt idx="21634">
                  <c:v>-77.152415999999988</c:v>
                </c:pt>
                <c:pt idx="21635">
                  <c:v>-104.75829</c:v>
                </c:pt>
                <c:pt idx="21636">
                  <c:v>-77.207440000000005</c:v>
                </c:pt>
                <c:pt idx="21637">
                  <c:v>-77.006405999999998</c:v>
                </c:pt>
                <c:pt idx="21638">
                  <c:v>-77.004240999999993</c:v>
                </c:pt>
                <c:pt idx="21639">
                  <c:v>-77.237723000000003</c:v>
                </c:pt>
                <c:pt idx="21640">
                  <c:v>-77.395825000000002</c:v>
                </c:pt>
                <c:pt idx="21641">
                  <c:v>-77.100702999999967</c:v>
                </c:pt>
                <c:pt idx="21642">
                  <c:v>-77.100702999999967</c:v>
                </c:pt>
                <c:pt idx="21643">
                  <c:v>-77.100702999999967</c:v>
                </c:pt>
                <c:pt idx="21644">
                  <c:v>-77.100702999999967</c:v>
                </c:pt>
                <c:pt idx="21645">
                  <c:v>-121.29472699999999</c:v>
                </c:pt>
                <c:pt idx="21646">
                  <c:v>-77.170449999999988</c:v>
                </c:pt>
                <c:pt idx="21647">
                  <c:v>-77.020893000000001</c:v>
                </c:pt>
                <c:pt idx="21648">
                  <c:v>-77.020049</c:v>
                </c:pt>
                <c:pt idx="21649">
                  <c:v>-77.019919999999999</c:v>
                </c:pt>
                <c:pt idx="21650">
                  <c:v>-77.019919999999999</c:v>
                </c:pt>
                <c:pt idx="21651">
                  <c:v>-77.458399999999983</c:v>
                </c:pt>
                <c:pt idx="21652">
                  <c:v>-77.113919999999993</c:v>
                </c:pt>
                <c:pt idx="21653">
                  <c:v>-77.169083000000001</c:v>
                </c:pt>
                <c:pt idx="21654">
                  <c:v>-77.455243999999993</c:v>
                </c:pt>
                <c:pt idx="21655">
                  <c:v>-77.107569999999996</c:v>
                </c:pt>
                <c:pt idx="21656">
                  <c:v>-77.107569999999996</c:v>
                </c:pt>
                <c:pt idx="21657">
                  <c:v>-77.107569999999996</c:v>
                </c:pt>
                <c:pt idx="21658">
                  <c:v>-77.107569999999996</c:v>
                </c:pt>
                <c:pt idx="21659">
                  <c:v>-77.398545999999982</c:v>
                </c:pt>
                <c:pt idx="21660">
                  <c:v>-77.107755999999981</c:v>
                </c:pt>
                <c:pt idx="21661">
                  <c:v>-77.455939000000001</c:v>
                </c:pt>
                <c:pt idx="21662">
                  <c:v>-94.606160000000003</c:v>
                </c:pt>
                <c:pt idx="21663">
                  <c:v>-104.83279400000001</c:v>
                </c:pt>
                <c:pt idx="21664">
                  <c:v>-77.232439999999983</c:v>
                </c:pt>
                <c:pt idx="21665">
                  <c:v>-77.10942799999998</c:v>
                </c:pt>
                <c:pt idx="21666">
                  <c:v>-77.459437999999992</c:v>
                </c:pt>
                <c:pt idx="21667">
                  <c:v>-94.783791999999991</c:v>
                </c:pt>
                <c:pt idx="21668">
                  <c:v>-77.085353999999981</c:v>
                </c:pt>
                <c:pt idx="21669">
                  <c:v>-77.112939999999981</c:v>
                </c:pt>
                <c:pt idx="21670">
                  <c:v>-77.115246999999982</c:v>
                </c:pt>
                <c:pt idx="21671">
                  <c:v>-77.085650999999999</c:v>
                </c:pt>
                <c:pt idx="21672">
                  <c:v>-77.112228999999999</c:v>
                </c:pt>
                <c:pt idx="21673">
                  <c:v>-104.83508999999999</c:v>
                </c:pt>
                <c:pt idx="21674">
                  <c:v>-77.10599999999998</c:v>
                </c:pt>
                <c:pt idx="21675">
                  <c:v>-77.465897999999981</c:v>
                </c:pt>
                <c:pt idx="21676">
                  <c:v>-90.12129299999998</c:v>
                </c:pt>
                <c:pt idx="21677">
                  <c:v>-77.405973000000003</c:v>
                </c:pt>
                <c:pt idx="21678">
                  <c:v>-77.464391000000006</c:v>
                </c:pt>
                <c:pt idx="21679">
                  <c:v>-77.465140000000005</c:v>
                </c:pt>
                <c:pt idx="21680">
                  <c:v>-77.10348599999999</c:v>
                </c:pt>
                <c:pt idx="21681">
                  <c:v>-77.016401000000002</c:v>
                </c:pt>
                <c:pt idx="21682">
                  <c:v>-77.014551999999995</c:v>
                </c:pt>
                <c:pt idx="21683">
                  <c:v>-77.019105999999994</c:v>
                </c:pt>
                <c:pt idx="21684">
                  <c:v>-77.115684999999999</c:v>
                </c:pt>
                <c:pt idx="21685">
                  <c:v>-76.976080999999979</c:v>
                </c:pt>
                <c:pt idx="21686">
                  <c:v>-94.645211000000003</c:v>
                </c:pt>
                <c:pt idx="21687">
                  <c:v>-94.820670000000007</c:v>
                </c:pt>
                <c:pt idx="21688">
                  <c:v>-94.818869999999976</c:v>
                </c:pt>
                <c:pt idx="21689">
                  <c:v>-94.753084000000001</c:v>
                </c:pt>
                <c:pt idx="21690">
                  <c:v>-94.68074399999999</c:v>
                </c:pt>
                <c:pt idx="21691">
                  <c:v>-94.822328999999968</c:v>
                </c:pt>
                <c:pt idx="21692">
                  <c:v>-94.822328999999968</c:v>
                </c:pt>
                <c:pt idx="21693">
                  <c:v>-76.813199999999995</c:v>
                </c:pt>
                <c:pt idx="21694">
                  <c:v>-77.018101000000001</c:v>
                </c:pt>
                <c:pt idx="21695">
                  <c:v>-77.094189999999998</c:v>
                </c:pt>
                <c:pt idx="21696">
                  <c:v>-94.766307999999981</c:v>
                </c:pt>
                <c:pt idx="21697">
                  <c:v>-94.729207000000002</c:v>
                </c:pt>
                <c:pt idx="21698">
                  <c:v>-77.118061999999981</c:v>
                </c:pt>
                <c:pt idx="21699">
                  <c:v>-77.455226999999994</c:v>
                </c:pt>
                <c:pt idx="21700">
                  <c:v>-94.760324999999995</c:v>
                </c:pt>
                <c:pt idx="21701">
                  <c:v>-94.773859000000002</c:v>
                </c:pt>
                <c:pt idx="21702">
                  <c:v>-77.094239999999999</c:v>
                </c:pt>
                <c:pt idx="21703">
                  <c:v>-77.381</c:v>
                </c:pt>
                <c:pt idx="21704">
                  <c:v>-76.915750000000003</c:v>
                </c:pt>
                <c:pt idx="21705">
                  <c:v>-76.915750000000003</c:v>
                </c:pt>
                <c:pt idx="21706">
                  <c:v>-77.30007999999998</c:v>
                </c:pt>
                <c:pt idx="21707">
                  <c:v>-77.024699999999996</c:v>
                </c:pt>
                <c:pt idx="21708">
                  <c:v>-94.683346999999983</c:v>
                </c:pt>
                <c:pt idx="21709">
                  <c:v>-94.766064999999998</c:v>
                </c:pt>
                <c:pt idx="21710">
                  <c:v>-77.453980000000001</c:v>
                </c:pt>
                <c:pt idx="21711">
                  <c:v>-77.100605999999999</c:v>
                </c:pt>
                <c:pt idx="21712">
                  <c:v>-94.794240000000002</c:v>
                </c:pt>
                <c:pt idx="21713">
                  <c:v>-77.021415000000005</c:v>
                </c:pt>
                <c:pt idx="21714">
                  <c:v>-77.161760999999998</c:v>
                </c:pt>
                <c:pt idx="21715">
                  <c:v>-77.003306999999992</c:v>
                </c:pt>
                <c:pt idx="21716">
                  <c:v>-77.095256000000006</c:v>
                </c:pt>
                <c:pt idx="21717">
                  <c:v>-77.094040000000007</c:v>
                </c:pt>
                <c:pt idx="21718">
                  <c:v>-77.094389000000007</c:v>
                </c:pt>
                <c:pt idx="21719">
                  <c:v>-77.084474999999998</c:v>
                </c:pt>
                <c:pt idx="21720">
                  <c:v>-76.897665000000003</c:v>
                </c:pt>
                <c:pt idx="21721">
                  <c:v>-104.76033</c:v>
                </c:pt>
                <c:pt idx="21722">
                  <c:v>-77.09442</c:v>
                </c:pt>
                <c:pt idx="21723">
                  <c:v>-77.096519999999998</c:v>
                </c:pt>
                <c:pt idx="21724">
                  <c:v>-77.08554199999999</c:v>
                </c:pt>
                <c:pt idx="21725">
                  <c:v>-90.186789999999988</c:v>
                </c:pt>
                <c:pt idx="21726">
                  <c:v>-76.872929999999982</c:v>
                </c:pt>
                <c:pt idx="21727">
                  <c:v>-77.085898999999984</c:v>
                </c:pt>
                <c:pt idx="21728">
                  <c:v>-76.83592299999998</c:v>
                </c:pt>
                <c:pt idx="21729">
                  <c:v>-76.855260000000001</c:v>
                </c:pt>
                <c:pt idx="21730">
                  <c:v>-77.085940999999991</c:v>
                </c:pt>
                <c:pt idx="21731">
                  <c:v>-104.81766</c:v>
                </c:pt>
                <c:pt idx="21732">
                  <c:v>-77.081652000000005</c:v>
                </c:pt>
                <c:pt idx="21733">
                  <c:v>-76.825990999999988</c:v>
                </c:pt>
                <c:pt idx="21734">
                  <c:v>-76.852115999999981</c:v>
                </c:pt>
                <c:pt idx="21735">
                  <c:v>-77.08638999999998</c:v>
                </c:pt>
                <c:pt idx="21736">
                  <c:v>-77.076041999999987</c:v>
                </c:pt>
                <c:pt idx="21737">
                  <c:v>-77.02058599999998</c:v>
                </c:pt>
                <c:pt idx="21738">
                  <c:v>-77.076969999999974</c:v>
                </c:pt>
                <c:pt idx="21739">
                  <c:v>-77.07571999999999</c:v>
                </c:pt>
                <c:pt idx="21740">
                  <c:v>-77.077329000000006</c:v>
                </c:pt>
                <c:pt idx="21741">
                  <c:v>-77.434854000000001</c:v>
                </c:pt>
                <c:pt idx="21742">
                  <c:v>-77.188581999999968</c:v>
                </c:pt>
                <c:pt idx="21743">
                  <c:v>-77.021779999999993</c:v>
                </c:pt>
                <c:pt idx="21744">
                  <c:v>-77.023034999999979</c:v>
                </c:pt>
                <c:pt idx="21745">
                  <c:v>-77.446740000000005</c:v>
                </c:pt>
                <c:pt idx="21746">
                  <c:v>-77.020761999999991</c:v>
                </c:pt>
                <c:pt idx="21747">
                  <c:v>-104.83241</c:v>
                </c:pt>
                <c:pt idx="21748">
                  <c:v>-77.023887999999985</c:v>
                </c:pt>
                <c:pt idx="21749">
                  <c:v>-77.011561</c:v>
                </c:pt>
                <c:pt idx="21750">
                  <c:v>-77.010830000000013</c:v>
                </c:pt>
                <c:pt idx="21751">
                  <c:v>-77.012510000000006</c:v>
                </c:pt>
                <c:pt idx="21752">
                  <c:v>-77.069147000000001</c:v>
                </c:pt>
                <c:pt idx="21753">
                  <c:v>-77.074274000000003</c:v>
                </c:pt>
                <c:pt idx="21754">
                  <c:v>-77.432130000000001</c:v>
                </c:pt>
                <c:pt idx="21755">
                  <c:v>-76.867200999999994</c:v>
                </c:pt>
                <c:pt idx="21756">
                  <c:v>-76.867200999999994</c:v>
                </c:pt>
                <c:pt idx="21757">
                  <c:v>-77.089242999999982</c:v>
                </c:pt>
                <c:pt idx="21758">
                  <c:v>-104.83150000000001</c:v>
                </c:pt>
                <c:pt idx="21759">
                  <c:v>-94.673459999999992</c:v>
                </c:pt>
                <c:pt idx="21760">
                  <c:v>-77.012600000000006</c:v>
                </c:pt>
                <c:pt idx="21761">
                  <c:v>-77.009973000000002</c:v>
                </c:pt>
                <c:pt idx="21762">
                  <c:v>-77.009456999999998</c:v>
                </c:pt>
                <c:pt idx="21763">
                  <c:v>-77.023859999999999</c:v>
                </c:pt>
                <c:pt idx="21764">
                  <c:v>-77.029424000000006</c:v>
                </c:pt>
                <c:pt idx="21765">
                  <c:v>-77.031080000000003</c:v>
                </c:pt>
                <c:pt idx="21766">
                  <c:v>-121.569895</c:v>
                </c:pt>
                <c:pt idx="21767">
                  <c:v>-95.290529000000006</c:v>
                </c:pt>
                <c:pt idx="21768">
                  <c:v>-95.290529000000006</c:v>
                </c:pt>
                <c:pt idx="21769">
                  <c:v>-77.069182999999981</c:v>
                </c:pt>
                <c:pt idx="21770">
                  <c:v>-77.121799999999979</c:v>
                </c:pt>
                <c:pt idx="21771">
                  <c:v>-76.841892000000001</c:v>
                </c:pt>
                <c:pt idx="21772">
                  <c:v>-99.31711</c:v>
                </c:pt>
                <c:pt idx="21773">
                  <c:v>-94.608739999999969</c:v>
                </c:pt>
                <c:pt idx="21774">
                  <c:v>-77.022471999999965</c:v>
                </c:pt>
                <c:pt idx="21775">
                  <c:v>-77.045789999999982</c:v>
                </c:pt>
                <c:pt idx="21776">
                  <c:v>-77.451515000000001</c:v>
                </c:pt>
                <c:pt idx="21777">
                  <c:v>-77.434820000000002</c:v>
                </c:pt>
                <c:pt idx="21778">
                  <c:v>-77.010745</c:v>
                </c:pt>
                <c:pt idx="21779">
                  <c:v>-77.070520000000002</c:v>
                </c:pt>
                <c:pt idx="21780">
                  <c:v>-104.821524</c:v>
                </c:pt>
                <c:pt idx="21781">
                  <c:v>-77.041410999999997</c:v>
                </c:pt>
                <c:pt idx="21782">
                  <c:v>-77.033406999999983</c:v>
                </c:pt>
                <c:pt idx="21783">
                  <c:v>-77.019300999999999</c:v>
                </c:pt>
                <c:pt idx="21784">
                  <c:v>-77.040787999999992</c:v>
                </c:pt>
                <c:pt idx="21785">
                  <c:v>-92.34287999999998</c:v>
                </c:pt>
                <c:pt idx="21786">
                  <c:v>-77.032489999999981</c:v>
                </c:pt>
                <c:pt idx="21787">
                  <c:v>-77.029064000000005</c:v>
                </c:pt>
                <c:pt idx="21788">
                  <c:v>-77.019289999999998</c:v>
                </c:pt>
                <c:pt idx="21789">
                  <c:v>-77.027602999999999</c:v>
                </c:pt>
                <c:pt idx="21790">
                  <c:v>-77.026297</c:v>
                </c:pt>
                <c:pt idx="21791">
                  <c:v>-77.072956999999988</c:v>
                </c:pt>
                <c:pt idx="21792">
                  <c:v>-76.790707999999981</c:v>
                </c:pt>
                <c:pt idx="21793">
                  <c:v>-77.22538999999999</c:v>
                </c:pt>
                <c:pt idx="21794">
                  <c:v>-77.052207999999979</c:v>
                </c:pt>
                <c:pt idx="21795">
                  <c:v>-77.031450000000007</c:v>
                </c:pt>
                <c:pt idx="21796">
                  <c:v>-77.040890000000005</c:v>
                </c:pt>
                <c:pt idx="21797">
                  <c:v>-77.02028</c:v>
                </c:pt>
                <c:pt idx="21798">
                  <c:v>-77.009779999999992</c:v>
                </c:pt>
                <c:pt idx="21799">
                  <c:v>-77.043000000000006</c:v>
                </c:pt>
                <c:pt idx="21800">
                  <c:v>-77.033833000000001</c:v>
                </c:pt>
                <c:pt idx="21801">
                  <c:v>-77.203900000000004</c:v>
                </c:pt>
                <c:pt idx="21802">
                  <c:v>-77.043813</c:v>
                </c:pt>
                <c:pt idx="21803">
                  <c:v>-77.016936000000001</c:v>
                </c:pt>
                <c:pt idx="21804">
                  <c:v>-77.049809999999994</c:v>
                </c:pt>
                <c:pt idx="21805">
                  <c:v>-77.007679999999993</c:v>
                </c:pt>
                <c:pt idx="21806">
                  <c:v>-76.835409999999982</c:v>
                </c:pt>
                <c:pt idx="21807">
                  <c:v>-77.033264000000003</c:v>
                </c:pt>
                <c:pt idx="21808">
                  <c:v>-94.681809000000001</c:v>
                </c:pt>
                <c:pt idx="21809">
                  <c:v>-77.006889999999999</c:v>
                </c:pt>
                <c:pt idx="21810">
                  <c:v>-104.85529</c:v>
                </c:pt>
                <c:pt idx="21811">
                  <c:v>-77.008499999999998</c:v>
                </c:pt>
                <c:pt idx="21812">
                  <c:v>-77.023629999999997</c:v>
                </c:pt>
                <c:pt idx="21813">
                  <c:v>-77.046319999999994</c:v>
                </c:pt>
                <c:pt idx="21814">
                  <c:v>-77.029087999999987</c:v>
                </c:pt>
                <c:pt idx="21815">
                  <c:v>-77.041309999999996</c:v>
                </c:pt>
                <c:pt idx="21816">
                  <c:v>-77.028321999999989</c:v>
                </c:pt>
                <c:pt idx="21817">
                  <c:v>-77.017049999999998</c:v>
                </c:pt>
                <c:pt idx="21818">
                  <c:v>-77.037999999999997</c:v>
                </c:pt>
                <c:pt idx="21819">
                  <c:v>-77.000966000000005</c:v>
                </c:pt>
                <c:pt idx="21820">
                  <c:v>-77.034925000000001</c:v>
                </c:pt>
                <c:pt idx="21821">
                  <c:v>-77.019329999999997</c:v>
                </c:pt>
                <c:pt idx="21822">
                  <c:v>-77.049242000000007</c:v>
                </c:pt>
                <c:pt idx="21823">
                  <c:v>-77.008489999999981</c:v>
                </c:pt>
                <c:pt idx="21824">
                  <c:v>-77.008489999999981</c:v>
                </c:pt>
                <c:pt idx="21825">
                  <c:v>-77.025375999999966</c:v>
                </c:pt>
                <c:pt idx="21826">
                  <c:v>-76.838366999999991</c:v>
                </c:pt>
                <c:pt idx="21827">
                  <c:v>-80.231335000000001</c:v>
                </c:pt>
                <c:pt idx="21828">
                  <c:v>-80.231335000000001</c:v>
                </c:pt>
                <c:pt idx="21829">
                  <c:v>-77.204381999999981</c:v>
                </c:pt>
                <c:pt idx="21830">
                  <c:v>-77.029411999999979</c:v>
                </c:pt>
                <c:pt idx="21831">
                  <c:v>-77.047944000000001</c:v>
                </c:pt>
                <c:pt idx="21832">
                  <c:v>-77.032230000000013</c:v>
                </c:pt>
                <c:pt idx="21833">
                  <c:v>-77.034935000000004</c:v>
                </c:pt>
                <c:pt idx="21834">
                  <c:v>-77.052611999999982</c:v>
                </c:pt>
                <c:pt idx="21835">
                  <c:v>-77.035941999999991</c:v>
                </c:pt>
                <c:pt idx="21836">
                  <c:v>-76.847480000000004</c:v>
                </c:pt>
                <c:pt idx="21837">
                  <c:v>-77.032201000000001</c:v>
                </c:pt>
                <c:pt idx="21838">
                  <c:v>-77.206306999999981</c:v>
                </c:pt>
                <c:pt idx="21839">
                  <c:v>-77.038771999999966</c:v>
                </c:pt>
                <c:pt idx="21840">
                  <c:v>-77.007625000000004</c:v>
                </c:pt>
                <c:pt idx="21841">
                  <c:v>-77.046960999999996</c:v>
                </c:pt>
                <c:pt idx="21842">
                  <c:v>-77.038070000000005</c:v>
                </c:pt>
                <c:pt idx="21843">
                  <c:v>-77.017094</c:v>
                </c:pt>
                <c:pt idx="21844">
                  <c:v>-77.017094</c:v>
                </c:pt>
                <c:pt idx="21845">
                  <c:v>-77.017094</c:v>
                </c:pt>
                <c:pt idx="21846">
                  <c:v>-77.028632999999985</c:v>
                </c:pt>
                <c:pt idx="21847">
                  <c:v>-104.86042999999999</c:v>
                </c:pt>
                <c:pt idx="21848">
                  <c:v>-77.052357999999984</c:v>
                </c:pt>
                <c:pt idx="21849">
                  <c:v>-77.474710000000002</c:v>
                </c:pt>
                <c:pt idx="21850">
                  <c:v>-77.203755000000001</c:v>
                </c:pt>
                <c:pt idx="21851">
                  <c:v>-77.044521000000003</c:v>
                </c:pt>
                <c:pt idx="21852">
                  <c:v>-77.017866999999995</c:v>
                </c:pt>
                <c:pt idx="21853">
                  <c:v>-77.057270000000003</c:v>
                </c:pt>
                <c:pt idx="21854">
                  <c:v>-76.97994199999998</c:v>
                </c:pt>
                <c:pt idx="21855">
                  <c:v>-77.060021000000006</c:v>
                </c:pt>
                <c:pt idx="21856">
                  <c:v>-77.050784999999991</c:v>
                </c:pt>
                <c:pt idx="21857">
                  <c:v>-77.041041000000007</c:v>
                </c:pt>
                <c:pt idx="21858">
                  <c:v>-77.051744999999983</c:v>
                </c:pt>
                <c:pt idx="21859">
                  <c:v>-77.063030000000012</c:v>
                </c:pt>
                <c:pt idx="21860">
                  <c:v>-77.267169999999993</c:v>
                </c:pt>
                <c:pt idx="21861">
                  <c:v>-77.061385999999999</c:v>
                </c:pt>
                <c:pt idx="21862">
                  <c:v>-77.06251899999998</c:v>
                </c:pt>
                <c:pt idx="21863">
                  <c:v>-77.060434000000001</c:v>
                </c:pt>
                <c:pt idx="21864">
                  <c:v>-77.043096000000006</c:v>
                </c:pt>
                <c:pt idx="21865">
                  <c:v>-77.04683799999998</c:v>
                </c:pt>
                <c:pt idx="21866">
                  <c:v>-77.060037999999992</c:v>
                </c:pt>
                <c:pt idx="21867">
                  <c:v>-77.031592000000003</c:v>
                </c:pt>
                <c:pt idx="21868">
                  <c:v>-77.006015000000005</c:v>
                </c:pt>
                <c:pt idx="21869">
                  <c:v>-77.033434</c:v>
                </c:pt>
                <c:pt idx="21870">
                  <c:v>-77.064646999999994</c:v>
                </c:pt>
                <c:pt idx="21871">
                  <c:v>-77.045249999999996</c:v>
                </c:pt>
                <c:pt idx="21872">
                  <c:v>-77.057361999999998</c:v>
                </c:pt>
                <c:pt idx="21873">
                  <c:v>-77.059820000000002</c:v>
                </c:pt>
                <c:pt idx="21874">
                  <c:v>-77.038785999999988</c:v>
                </c:pt>
                <c:pt idx="21875">
                  <c:v>-104.77686</c:v>
                </c:pt>
                <c:pt idx="21876">
                  <c:v>-77.039833999999999</c:v>
                </c:pt>
                <c:pt idx="21877">
                  <c:v>-77.039341999999991</c:v>
                </c:pt>
                <c:pt idx="21878">
                  <c:v>-77.052639999999982</c:v>
                </c:pt>
                <c:pt idx="21879">
                  <c:v>-77.037711000000002</c:v>
                </c:pt>
                <c:pt idx="21880">
                  <c:v>-77.030016000000003</c:v>
                </c:pt>
                <c:pt idx="21881">
                  <c:v>-75.440470000000005</c:v>
                </c:pt>
                <c:pt idx="21882">
                  <c:v>-77.052777999999975</c:v>
                </c:pt>
                <c:pt idx="21883">
                  <c:v>-77.040816000000007</c:v>
                </c:pt>
                <c:pt idx="21884">
                  <c:v>-77.041020000000003</c:v>
                </c:pt>
                <c:pt idx="21885">
                  <c:v>-77.03513199999999</c:v>
                </c:pt>
                <c:pt idx="21886">
                  <c:v>-77.052884999999989</c:v>
                </c:pt>
                <c:pt idx="21887">
                  <c:v>-77.033469999999994</c:v>
                </c:pt>
                <c:pt idx="21888">
                  <c:v>-77.469250000000002</c:v>
                </c:pt>
                <c:pt idx="21889">
                  <c:v>-77.043809999999993</c:v>
                </c:pt>
                <c:pt idx="21890">
                  <c:v>-77.472409999999982</c:v>
                </c:pt>
                <c:pt idx="21891">
                  <c:v>-92.302620000000005</c:v>
                </c:pt>
                <c:pt idx="21892">
                  <c:v>-77.034137000000001</c:v>
                </c:pt>
                <c:pt idx="21893">
                  <c:v>-77.032154000000006</c:v>
                </c:pt>
                <c:pt idx="21894">
                  <c:v>-77.04522</c:v>
                </c:pt>
                <c:pt idx="21895">
                  <c:v>-104.73656</c:v>
                </c:pt>
                <c:pt idx="21896">
                  <c:v>-76.89251299999998</c:v>
                </c:pt>
                <c:pt idx="21897">
                  <c:v>-76.89251299999998</c:v>
                </c:pt>
                <c:pt idx="21898">
                  <c:v>-77.036879999999982</c:v>
                </c:pt>
                <c:pt idx="21899">
                  <c:v>-77.036879999999982</c:v>
                </c:pt>
                <c:pt idx="21900">
                  <c:v>-94.767110000000002</c:v>
                </c:pt>
                <c:pt idx="21901">
                  <c:v>-77.039637999999982</c:v>
                </c:pt>
                <c:pt idx="21902">
                  <c:v>-77.045693999999997</c:v>
                </c:pt>
                <c:pt idx="21903">
                  <c:v>-94.595349999999982</c:v>
                </c:pt>
                <c:pt idx="21904">
                  <c:v>-77.448160000000001</c:v>
                </c:pt>
                <c:pt idx="21905">
                  <c:v>-77.448189999999997</c:v>
                </c:pt>
                <c:pt idx="21906">
                  <c:v>-77.423519999999996</c:v>
                </c:pt>
                <c:pt idx="21907">
                  <c:v>-77.471254999999999</c:v>
                </c:pt>
                <c:pt idx="21908">
                  <c:v>-77.042795999999981</c:v>
                </c:pt>
                <c:pt idx="21909">
                  <c:v>-77.471363999999994</c:v>
                </c:pt>
                <c:pt idx="21910">
                  <c:v>-77.032921999999999</c:v>
                </c:pt>
                <c:pt idx="21911">
                  <c:v>-77.036035999999982</c:v>
                </c:pt>
                <c:pt idx="21912">
                  <c:v>-77.043693000000005</c:v>
                </c:pt>
                <c:pt idx="21913">
                  <c:v>-75.442539999999994</c:v>
                </c:pt>
                <c:pt idx="21914">
                  <c:v>-77.034187000000003</c:v>
                </c:pt>
                <c:pt idx="21915">
                  <c:v>-119.997168</c:v>
                </c:pt>
                <c:pt idx="21916">
                  <c:v>-77.047434999999993</c:v>
                </c:pt>
                <c:pt idx="21917">
                  <c:v>-104.78798</c:v>
                </c:pt>
                <c:pt idx="21918">
                  <c:v>-77.472130000000007</c:v>
                </c:pt>
                <c:pt idx="21919">
                  <c:v>-77.064597000000006</c:v>
                </c:pt>
                <c:pt idx="21920">
                  <c:v>-77.042599999999993</c:v>
                </c:pt>
                <c:pt idx="21921">
                  <c:v>-77.013929000000005</c:v>
                </c:pt>
                <c:pt idx="21922">
                  <c:v>-77.013929000000005</c:v>
                </c:pt>
                <c:pt idx="21923">
                  <c:v>-94.505195000000001</c:v>
                </c:pt>
                <c:pt idx="21924">
                  <c:v>-94.505195000000001</c:v>
                </c:pt>
                <c:pt idx="21925">
                  <c:v>-94.505195000000001</c:v>
                </c:pt>
                <c:pt idx="21926">
                  <c:v>-94.505195000000001</c:v>
                </c:pt>
                <c:pt idx="21927">
                  <c:v>-94.505195000000001</c:v>
                </c:pt>
                <c:pt idx="21928">
                  <c:v>-94.505195000000001</c:v>
                </c:pt>
                <c:pt idx="21929">
                  <c:v>-94.505195000000001</c:v>
                </c:pt>
                <c:pt idx="21930">
                  <c:v>-94.505195000000001</c:v>
                </c:pt>
                <c:pt idx="21931">
                  <c:v>-94.505195000000001</c:v>
                </c:pt>
                <c:pt idx="21932">
                  <c:v>-94.505195000000001</c:v>
                </c:pt>
                <c:pt idx="21933">
                  <c:v>-94.505195000000001</c:v>
                </c:pt>
                <c:pt idx="21934">
                  <c:v>-94.505195000000001</c:v>
                </c:pt>
                <c:pt idx="21935">
                  <c:v>-94.505195000000001</c:v>
                </c:pt>
                <c:pt idx="21936">
                  <c:v>-94.505195000000001</c:v>
                </c:pt>
                <c:pt idx="21937">
                  <c:v>-94.505195000000001</c:v>
                </c:pt>
                <c:pt idx="21938">
                  <c:v>-94.505195000000001</c:v>
                </c:pt>
                <c:pt idx="21939">
                  <c:v>-94.505195000000001</c:v>
                </c:pt>
                <c:pt idx="21940">
                  <c:v>-94.505195000000001</c:v>
                </c:pt>
                <c:pt idx="21941">
                  <c:v>-94.505195000000001</c:v>
                </c:pt>
                <c:pt idx="21942">
                  <c:v>-94.505195000000001</c:v>
                </c:pt>
                <c:pt idx="21943">
                  <c:v>-94.505195000000001</c:v>
                </c:pt>
                <c:pt idx="21944">
                  <c:v>-94.505195000000001</c:v>
                </c:pt>
                <c:pt idx="21945">
                  <c:v>-94.505195000000001</c:v>
                </c:pt>
                <c:pt idx="21946">
                  <c:v>-94.505195000000001</c:v>
                </c:pt>
                <c:pt idx="21947">
                  <c:v>-94.505195000000001</c:v>
                </c:pt>
                <c:pt idx="21948">
                  <c:v>-94.505195000000001</c:v>
                </c:pt>
                <c:pt idx="21949">
                  <c:v>-94.505195000000001</c:v>
                </c:pt>
                <c:pt idx="21950">
                  <c:v>-94.505195000000001</c:v>
                </c:pt>
                <c:pt idx="21951">
                  <c:v>-94.505195000000001</c:v>
                </c:pt>
                <c:pt idx="21952">
                  <c:v>-94.505195000000001</c:v>
                </c:pt>
                <c:pt idx="21953">
                  <c:v>-94.403149999999997</c:v>
                </c:pt>
                <c:pt idx="21954">
                  <c:v>-94.660430000000005</c:v>
                </c:pt>
                <c:pt idx="21955">
                  <c:v>-94.382389999999987</c:v>
                </c:pt>
                <c:pt idx="21956">
                  <c:v>-75.430099999999996</c:v>
                </c:pt>
                <c:pt idx="21957">
                  <c:v>-86.042516000000006</c:v>
                </c:pt>
                <c:pt idx="21958">
                  <c:v>-76.976839999999982</c:v>
                </c:pt>
                <c:pt idx="21959">
                  <c:v>-77.471940000000004</c:v>
                </c:pt>
                <c:pt idx="21960">
                  <c:v>-94.656270000000006</c:v>
                </c:pt>
                <c:pt idx="21961">
                  <c:v>-77.041865000000001</c:v>
                </c:pt>
                <c:pt idx="21962">
                  <c:v>-76.839939999999999</c:v>
                </c:pt>
                <c:pt idx="21963">
                  <c:v>-94.757659000000004</c:v>
                </c:pt>
                <c:pt idx="21964">
                  <c:v>-90.140242000000001</c:v>
                </c:pt>
                <c:pt idx="21965">
                  <c:v>-94.449527000000003</c:v>
                </c:pt>
                <c:pt idx="21966">
                  <c:v>-95.817099999999996</c:v>
                </c:pt>
                <c:pt idx="21967">
                  <c:v>-77.224350000000001</c:v>
                </c:pt>
                <c:pt idx="21968">
                  <c:v>-121.07902</c:v>
                </c:pt>
                <c:pt idx="21969">
                  <c:v>-77.225937999999985</c:v>
                </c:pt>
                <c:pt idx="21970">
                  <c:v>-77.221010000000007</c:v>
                </c:pt>
                <c:pt idx="21971">
                  <c:v>-77.045542999999981</c:v>
                </c:pt>
                <c:pt idx="21972">
                  <c:v>-94.643754000000001</c:v>
                </c:pt>
                <c:pt idx="21973">
                  <c:v>-77.228654000000006</c:v>
                </c:pt>
                <c:pt idx="21974">
                  <c:v>-104.7762</c:v>
                </c:pt>
                <c:pt idx="21975">
                  <c:v>-99.317329000000001</c:v>
                </c:pt>
                <c:pt idx="21976">
                  <c:v>-92.313059999999993</c:v>
                </c:pt>
                <c:pt idx="21977">
                  <c:v>-90.152971999999977</c:v>
                </c:pt>
                <c:pt idx="21978">
                  <c:v>-77.231921</c:v>
                </c:pt>
                <c:pt idx="21979">
                  <c:v>-92.30521899999998</c:v>
                </c:pt>
                <c:pt idx="21980">
                  <c:v>-77.045929000000001</c:v>
                </c:pt>
                <c:pt idx="21981">
                  <c:v>-94.648129999999995</c:v>
                </c:pt>
                <c:pt idx="21982">
                  <c:v>-77.235393999999999</c:v>
                </c:pt>
                <c:pt idx="21983">
                  <c:v>-77.225318999999985</c:v>
                </c:pt>
                <c:pt idx="21984">
                  <c:v>-92.30500099999999</c:v>
                </c:pt>
                <c:pt idx="21985">
                  <c:v>-77.046999999999997</c:v>
                </c:pt>
                <c:pt idx="21986">
                  <c:v>-76.883601999999982</c:v>
                </c:pt>
                <c:pt idx="21987">
                  <c:v>-76.906918000000005</c:v>
                </c:pt>
                <c:pt idx="21988">
                  <c:v>-77.032960000000003</c:v>
                </c:pt>
                <c:pt idx="21989">
                  <c:v>-94.641300000000001</c:v>
                </c:pt>
                <c:pt idx="21990">
                  <c:v>-77.068118999999982</c:v>
                </c:pt>
                <c:pt idx="21991">
                  <c:v>-77.032869999999974</c:v>
                </c:pt>
                <c:pt idx="21992">
                  <c:v>-84.626601999999991</c:v>
                </c:pt>
                <c:pt idx="21993">
                  <c:v>-77.221824999999995</c:v>
                </c:pt>
                <c:pt idx="21994">
                  <c:v>-94.638794999999988</c:v>
                </c:pt>
                <c:pt idx="21995">
                  <c:v>-77.035882999999984</c:v>
                </c:pt>
                <c:pt idx="21996">
                  <c:v>-104.78646999999999</c:v>
                </c:pt>
                <c:pt idx="21997">
                  <c:v>-92.336797999999987</c:v>
                </c:pt>
                <c:pt idx="21998">
                  <c:v>-76.881859000000006</c:v>
                </c:pt>
                <c:pt idx="21999">
                  <c:v>-77.219520000000003</c:v>
                </c:pt>
                <c:pt idx="22000">
                  <c:v>-76.993094999999997</c:v>
                </c:pt>
                <c:pt idx="22001">
                  <c:v>-77.031518000000005</c:v>
                </c:pt>
                <c:pt idx="22002">
                  <c:v>-77.228550999999982</c:v>
                </c:pt>
                <c:pt idx="22003">
                  <c:v>-77.211169999999996</c:v>
                </c:pt>
                <c:pt idx="22004">
                  <c:v>-77.237859999999998</c:v>
                </c:pt>
                <c:pt idx="22005">
                  <c:v>-94.637020000000007</c:v>
                </c:pt>
                <c:pt idx="22006">
                  <c:v>-119.71792000000001</c:v>
                </c:pt>
                <c:pt idx="22007">
                  <c:v>-77.228414999999998</c:v>
                </c:pt>
                <c:pt idx="22008">
                  <c:v>-119.71681599999999</c:v>
                </c:pt>
                <c:pt idx="22009">
                  <c:v>-92.306349999999981</c:v>
                </c:pt>
                <c:pt idx="22010">
                  <c:v>-77.032179999999983</c:v>
                </c:pt>
                <c:pt idx="22011">
                  <c:v>-95.263030000000001</c:v>
                </c:pt>
                <c:pt idx="22012">
                  <c:v>-77.236086999999998</c:v>
                </c:pt>
                <c:pt idx="22013">
                  <c:v>-77.232275999999999</c:v>
                </c:pt>
                <c:pt idx="22014">
                  <c:v>-94.371200000000002</c:v>
                </c:pt>
                <c:pt idx="22015">
                  <c:v>-94.371200000000002</c:v>
                </c:pt>
                <c:pt idx="22016">
                  <c:v>-104.775746</c:v>
                </c:pt>
                <c:pt idx="22017">
                  <c:v>-77.077891999999991</c:v>
                </c:pt>
                <c:pt idx="22018">
                  <c:v>-77.225936999999988</c:v>
                </c:pt>
                <c:pt idx="22019">
                  <c:v>-77.050236999999981</c:v>
                </c:pt>
                <c:pt idx="22020">
                  <c:v>-77.229253</c:v>
                </c:pt>
                <c:pt idx="22021">
                  <c:v>-94.62955599999998</c:v>
                </c:pt>
                <c:pt idx="22022">
                  <c:v>-77.228568999999979</c:v>
                </c:pt>
                <c:pt idx="22023">
                  <c:v>-77.056950000000001</c:v>
                </c:pt>
                <c:pt idx="22024">
                  <c:v>-77.223579999999998</c:v>
                </c:pt>
                <c:pt idx="22025">
                  <c:v>-90.190517999999983</c:v>
                </c:pt>
                <c:pt idx="22026">
                  <c:v>-77.238918999999981</c:v>
                </c:pt>
                <c:pt idx="22027">
                  <c:v>-77.217185000000001</c:v>
                </c:pt>
                <c:pt idx="22028">
                  <c:v>-94.777052999999981</c:v>
                </c:pt>
                <c:pt idx="22029">
                  <c:v>-104.77673</c:v>
                </c:pt>
                <c:pt idx="22030">
                  <c:v>-77.077129999999997</c:v>
                </c:pt>
                <c:pt idx="22031">
                  <c:v>-77.422832999999969</c:v>
                </c:pt>
                <c:pt idx="22032">
                  <c:v>-119.72651999999999</c:v>
                </c:pt>
                <c:pt idx="22033">
                  <c:v>-94.702284000000006</c:v>
                </c:pt>
                <c:pt idx="22034">
                  <c:v>-104.79428299999999</c:v>
                </c:pt>
                <c:pt idx="22035">
                  <c:v>-95.258181999999991</c:v>
                </c:pt>
                <c:pt idx="22036">
                  <c:v>-77.240316000000007</c:v>
                </c:pt>
                <c:pt idx="22037">
                  <c:v>-76.884996000000001</c:v>
                </c:pt>
                <c:pt idx="22038">
                  <c:v>-94.409497999999999</c:v>
                </c:pt>
                <c:pt idx="22039">
                  <c:v>-77.414969999999997</c:v>
                </c:pt>
                <c:pt idx="22040">
                  <c:v>-77.230129000000005</c:v>
                </c:pt>
                <c:pt idx="22041">
                  <c:v>-77.22880099999999</c:v>
                </c:pt>
                <c:pt idx="22042">
                  <c:v>-77.424036999999998</c:v>
                </c:pt>
                <c:pt idx="22043">
                  <c:v>-77.37554999999999</c:v>
                </c:pt>
                <c:pt idx="22044">
                  <c:v>-76.994591999999997</c:v>
                </c:pt>
                <c:pt idx="22045">
                  <c:v>-77.07371999999998</c:v>
                </c:pt>
                <c:pt idx="22046">
                  <c:v>-76.928909000000004</c:v>
                </c:pt>
                <c:pt idx="22047">
                  <c:v>-77.219172999999998</c:v>
                </c:pt>
                <c:pt idx="22048">
                  <c:v>-94.652569999999983</c:v>
                </c:pt>
                <c:pt idx="22049">
                  <c:v>-77.428503000000006</c:v>
                </c:pt>
                <c:pt idx="22050">
                  <c:v>-77.424170000000004</c:v>
                </c:pt>
                <c:pt idx="22051">
                  <c:v>-77.230770000000007</c:v>
                </c:pt>
                <c:pt idx="22052">
                  <c:v>-94.728254000000007</c:v>
                </c:pt>
                <c:pt idx="22053">
                  <c:v>-77.221333999999999</c:v>
                </c:pt>
                <c:pt idx="22054">
                  <c:v>-77.248180000000005</c:v>
                </c:pt>
                <c:pt idx="22055">
                  <c:v>-76.929429999999996</c:v>
                </c:pt>
                <c:pt idx="22056">
                  <c:v>-94.643569999999997</c:v>
                </c:pt>
                <c:pt idx="22057">
                  <c:v>-77.235692999999998</c:v>
                </c:pt>
                <c:pt idx="22058">
                  <c:v>-77.227535000000003</c:v>
                </c:pt>
                <c:pt idx="22059">
                  <c:v>-84.533491999999981</c:v>
                </c:pt>
                <c:pt idx="22060">
                  <c:v>-76.890500000000003</c:v>
                </c:pt>
                <c:pt idx="22061">
                  <c:v>-77.426258000000004</c:v>
                </c:pt>
                <c:pt idx="22062">
                  <c:v>-83.866771999999969</c:v>
                </c:pt>
                <c:pt idx="22063">
                  <c:v>-83.866771999999969</c:v>
                </c:pt>
                <c:pt idx="22064">
                  <c:v>-77.240093999999999</c:v>
                </c:pt>
                <c:pt idx="22065">
                  <c:v>-94.685799999999986</c:v>
                </c:pt>
                <c:pt idx="22066">
                  <c:v>-94.685799999999986</c:v>
                </c:pt>
                <c:pt idx="22067">
                  <c:v>-76.884013999999993</c:v>
                </c:pt>
                <c:pt idx="22068">
                  <c:v>-76.883140999999981</c:v>
                </c:pt>
                <c:pt idx="22069">
                  <c:v>-77.081985000000003</c:v>
                </c:pt>
                <c:pt idx="22070">
                  <c:v>-94.507170000000002</c:v>
                </c:pt>
                <c:pt idx="22071">
                  <c:v>-121.09217</c:v>
                </c:pt>
                <c:pt idx="22072">
                  <c:v>-94.603839999999991</c:v>
                </c:pt>
                <c:pt idx="22073">
                  <c:v>-77.053972999999985</c:v>
                </c:pt>
                <c:pt idx="22074">
                  <c:v>-94.663573</c:v>
                </c:pt>
                <c:pt idx="22075">
                  <c:v>-77.374404999999982</c:v>
                </c:pt>
                <c:pt idx="22076">
                  <c:v>-77.058352999999968</c:v>
                </c:pt>
                <c:pt idx="22077">
                  <c:v>-76.918235999999993</c:v>
                </c:pt>
                <c:pt idx="22078">
                  <c:v>-94.602544999999992</c:v>
                </c:pt>
                <c:pt idx="22079">
                  <c:v>-94.725621000000004</c:v>
                </c:pt>
                <c:pt idx="22080">
                  <c:v>-94.725621000000004</c:v>
                </c:pt>
                <c:pt idx="22081">
                  <c:v>-94.725621000000004</c:v>
                </c:pt>
                <c:pt idx="22082">
                  <c:v>-94.725621000000004</c:v>
                </c:pt>
                <c:pt idx="22083">
                  <c:v>-94.60227399999998</c:v>
                </c:pt>
                <c:pt idx="22084">
                  <c:v>-94.725359999999981</c:v>
                </c:pt>
                <c:pt idx="22085">
                  <c:v>-80.819209999999998</c:v>
                </c:pt>
                <c:pt idx="22086">
                  <c:v>-77.178088999999986</c:v>
                </c:pt>
                <c:pt idx="22087">
                  <c:v>-94.586619999999996</c:v>
                </c:pt>
                <c:pt idx="22088">
                  <c:v>-104.811758</c:v>
                </c:pt>
                <c:pt idx="22089">
                  <c:v>-76.874349999999993</c:v>
                </c:pt>
                <c:pt idx="22090">
                  <c:v>-76.935466000000005</c:v>
                </c:pt>
                <c:pt idx="22091">
                  <c:v>-104.61157300000001</c:v>
                </c:pt>
                <c:pt idx="22092">
                  <c:v>-77.060089000000005</c:v>
                </c:pt>
                <c:pt idx="22093">
                  <c:v>-76.918620000000004</c:v>
                </c:pt>
                <c:pt idx="22094">
                  <c:v>-104.760518</c:v>
                </c:pt>
                <c:pt idx="22095">
                  <c:v>-95.29701</c:v>
                </c:pt>
                <c:pt idx="22096">
                  <c:v>-91.939769999999996</c:v>
                </c:pt>
                <c:pt idx="22097">
                  <c:v>-95.198369</c:v>
                </c:pt>
                <c:pt idx="22098">
                  <c:v>-94.645930000000007</c:v>
                </c:pt>
                <c:pt idx="22099">
                  <c:v>-76.90343</c:v>
                </c:pt>
                <c:pt idx="22100">
                  <c:v>-77.02673999999999</c:v>
                </c:pt>
                <c:pt idx="22101">
                  <c:v>-95.248504999999994</c:v>
                </c:pt>
                <c:pt idx="22102">
                  <c:v>-104.79859999999999</c:v>
                </c:pt>
                <c:pt idx="22103">
                  <c:v>-94.377419000000003</c:v>
                </c:pt>
                <c:pt idx="22104">
                  <c:v>-104.80176</c:v>
                </c:pt>
                <c:pt idx="22105">
                  <c:v>-77.061229999999995</c:v>
                </c:pt>
                <c:pt idx="22106">
                  <c:v>-95.241220999999996</c:v>
                </c:pt>
                <c:pt idx="22107">
                  <c:v>-95.2239</c:v>
                </c:pt>
                <c:pt idx="22108">
                  <c:v>-76.562537999999989</c:v>
                </c:pt>
                <c:pt idx="22109">
                  <c:v>-94.605032999999992</c:v>
                </c:pt>
                <c:pt idx="22110">
                  <c:v>-76.991985</c:v>
                </c:pt>
                <c:pt idx="22111">
                  <c:v>-94.813428999999999</c:v>
                </c:pt>
                <c:pt idx="22112">
                  <c:v>-77.060970000000012</c:v>
                </c:pt>
                <c:pt idx="22113">
                  <c:v>-95.179362999999967</c:v>
                </c:pt>
                <c:pt idx="22114">
                  <c:v>-76.991432000000003</c:v>
                </c:pt>
                <c:pt idx="22115">
                  <c:v>-76.735819000000006</c:v>
                </c:pt>
                <c:pt idx="22116">
                  <c:v>-76.932506000000004</c:v>
                </c:pt>
                <c:pt idx="22117">
                  <c:v>-77.096140000000005</c:v>
                </c:pt>
                <c:pt idx="22118">
                  <c:v>-77.096053999999995</c:v>
                </c:pt>
                <c:pt idx="22119">
                  <c:v>-76.73751</c:v>
                </c:pt>
                <c:pt idx="22120">
                  <c:v>-77.341171000000003</c:v>
                </c:pt>
                <c:pt idx="22121">
                  <c:v>-77.064160000000001</c:v>
                </c:pt>
                <c:pt idx="22122">
                  <c:v>-83.89188</c:v>
                </c:pt>
                <c:pt idx="22123">
                  <c:v>-95.687179999999998</c:v>
                </c:pt>
                <c:pt idx="22124">
                  <c:v>-76.828361999999984</c:v>
                </c:pt>
                <c:pt idx="22125">
                  <c:v>-76.837790999999982</c:v>
                </c:pt>
                <c:pt idx="22126">
                  <c:v>-77.065250000000006</c:v>
                </c:pt>
                <c:pt idx="22127">
                  <c:v>-76.716121000000001</c:v>
                </c:pt>
                <c:pt idx="22128">
                  <c:v>-76.718941000000001</c:v>
                </c:pt>
                <c:pt idx="22129">
                  <c:v>-77.065949000000003</c:v>
                </c:pt>
                <c:pt idx="22130">
                  <c:v>-76.826820999999981</c:v>
                </c:pt>
                <c:pt idx="22131">
                  <c:v>-77.332517999999979</c:v>
                </c:pt>
                <c:pt idx="22132">
                  <c:v>-76.716639000000001</c:v>
                </c:pt>
                <c:pt idx="22133">
                  <c:v>-94.583969999999994</c:v>
                </c:pt>
                <c:pt idx="22134">
                  <c:v>-77.424390000000002</c:v>
                </c:pt>
                <c:pt idx="22135">
                  <c:v>-76.826650000000001</c:v>
                </c:pt>
                <c:pt idx="22136">
                  <c:v>-77.408976999999979</c:v>
                </c:pt>
                <c:pt idx="22137">
                  <c:v>-77.421143000000001</c:v>
                </c:pt>
                <c:pt idx="22138">
                  <c:v>-76.827359999999999</c:v>
                </c:pt>
                <c:pt idx="22139">
                  <c:v>-77.364695999999995</c:v>
                </c:pt>
                <c:pt idx="22140">
                  <c:v>-94.492850000000004</c:v>
                </c:pt>
                <c:pt idx="22141">
                  <c:v>-76.838819999999998</c:v>
                </c:pt>
                <c:pt idx="22142">
                  <c:v>-77.328119999999998</c:v>
                </c:pt>
                <c:pt idx="22143">
                  <c:v>-92.334423000000001</c:v>
                </c:pt>
                <c:pt idx="22144">
                  <c:v>-77.422560000000004</c:v>
                </c:pt>
                <c:pt idx="22145">
                  <c:v>-76.827673000000004</c:v>
                </c:pt>
                <c:pt idx="22146">
                  <c:v>-94.733528000000007</c:v>
                </c:pt>
                <c:pt idx="22147">
                  <c:v>-77.37130999999998</c:v>
                </c:pt>
                <c:pt idx="22148">
                  <c:v>-76.722403</c:v>
                </c:pt>
                <c:pt idx="22149">
                  <c:v>-77.406768999999983</c:v>
                </c:pt>
                <c:pt idx="22150">
                  <c:v>-76.839060000000003</c:v>
                </c:pt>
                <c:pt idx="22151">
                  <c:v>-92.33314</c:v>
                </c:pt>
                <c:pt idx="22152">
                  <c:v>-77.42479299999998</c:v>
                </c:pt>
                <c:pt idx="22153">
                  <c:v>-77.421139999999994</c:v>
                </c:pt>
                <c:pt idx="22154">
                  <c:v>-92.334149999999994</c:v>
                </c:pt>
                <c:pt idx="22155">
                  <c:v>-76.967136999999994</c:v>
                </c:pt>
                <c:pt idx="22156">
                  <c:v>-77.369069999999994</c:v>
                </c:pt>
                <c:pt idx="22157">
                  <c:v>-94.533411000000001</c:v>
                </c:pt>
                <c:pt idx="22158">
                  <c:v>-104.73838600000001</c:v>
                </c:pt>
                <c:pt idx="22159">
                  <c:v>-94.52467799999998</c:v>
                </c:pt>
                <c:pt idx="22160">
                  <c:v>-77.406710000000004</c:v>
                </c:pt>
                <c:pt idx="22161">
                  <c:v>-77.334030000000013</c:v>
                </c:pt>
                <c:pt idx="22162">
                  <c:v>-77.069030000000012</c:v>
                </c:pt>
                <c:pt idx="22163">
                  <c:v>-77.399669000000003</c:v>
                </c:pt>
                <c:pt idx="22164">
                  <c:v>-76.478099999999998</c:v>
                </c:pt>
                <c:pt idx="22165">
                  <c:v>-76.971140000000005</c:v>
                </c:pt>
                <c:pt idx="22166">
                  <c:v>-77.398643000000007</c:v>
                </c:pt>
                <c:pt idx="22167">
                  <c:v>-77.396986999999982</c:v>
                </c:pt>
                <c:pt idx="22168">
                  <c:v>-76.838379999999987</c:v>
                </c:pt>
                <c:pt idx="22169">
                  <c:v>-77.386216000000005</c:v>
                </c:pt>
                <c:pt idx="22170">
                  <c:v>-77.387475999999992</c:v>
                </c:pt>
                <c:pt idx="22171">
                  <c:v>-77.358167999999992</c:v>
                </c:pt>
                <c:pt idx="22172">
                  <c:v>-77.400755000000004</c:v>
                </c:pt>
                <c:pt idx="22173">
                  <c:v>-76.829629999999995</c:v>
                </c:pt>
                <c:pt idx="22174">
                  <c:v>-77.401821999999996</c:v>
                </c:pt>
                <c:pt idx="22175">
                  <c:v>-94.718373</c:v>
                </c:pt>
                <c:pt idx="22176">
                  <c:v>-94.670076999999978</c:v>
                </c:pt>
                <c:pt idx="22177">
                  <c:v>-77.357596000000001</c:v>
                </c:pt>
                <c:pt idx="22178">
                  <c:v>-77.411576999999994</c:v>
                </c:pt>
                <c:pt idx="22179">
                  <c:v>-77.404421999999997</c:v>
                </c:pt>
                <c:pt idx="22180">
                  <c:v>-94.85693999999998</c:v>
                </c:pt>
                <c:pt idx="22181">
                  <c:v>-77.359848999999969</c:v>
                </c:pt>
                <c:pt idx="22182">
                  <c:v>-76.811920999999998</c:v>
                </c:pt>
                <c:pt idx="22183">
                  <c:v>-76.838716999999988</c:v>
                </c:pt>
                <c:pt idx="22184">
                  <c:v>-94.778249000000002</c:v>
                </c:pt>
                <c:pt idx="22185">
                  <c:v>-77.423806999999982</c:v>
                </c:pt>
                <c:pt idx="22186">
                  <c:v>-77.416060000000002</c:v>
                </c:pt>
                <c:pt idx="22187">
                  <c:v>-77.384370999999987</c:v>
                </c:pt>
                <c:pt idx="22188">
                  <c:v>-77.357855999999998</c:v>
                </c:pt>
                <c:pt idx="22189">
                  <c:v>-85.895962999999981</c:v>
                </c:pt>
                <c:pt idx="22190">
                  <c:v>-77.387698</c:v>
                </c:pt>
                <c:pt idx="22191">
                  <c:v>-94.626660000000001</c:v>
                </c:pt>
                <c:pt idx="22192">
                  <c:v>-95.28073999999998</c:v>
                </c:pt>
                <c:pt idx="22193">
                  <c:v>-77.379541999999987</c:v>
                </c:pt>
                <c:pt idx="22194">
                  <c:v>-77.399577999999991</c:v>
                </c:pt>
                <c:pt idx="22195">
                  <c:v>-77.411427000000003</c:v>
                </c:pt>
                <c:pt idx="22196">
                  <c:v>-95.302999999999983</c:v>
                </c:pt>
                <c:pt idx="22197">
                  <c:v>-77.381816999999998</c:v>
                </c:pt>
                <c:pt idx="22198">
                  <c:v>-77.398214999999993</c:v>
                </c:pt>
                <c:pt idx="22199">
                  <c:v>-77.070419999999999</c:v>
                </c:pt>
                <c:pt idx="22200">
                  <c:v>-77.377290000000002</c:v>
                </c:pt>
                <c:pt idx="22201">
                  <c:v>-82.567019999999999</c:v>
                </c:pt>
                <c:pt idx="22202">
                  <c:v>-77.360140000000001</c:v>
                </c:pt>
                <c:pt idx="22203">
                  <c:v>-77.424201999999994</c:v>
                </c:pt>
                <c:pt idx="22204">
                  <c:v>-85.836601000000002</c:v>
                </c:pt>
                <c:pt idx="22205">
                  <c:v>-77.361157000000006</c:v>
                </c:pt>
                <c:pt idx="22206">
                  <c:v>-77.425635</c:v>
                </c:pt>
                <c:pt idx="22207">
                  <c:v>-77.356043</c:v>
                </c:pt>
                <c:pt idx="22208">
                  <c:v>-77.350900999999979</c:v>
                </c:pt>
                <c:pt idx="22209">
                  <c:v>-77.417540000000002</c:v>
                </c:pt>
                <c:pt idx="22210">
                  <c:v>-77.359604000000004</c:v>
                </c:pt>
                <c:pt idx="22211">
                  <c:v>-77.423523000000003</c:v>
                </c:pt>
                <c:pt idx="22212">
                  <c:v>-77.413363000000004</c:v>
                </c:pt>
                <c:pt idx="22213">
                  <c:v>-77.359241999999981</c:v>
                </c:pt>
                <c:pt idx="22214">
                  <c:v>-77.08500699999999</c:v>
                </c:pt>
                <c:pt idx="22215">
                  <c:v>-77.359276999999992</c:v>
                </c:pt>
                <c:pt idx="22216">
                  <c:v>-77.356930999999989</c:v>
                </c:pt>
                <c:pt idx="22217">
                  <c:v>-77.356930999999989</c:v>
                </c:pt>
                <c:pt idx="22218">
                  <c:v>-77.360219000000001</c:v>
                </c:pt>
                <c:pt idx="22219">
                  <c:v>-77.424233000000001</c:v>
                </c:pt>
                <c:pt idx="22220">
                  <c:v>-77.416245000000004</c:v>
                </c:pt>
                <c:pt idx="22221">
                  <c:v>-77.447667999999993</c:v>
                </c:pt>
                <c:pt idx="22222">
                  <c:v>-77.084536999999983</c:v>
                </c:pt>
                <c:pt idx="22223">
                  <c:v>-94.730636000000004</c:v>
                </c:pt>
                <c:pt idx="22224">
                  <c:v>-77.453100000000006</c:v>
                </c:pt>
                <c:pt idx="22225">
                  <c:v>-76.50394</c:v>
                </c:pt>
                <c:pt idx="22226">
                  <c:v>-77.375649999999979</c:v>
                </c:pt>
                <c:pt idx="22227">
                  <c:v>-104.76584</c:v>
                </c:pt>
                <c:pt idx="22228">
                  <c:v>-94.740570000000005</c:v>
                </c:pt>
                <c:pt idx="22229">
                  <c:v>-77.086230999999998</c:v>
                </c:pt>
                <c:pt idx="22230">
                  <c:v>-77.087950000000006</c:v>
                </c:pt>
                <c:pt idx="22231">
                  <c:v>-76.902320000000003</c:v>
                </c:pt>
                <c:pt idx="22232">
                  <c:v>-77.073212999999981</c:v>
                </c:pt>
                <c:pt idx="22233">
                  <c:v>-77.102869999999982</c:v>
                </c:pt>
                <c:pt idx="22234">
                  <c:v>-94.607455000000002</c:v>
                </c:pt>
                <c:pt idx="22235">
                  <c:v>-76.939009999999996</c:v>
                </c:pt>
                <c:pt idx="22236">
                  <c:v>-77.106101999999993</c:v>
                </c:pt>
                <c:pt idx="22237">
                  <c:v>-94.672229999999999</c:v>
                </c:pt>
                <c:pt idx="22238">
                  <c:v>-84.085235999999981</c:v>
                </c:pt>
                <c:pt idx="22239">
                  <c:v>-92.320775999999967</c:v>
                </c:pt>
                <c:pt idx="22240">
                  <c:v>-77.094239000000002</c:v>
                </c:pt>
                <c:pt idx="22241">
                  <c:v>-84.08349699999998</c:v>
                </c:pt>
                <c:pt idx="22242">
                  <c:v>-77.374829000000005</c:v>
                </c:pt>
                <c:pt idx="22243">
                  <c:v>-77.103039999999979</c:v>
                </c:pt>
                <c:pt idx="22244">
                  <c:v>-77.401318000000003</c:v>
                </c:pt>
                <c:pt idx="22245">
                  <c:v>-77.106066999999982</c:v>
                </c:pt>
                <c:pt idx="22246">
                  <c:v>-92.376048999999966</c:v>
                </c:pt>
                <c:pt idx="22247">
                  <c:v>-104.756236</c:v>
                </c:pt>
                <c:pt idx="22248">
                  <c:v>-76.954397999999998</c:v>
                </c:pt>
                <c:pt idx="22249">
                  <c:v>-122.63343</c:v>
                </c:pt>
                <c:pt idx="22250">
                  <c:v>-77.37688399999999</c:v>
                </c:pt>
                <c:pt idx="22251">
                  <c:v>-95.236089000000007</c:v>
                </c:pt>
                <c:pt idx="22252">
                  <c:v>-77.106945999999979</c:v>
                </c:pt>
                <c:pt idx="22253">
                  <c:v>-77.362089999999981</c:v>
                </c:pt>
                <c:pt idx="22254">
                  <c:v>-76.964910000000003</c:v>
                </c:pt>
                <c:pt idx="22255">
                  <c:v>-76.957528999999994</c:v>
                </c:pt>
                <c:pt idx="22256">
                  <c:v>-94.574369999999973</c:v>
                </c:pt>
                <c:pt idx="22257">
                  <c:v>-94.731340000000003</c:v>
                </c:pt>
                <c:pt idx="22258">
                  <c:v>-94.726280000000003</c:v>
                </c:pt>
                <c:pt idx="22259">
                  <c:v>-76.759320000000002</c:v>
                </c:pt>
                <c:pt idx="22260">
                  <c:v>-94.952709999999982</c:v>
                </c:pt>
                <c:pt idx="22261">
                  <c:v>-76.985259999999997</c:v>
                </c:pt>
                <c:pt idx="22262">
                  <c:v>-76.92583999999998</c:v>
                </c:pt>
                <c:pt idx="22263">
                  <c:v>-76.563412999999983</c:v>
                </c:pt>
                <c:pt idx="22264">
                  <c:v>-94.760329999999996</c:v>
                </c:pt>
                <c:pt idx="22265">
                  <c:v>-95.234416999999993</c:v>
                </c:pt>
                <c:pt idx="22266">
                  <c:v>-76.921857000000003</c:v>
                </c:pt>
                <c:pt idx="22267">
                  <c:v>-84.663724000000002</c:v>
                </c:pt>
                <c:pt idx="22268">
                  <c:v>-76.979591999999982</c:v>
                </c:pt>
                <c:pt idx="22269">
                  <c:v>-76.922252</c:v>
                </c:pt>
                <c:pt idx="22270">
                  <c:v>-94.739790999999983</c:v>
                </c:pt>
                <c:pt idx="22271">
                  <c:v>-74.923839999999998</c:v>
                </c:pt>
                <c:pt idx="22272">
                  <c:v>-95.68635399999998</c:v>
                </c:pt>
                <c:pt idx="22273">
                  <c:v>-95.697500000000005</c:v>
                </c:pt>
                <c:pt idx="22274">
                  <c:v>-91.127510000000001</c:v>
                </c:pt>
                <c:pt idx="22275">
                  <c:v>-76.994476000000006</c:v>
                </c:pt>
                <c:pt idx="22276">
                  <c:v>-76.844470000000001</c:v>
                </c:pt>
                <c:pt idx="22277">
                  <c:v>-76.550869999999975</c:v>
                </c:pt>
                <c:pt idx="22278">
                  <c:v>-95.346211999999994</c:v>
                </c:pt>
                <c:pt idx="22279">
                  <c:v>-84.617630000000005</c:v>
                </c:pt>
                <c:pt idx="22280">
                  <c:v>-76.938185000000004</c:v>
                </c:pt>
                <c:pt idx="22281">
                  <c:v>-94.446548000000007</c:v>
                </c:pt>
                <c:pt idx="22282">
                  <c:v>-84.611590000000007</c:v>
                </c:pt>
                <c:pt idx="22283">
                  <c:v>-76.541470000000004</c:v>
                </c:pt>
                <c:pt idx="22284">
                  <c:v>-76.492249999999999</c:v>
                </c:pt>
                <c:pt idx="22285">
                  <c:v>-76.489694</c:v>
                </c:pt>
                <c:pt idx="22286">
                  <c:v>-84.61739</c:v>
                </c:pt>
                <c:pt idx="22287">
                  <c:v>-77.449824000000007</c:v>
                </c:pt>
                <c:pt idx="22288">
                  <c:v>-76.519436999999982</c:v>
                </c:pt>
                <c:pt idx="22289">
                  <c:v>-77.092163999999997</c:v>
                </c:pt>
                <c:pt idx="22290">
                  <c:v>-76.523679999999999</c:v>
                </c:pt>
                <c:pt idx="22291">
                  <c:v>-74.900199999999998</c:v>
                </c:pt>
                <c:pt idx="22292">
                  <c:v>-84.618544999999983</c:v>
                </c:pt>
                <c:pt idx="22293">
                  <c:v>-76.735219000000001</c:v>
                </c:pt>
                <c:pt idx="22294">
                  <c:v>-77.422444999999982</c:v>
                </c:pt>
                <c:pt idx="22295">
                  <c:v>-94.365829999999974</c:v>
                </c:pt>
                <c:pt idx="22296">
                  <c:v>-77.098708999999985</c:v>
                </c:pt>
                <c:pt idx="22297">
                  <c:v>-77.000879999999981</c:v>
                </c:pt>
                <c:pt idx="22298">
                  <c:v>-84.598960000000005</c:v>
                </c:pt>
                <c:pt idx="22299">
                  <c:v>-94.670809999999989</c:v>
                </c:pt>
                <c:pt idx="22300">
                  <c:v>-94.719539999999995</c:v>
                </c:pt>
                <c:pt idx="22301">
                  <c:v>-84.595280000000002</c:v>
                </c:pt>
                <c:pt idx="22302">
                  <c:v>-94.359870999999984</c:v>
                </c:pt>
                <c:pt idx="22303">
                  <c:v>-77.092658</c:v>
                </c:pt>
                <c:pt idx="22304">
                  <c:v>-76.544916000000001</c:v>
                </c:pt>
                <c:pt idx="22305">
                  <c:v>-76.159350999999987</c:v>
                </c:pt>
                <c:pt idx="22306">
                  <c:v>-74.907309999999995</c:v>
                </c:pt>
                <c:pt idx="22307">
                  <c:v>-94.672009999999986</c:v>
                </c:pt>
                <c:pt idx="22308">
                  <c:v>-76.547230000000013</c:v>
                </c:pt>
                <c:pt idx="22309">
                  <c:v>-76.94923</c:v>
                </c:pt>
                <c:pt idx="22310">
                  <c:v>-84.635999999999981</c:v>
                </c:pt>
                <c:pt idx="22311">
                  <c:v>-76.758090999999979</c:v>
                </c:pt>
                <c:pt idx="22312">
                  <c:v>-84.614255999999997</c:v>
                </c:pt>
                <c:pt idx="22313">
                  <c:v>-77.097781999999981</c:v>
                </c:pt>
                <c:pt idx="22314">
                  <c:v>-77.437709999999996</c:v>
                </c:pt>
                <c:pt idx="22315">
                  <c:v>-76.542310000000001</c:v>
                </c:pt>
                <c:pt idx="22316">
                  <c:v>-119.943493</c:v>
                </c:pt>
                <c:pt idx="22317">
                  <c:v>-77.023510000000002</c:v>
                </c:pt>
                <c:pt idx="22318">
                  <c:v>-77.431920000000005</c:v>
                </c:pt>
                <c:pt idx="22319">
                  <c:v>-94.702219999999997</c:v>
                </c:pt>
                <c:pt idx="22320">
                  <c:v>-95.275989999999979</c:v>
                </c:pt>
                <c:pt idx="22321">
                  <c:v>-76.555842999999967</c:v>
                </c:pt>
                <c:pt idx="22322">
                  <c:v>-77.414435999999995</c:v>
                </c:pt>
                <c:pt idx="22323">
                  <c:v>-77.023896999999991</c:v>
                </c:pt>
                <c:pt idx="22324">
                  <c:v>-77.417910000000006</c:v>
                </c:pt>
                <c:pt idx="22325">
                  <c:v>-77.415490000000005</c:v>
                </c:pt>
                <c:pt idx="22326">
                  <c:v>-77.411992999999995</c:v>
                </c:pt>
                <c:pt idx="22327">
                  <c:v>-80.495517000000007</c:v>
                </c:pt>
                <c:pt idx="22328">
                  <c:v>-77.447599999999994</c:v>
                </c:pt>
                <c:pt idx="22329">
                  <c:v>-90.971658000000005</c:v>
                </c:pt>
                <c:pt idx="22330">
                  <c:v>-76.989283</c:v>
                </c:pt>
                <c:pt idx="22331">
                  <c:v>-77.428389999999979</c:v>
                </c:pt>
                <c:pt idx="22332">
                  <c:v>-77.419139999999999</c:v>
                </c:pt>
                <c:pt idx="22333">
                  <c:v>-77.417310000000001</c:v>
                </c:pt>
                <c:pt idx="22334">
                  <c:v>-77.027551000000003</c:v>
                </c:pt>
                <c:pt idx="22335">
                  <c:v>-77.420810000000003</c:v>
                </c:pt>
                <c:pt idx="22336">
                  <c:v>-77.449690000000004</c:v>
                </c:pt>
                <c:pt idx="22337">
                  <c:v>-77.416910999999999</c:v>
                </c:pt>
                <c:pt idx="22338">
                  <c:v>-77.418959999999998</c:v>
                </c:pt>
                <c:pt idx="22339">
                  <c:v>-77.443550000000002</c:v>
                </c:pt>
                <c:pt idx="22340">
                  <c:v>-88.186610000000002</c:v>
                </c:pt>
                <c:pt idx="22341">
                  <c:v>-77.029504000000003</c:v>
                </c:pt>
                <c:pt idx="22342">
                  <c:v>-76.694276000000002</c:v>
                </c:pt>
                <c:pt idx="22343">
                  <c:v>-77.416186999999994</c:v>
                </c:pt>
                <c:pt idx="22344">
                  <c:v>-94.557829999999996</c:v>
                </c:pt>
                <c:pt idx="22345">
                  <c:v>-84.654013000000006</c:v>
                </c:pt>
                <c:pt idx="22346">
                  <c:v>-77.417779999999993</c:v>
                </c:pt>
                <c:pt idx="22347">
                  <c:v>-77.419179999999997</c:v>
                </c:pt>
                <c:pt idx="22348">
                  <c:v>-77.095917</c:v>
                </c:pt>
                <c:pt idx="22349">
                  <c:v>-76.933096000000006</c:v>
                </c:pt>
                <c:pt idx="22350">
                  <c:v>-76.934413000000006</c:v>
                </c:pt>
                <c:pt idx="22351">
                  <c:v>-77.153139999999979</c:v>
                </c:pt>
                <c:pt idx="22352">
                  <c:v>-94.704530000000005</c:v>
                </c:pt>
                <c:pt idx="22353">
                  <c:v>-77.078019999999981</c:v>
                </c:pt>
                <c:pt idx="22354">
                  <c:v>-94.130472999999967</c:v>
                </c:pt>
                <c:pt idx="22355">
                  <c:v>-76.899270000000001</c:v>
                </c:pt>
                <c:pt idx="22356">
                  <c:v>-77.485152999999983</c:v>
                </c:pt>
                <c:pt idx="22357">
                  <c:v>-94.662489999999991</c:v>
                </c:pt>
                <c:pt idx="22358">
                  <c:v>-74.935411999999999</c:v>
                </c:pt>
                <c:pt idx="22359">
                  <c:v>-77.099647000000004</c:v>
                </c:pt>
                <c:pt idx="22360">
                  <c:v>-76.560511000000005</c:v>
                </c:pt>
                <c:pt idx="22361">
                  <c:v>-76.560511000000005</c:v>
                </c:pt>
                <c:pt idx="22362">
                  <c:v>-76.560511000000005</c:v>
                </c:pt>
                <c:pt idx="22363">
                  <c:v>-76.560511000000005</c:v>
                </c:pt>
                <c:pt idx="22364">
                  <c:v>-76.560511000000005</c:v>
                </c:pt>
                <c:pt idx="22365">
                  <c:v>-76.560511000000005</c:v>
                </c:pt>
                <c:pt idx="22366">
                  <c:v>-94.688359999999989</c:v>
                </c:pt>
                <c:pt idx="22367">
                  <c:v>-105.507773</c:v>
                </c:pt>
                <c:pt idx="22368">
                  <c:v>-105.507773</c:v>
                </c:pt>
                <c:pt idx="22369">
                  <c:v>-105.507773</c:v>
                </c:pt>
                <c:pt idx="22370">
                  <c:v>-105.507773</c:v>
                </c:pt>
                <c:pt idx="22371">
                  <c:v>-105.507773</c:v>
                </c:pt>
                <c:pt idx="22372">
                  <c:v>-105.507773</c:v>
                </c:pt>
                <c:pt idx="22373">
                  <c:v>-105.507773</c:v>
                </c:pt>
                <c:pt idx="22374">
                  <c:v>-105.507773</c:v>
                </c:pt>
                <c:pt idx="22375">
                  <c:v>-105.507773</c:v>
                </c:pt>
                <c:pt idx="22376">
                  <c:v>-105.507773</c:v>
                </c:pt>
                <c:pt idx="22377">
                  <c:v>-76.875001999999967</c:v>
                </c:pt>
                <c:pt idx="22378">
                  <c:v>-76.932436999999979</c:v>
                </c:pt>
                <c:pt idx="22379">
                  <c:v>-93.570813999999999</c:v>
                </c:pt>
                <c:pt idx="22380">
                  <c:v>-77.450570000000013</c:v>
                </c:pt>
                <c:pt idx="22381">
                  <c:v>-76.55086</c:v>
                </c:pt>
                <c:pt idx="22382">
                  <c:v>-77.027534000000003</c:v>
                </c:pt>
                <c:pt idx="22383">
                  <c:v>-93.567802</c:v>
                </c:pt>
                <c:pt idx="22384">
                  <c:v>-77.026161999999999</c:v>
                </c:pt>
                <c:pt idx="22385">
                  <c:v>-77.027130999999983</c:v>
                </c:pt>
                <c:pt idx="22386">
                  <c:v>-77.028427999999991</c:v>
                </c:pt>
                <c:pt idx="22387">
                  <c:v>-94.688969999999998</c:v>
                </c:pt>
                <c:pt idx="22388">
                  <c:v>-77.448018000000005</c:v>
                </c:pt>
                <c:pt idx="22389">
                  <c:v>-77.426869999999994</c:v>
                </c:pt>
                <c:pt idx="22390">
                  <c:v>-77.046689999999998</c:v>
                </c:pt>
                <c:pt idx="22391">
                  <c:v>-94.693029999999993</c:v>
                </c:pt>
                <c:pt idx="22392">
                  <c:v>-94.694140000000004</c:v>
                </c:pt>
                <c:pt idx="22393">
                  <c:v>-76.759389999999982</c:v>
                </c:pt>
                <c:pt idx="22394">
                  <c:v>-77.439339000000004</c:v>
                </c:pt>
                <c:pt idx="22395">
                  <c:v>-76.550849999999983</c:v>
                </c:pt>
                <c:pt idx="22396">
                  <c:v>-76.544303999999997</c:v>
                </c:pt>
                <c:pt idx="22397">
                  <c:v>-84.650381999999965</c:v>
                </c:pt>
                <c:pt idx="22398">
                  <c:v>-95.701710000000006</c:v>
                </c:pt>
                <c:pt idx="22399">
                  <c:v>-77.030170000000012</c:v>
                </c:pt>
                <c:pt idx="22400">
                  <c:v>-77.054660999999996</c:v>
                </c:pt>
                <c:pt idx="22401">
                  <c:v>-77.287531000000001</c:v>
                </c:pt>
                <c:pt idx="22402">
                  <c:v>-94.694410000000005</c:v>
                </c:pt>
                <c:pt idx="22403">
                  <c:v>-76.897270000000006</c:v>
                </c:pt>
                <c:pt idx="22404">
                  <c:v>-76.897199000000001</c:v>
                </c:pt>
                <c:pt idx="22405">
                  <c:v>-77.02580399999998</c:v>
                </c:pt>
                <c:pt idx="22406">
                  <c:v>-80.206119000000001</c:v>
                </c:pt>
                <c:pt idx="22407">
                  <c:v>-84.64588999999998</c:v>
                </c:pt>
                <c:pt idx="22408">
                  <c:v>-77.446968999999996</c:v>
                </c:pt>
                <c:pt idx="22409">
                  <c:v>-84.626709999999989</c:v>
                </c:pt>
                <c:pt idx="22410">
                  <c:v>-77.028845999999987</c:v>
                </c:pt>
                <c:pt idx="22411">
                  <c:v>-77.06644</c:v>
                </c:pt>
                <c:pt idx="22412">
                  <c:v>-77.444672999999995</c:v>
                </c:pt>
                <c:pt idx="22413">
                  <c:v>-77.47784</c:v>
                </c:pt>
                <c:pt idx="22414">
                  <c:v>-94.696314999999998</c:v>
                </c:pt>
                <c:pt idx="22415">
                  <c:v>-77.002684000000002</c:v>
                </c:pt>
                <c:pt idx="22416">
                  <c:v>-84.644699000000003</c:v>
                </c:pt>
                <c:pt idx="22417">
                  <c:v>-95.761595</c:v>
                </c:pt>
                <c:pt idx="22418">
                  <c:v>-94.484459999999999</c:v>
                </c:pt>
                <c:pt idx="22419">
                  <c:v>-89.017922999999996</c:v>
                </c:pt>
                <c:pt idx="22420">
                  <c:v>-77.483230000000006</c:v>
                </c:pt>
                <c:pt idx="22421">
                  <c:v>-77.478300000000004</c:v>
                </c:pt>
                <c:pt idx="22422">
                  <c:v>-77.485500000000002</c:v>
                </c:pt>
                <c:pt idx="22423">
                  <c:v>-77.481808999999998</c:v>
                </c:pt>
                <c:pt idx="22424">
                  <c:v>-78.159136999999987</c:v>
                </c:pt>
                <c:pt idx="22425">
                  <c:v>-76.977198000000001</c:v>
                </c:pt>
                <c:pt idx="22426">
                  <c:v>-84.167523000000003</c:v>
                </c:pt>
                <c:pt idx="22427">
                  <c:v>-77.444850000000002</c:v>
                </c:pt>
                <c:pt idx="22428">
                  <c:v>-77.487300000000005</c:v>
                </c:pt>
                <c:pt idx="22429">
                  <c:v>-77.484899999999996</c:v>
                </c:pt>
                <c:pt idx="22430">
                  <c:v>-94.856069999999974</c:v>
                </c:pt>
                <c:pt idx="22431">
                  <c:v>-77.486750000000001</c:v>
                </c:pt>
                <c:pt idx="22432">
                  <c:v>-95.747083000000003</c:v>
                </c:pt>
                <c:pt idx="22433">
                  <c:v>-76.898251000000002</c:v>
                </c:pt>
                <c:pt idx="22434">
                  <c:v>-76.883121000000003</c:v>
                </c:pt>
                <c:pt idx="22435">
                  <c:v>-76.491219999999998</c:v>
                </c:pt>
                <c:pt idx="22436">
                  <c:v>-87.725139999999982</c:v>
                </c:pt>
                <c:pt idx="22437">
                  <c:v>-94.342506999999998</c:v>
                </c:pt>
                <c:pt idx="22438">
                  <c:v>-94.342506999999998</c:v>
                </c:pt>
                <c:pt idx="22439">
                  <c:v>-94.342506999999998</c:v>
                </c:pt>
                <c:pt idx="22440">
                  <c:v>-94.342506999999998</c:v>
                </c:pt>
                <c:pt idx="22441">
                  <c:v>-94.342506999999998</c:v>
                </c:pt>
                <c:pt idx="22442">
                  <c:v>-94.342506999999998</c:v>
                </c:pt>
                <c:pt idx="22443">
                  <c:v>-84.642560000000003</c:v>
                </c:pt>
                <c:pt idx="22444">
                  <c:v>-76.898036999999988</c:v>
                </c:pt>
                <c:pt idx="22445">
                  <c:v>-84.655199999999979</c:v>
                </c:pt>
                <c:pt idx="22446">
                  <c:v>-76.894181000000003</c:v>
                </c:pt>
                <c:pt idx="22447">
                  <c:v>-76.898409999999998</c:v>
                </c:pt>
                <c:pt idx="22448">
                  <c:v>-92.324290000000005</c:v>
                </c:pt>
                <c:pt idx="22449">
                  <c:v>-76.898781999999969</c:v>
                </c:pt>
                <c:pt idx="22450">
                  <c:v>-76.895237999999992</c:v>
                </c:pt>
                <c:pt idx="22451">
                  <c:v>-94.764257999999998</c:v>
                </c:pt>
                <c:pt idx="22452">
                  <c:v>-110.72111</c:v>
                </c:pt>
                <c:pt idx="22453">
                  <c:v>-76.895938999999984</c:v>
                </c:pt>
                <c:pt idx="22454">
                  <c:v>-78.843641000000005</c:v>
                </c:pt>
                <c:pt idx="22455">
                  <c:v>-77.426214000000002</c:v>
                </c:pt>
                <c:pt idx="22456">
                  <c:v>-94.573409999999981</c:v>
                </c:pt>
                <c:pt idx="22457">
                  <c:v>-94.464160000000007</c:v>
                </c:pt>
                <c:pt idx="22458">
                  <c:v>-77.430989999999994</c:v>
                </c:pt>
                <c:pt idx="22459">
                  <c:v>-94.730365000000006</c:v>
                </c:pt>
                <c:pt idx="22460">
                  <c:v>-74.870373999999984</c:v>
                </c:pt>
                <c:pt idx="22461">
                  <c:v>-77.373017999999988</c:v>
                </c:pt>
                <c:pt idx="22462">
                  <c:v>-94.570935999999989</c:v>
                </c:pt>
                <c:pt idx="22463">
                  <c:v>-94.737053000000003</c:v>
                </c:pt>
                <c:pt idx="22464">
                  <c:v>-94.689971999999969</c:v>
                </c:pt>
                <c:pt idx="22465">
                  <c:v>-94.573904999999982</c:v>
                </c:pt>
                <c:pt idx="22466">
                  <c:v>-94.272074999999987</c:v>
                </c:pt>
                <c:pt idx="22467">
                  <c:v>-77.102396999999968</c:v>
                </c:pt>
                <c:pt idx="22468">
                  <c:v>-94.458354999999983</c:v>
                </c:pt>
                <c:pt idx="22469">
                  <c:v>-84.641661999999997</c:v>
                </c:pt>
                <c:pt idx="22470">
                  <c:v>-77.498501000000005</c:v>
                </c:pt>
                <c:pt idx="22471">
                  <c:v>-84.63335499999998</c:v>
                </c:pt>
                <c:pt idx="22472">
                  <c:v>-77.371869999999987</c:v>
                </c:pt>
                <c:pt idx="22473">
                  <c:v>-84.63097999999998</c:v>
                </c:pt>
                <c:pt idx="22474">
                  <c:v>-94.734179999999995</c:v>
                </c:pt>
                <c:pt idx="22475">
                  <c:v>-76.488190000000003</c:v>
                </c:pt>
                <c:pt idx="22476">
                  <c:v>-77.413809999999998</c:v>
                </c:pt>
                <c:pt idx="22477">
                  <c:v>-76.694318999999979</c:v>
                </c:pt>
                <c:pt idx="22478">
                  <c:v>-84.600669999999994</c:v>
                </c:pt>
                <c:pt idx="22479">
                  <c:v>-95.740009999999998</c:v>
                </c:pt>
                <c:pt idx="22480">
                  <c:v>-95.766384000000002</c:v>
                </c:pt>
                <c:pt idx="22481">
                  <c:v>-95.768298999999999</c:v>
                </c:pt>
                <c:pt idx="22482">
                  <c:v>-94.13020299999998</c:v>
                </c:pt>
                <c:pt idx="22483">
                  <c:v>-94.646916000000004</c:v>
                </c:pt>
                <c:pt idx="22484">
                  <c:v>-77.465599999999995</c:v>
                </c:pt>
                <c:pt idx="22485">
                  <c:v>-84.558610000000002</c:v>
                </c:pt>
                <c:pt idx="22486">
                  <c:v>-91.892009999999999</c:v>
                </c:pt>
                <c:pt idx="22487">
                  <c:v>-77.012080999999981</c:v>
                </c:pt>
                <c:pt idx="22488">
                  <c:v>-95.763149999999996</c:v>
                </c:pt>
                <c:pt idx="22489">
                  <c:v>-95.764217000000002</c:v>
                </c:pt>
                <c:pt idx="22490">
                  <c:v>-77.451530000000005</c:v>
                </c:pt>
                <c:pt idx="22491">
                  <c:v>-77.134140000000002</c:v>
                </c:pt>
                <c:pt idx="22492">
                  <c:v>-77.453159999999997</c:v>
                </c:pt>
                <c:pt idx="22493">
                  <c:v>-77.422370999999984</c:v>
                </c:pt>
                <c:pt idx="22494">
                  <c:v>-77.138397999999967</c:v>
                </c:pt>
                <c:pt idx="22495">
                  <c:v>-119.197417</c:v>
                </c:pt>
                <c:pt idx="22496">
                  <c:v>-119.197417</c:v>
                </c:pt>
                <c:pt idx="22497">
                  <c:v>-77.389700000000005</c:v>
                </c:pt>
                <c:pt idx="22498">
                  <c:v>-77.461404000000002</c:v>
                </c:pt>
                <c:pt idx="22499">
                  <c:v>-77.136893999999998</c:v>
                </c:pt>
                <c:pt idx="22500">
                  <c:v>-76.926629000000005</c:v>
                </c:pt>
                <c:pt idx="22501">
                  <c:v>-94.654255000000006</c:v>
                </c:pt>
                <c:pt idx="22502">
                  <c:v>-94.687303</c:v>
                </c:pt>
                <c:pt idx="22503">
                  <c:v>-77.423142999999982</c:v>
                </c:pt>
                <c:pt idx="22504">
                  <c:v>-77.414389999999997</c:v>
                </c:pt>
                <c:pt idx="22505">
                  <c:v>-77.412249000000003</c:v>
                </c:pt>
                <c:pt idx="22506">
                  <c:v>-77.124420000000001</c:v>
                </c:pt>
                <c:pt idx="22507">
                  <c:v>-77.404658999999995</c:v>
                </c:pt>
                <c:pt idx="22508">
                  <c:v>-84.573071999999968</c:v>
                </c:pt>
                <c:pt idx="22509">
                  <c:v>-94.224547000000001</c:v>
                </c:pt>
                <c:pt idx="22510">
                  <c:v>-77.398030999999989</c:v>
                </c:pt>
                <c:pt idx="22511">
                  <c:v>-77.411291000000006</c:v>
                </c:pt>
                <c:pt idx="22512">
                  <c:v>-94.688309999999987</c:v>
                </c:pt>
                <c:pt idx="22513">
                  <c:v>-77.106739999999988</c:v>
                </c:pt>
                <c:pt idx="22514">
                  <c:v>-76.919141999999994</c:v>
                </c:pt>
                <c:pt idx="22515">
                  <c:v>-76.687757999999988</c:v>
                </c:pt>
                <c:pt idx="22516">
                  <c:v>-77.102154999999982</c:v>
                </c:pt>
                <c:pt idx="22517">
                  <c:v>-77.509500000000003</c:v>
                </c:pt>
                <c:pt idx="22518">
                  <c:v>-95.760227</c:v>
                </c:pt>
                <c:pt idx="22519">
                  <c:v>-104.82259999999999</c:v>
                </c:pt>
                <c:pt idx="22520">
                  <c:v>-77.132907999999986</c:v>
                </c:pt>
                <c:pt idx="22521">
                  <c:v>-77.455050999999983</c:v>
                </c:pt>
                <c:pt idx="22522">
                  <c:v>-77.455050999999983</c:v>
                </c:pt>
                <c:pt idx="22523">
                  <c:v>-77.486975000000001</c:v>
                </c:pt>
                <c:pt idx="22524">
                  <c:v>-77.137321</c:v>
                </c:pt>
                <c:pt idx="22525">
                  <c:v>-77.137321</c:v>
                </c:pt>
                <c:pt idx="22526">
                  <c:v>-77.083430000000007</c:v>
                </c:pt>
                <c:pt idx="22527">
                  <c:v>-77.003928000000002</c:v>
                </c:pt>
                <c:pt idx="22528">
                  <c:v>-95.770910000000001</c:v>
                </c:pt>
                <c:pt idx="22529">
                  <c:v>-77.406959999999998</c:v>
                </c:pt>
                <c:pt idx="22530">
                  <c:v>-77.003119999999996</c:v>
                </c:pt>
                <c:pt idx="22531">
                  <c:v>-77.202956999999998</c:v>
                </c:pt>
                <c:pt idx="22532">
                  <c:v>-95.765624000000003</c:v>
                </c:pt>
                <c:pt idx="22533">
                  <c:v>-77.004647000000006</c:v>
                </c:pt>
                <c:pt idx="22534">
                  <c:v>-77.203090000000003</c:v>
                </c:pt>
                <c:pt idx="22535">
                  <c:v>-77.397264000000007</c:v>
                </c:pt>
                <c:pt idx="22536">
                  <c:v>-77.048190000000005</c:v>
                </c:pt>
                <c:pt idx="22537">
                  <c:v>-94.670239999999993</c:v>
                </c:pt>
                <c:pt idx="22538">
                  <c:v>-77.04827899999998</c:v>
                </c:pt>
                <c:pt idx="22539">
                  <c:v>-76.907539999999997</c:v>
                </c:pt>
                <c:pt idx="22540">
                  <c:v>-95.762590000000003</c:v>
                </c:pt>
                <c:pt idx="22541">
                  <c:v>-94.416568999999996</c:v>
                </c:pt>
                <c:pt idx="22542">
                  <c:v>-95.704061999999993</c:v>
                </c:pt>
                <c:pt idx="22543">
                  <c:v>-122.92941999999999</c:v>
                </c:pt>
                <c:pt idx="22544">
                  <c:v>-94.474040000000002</c:v>
                </c:pt>
                <c:pt idx="22545">
                  <c:v>-77.501745</c:v>
                </c:pt>
                <c:pt idx="22546">
                  <c:v>-94.41028</c:v>
                </c:pt>
                <c:pt idx="22547">
                  <c:v>-87.146691000000004</c:v>
                </c:pt>
                <c:pt idx="22548">
                  <c:v>-77.409120000000001</c:v>
                </c:pt>
                <c:pt idx="22549">
                  <c:v>-94.415099999999995</c:v>
                </c:pt>
                <c:pt idx="22550">
                  <c:v>-94.353189</c:v>
                </c:pt>
                <c:pt idx="22551">
                  <c:v>-77.505424000000005</c:v>
                </c:pt>
                <c:pt idx="22552">
                  <c:v>-77.411895999999999</c:v>
                </c:pt>
                <c:pt idx="22553">
                  <c:v>-94.586423999999994</c:v>
                </c:pt>
                <c:pt idx="22554">
                  <c:v>-95.761179999999996</c:v>
                </c:pt>
                <c:pt idx="22555">
                  <c:v>-95.761179999999996</c:v>
                </c:pt>
                <c:pt idx="22556">
                  <c:v>-84.442982000000001</c:v>
                </c:pt>
                <c:pt idx="22557">
                  <c:v>-95.752719999999982</c:v>
                </c:pt>
                <c:pt idx="22558">
                  <c:v>-95.727959999999996</c:v>
                </c:pt>
                <c:pt idx="22559">
                  <c:v>-94.590959999999995</c:v>
                </c:pt>
                <c:pt idx="22560">
                  <c:v>-76.981485000000006</c:v>
                </c:pt>
                <c:pt idx="22561">
                  <c:v>-77.111717999999982</c:v>
                </c:pt>
                <c:pt idx="22562">
                  <c:v>-94.593044000000006</c:v>
                </c:pt>
                <c:pt idx="22563">
                  <c:v>-95.755662999999998</c:v>
                </c:pt>
                <c:pt idx="22564">
                  <c:v>-95.755662999999998</c:v>
                </c:pt>
                <c:pt idx="22565">
                  <c:v>-95.755662999999998</c:v>
                </c:pt>
                <c:pt idx="22566">
                  <c:v>-94.596636000000004</c:v>
                </c:pt>
                <c:pt idx="22567">
                  <c:v>-84.610095000000001</c:v>
                </c:pt>
                <c:pt idx="22568">
                  <c:v>-94.59890799999998</c:v>
                </c:pt>
                <c:pt idx="22569">
                  <c:v>-76.989400000000003</c:v>
                </c:pt>
                <c:pt idx="22570">
                  <c:v>-94.660619999999994</c:v>
                </c:pt>
                <c:pt idx="22571">
                  <c:v>-94.586183000000005</c:v>
                </c:pt>
                <c:pt idx="22572">
                  <c:v>-94.573226000000005</c:v>
                </c:pt>
                <c:pt idx="22573">
                  <c:v>-94.593183999999994</c:v>
                </c:pt>
                <c:pt idx="22574">
                  <c:v>-84.630089999999981</c:v>
                </c:pt>
                <c:pt idx="22575">
                  <c:v>-82.630086999999989</c:v>
                </c:pt>
                <c:pt idx="22576">
                  <c:v>-76.680009999999982</c:v>
                </c:pt>
                <c:pt idx="22577">
                  <c:v>-95.803122000000002</c:v>
                </c:pt>
                <c:pt idx="22578">
                  <c:v>-77.474102999999999</c:v>
                </c:pt>
                <c:pt idx="22579">
                  <c:v>-76.950467000000003</c:v>
                </c:pt>
                <c:pt idx="22580">
                  <c:v>-94.598050999999998</c:v>
                </c:pt>
                <c:pt idx="22581">
                  <c:v>-95.642777999999979</c:v>
                </c:pt>
                <c:pt idx="22582">
                  <c:v>-84.61864199999998</c:v>
                </c:pt>
                <c:pt idx="22583">
                  <c:v>-83.921337999999992</c:v>
                </c:pt>
                <c:pt idx="22584">
                  <c:v>-94.680569999999975</c:v>
                </c:pt>
                <c:pt idx="22585">
                  <c:v>-94.420580000000001</c:v>
                </c:pt>
                <c:pt idx="22586">
                  <c:v>-77.110767999999979</c:v>
                </c:pt>
                <c:pt idx="22587">
                  <c:v>-77.423271999999983</c:v>
                </c:pt>
                <c:pt idx="22588">
                  <c:v>-76.6648</c:v>
                </c:pt>
                <c:pt idx="22589">
                  <c:v>-77.11282199999998</c:v>
                </c:pt>
                <c:pt idx="22590">
                  <c:v>-94.357944000000003</c:v>
                </c:pt>
                <c:pt idx="22591">
                  <c:v>-84.509640000000005</c:v>
                </c:pt>
                <c:pt idx="22592">
                  <c:v>-84.631799999999998</c:v>
                </c:pt>
                <c:pt idx="22593">
                  <c:v>-76.991810000000001</c:v>
                </c:pt>
                <c:pt idx="22594">
                  <c:v>-94.411893000000006</c:v>
                </c:pt>
                <c:pt idx="22595">
                  <c:v>-95.664320000000004</c:v>
                </c:pt>
                <c:pt idx="22596">
                  <c:v>-77.125094999999988</c:v>
                </c:pt>
                <c:pt idx="22597">
                  <c:v>-88.59278599999999</c:v>
                </c:pt>
                <c:pt idx="22598">
                  <c:v>-88.59278599999999</c:v>
                </c:pt>
                <c:pt idx="22599">
                  <c:v>-77.126040999999987</c:v>
                </c:pt>
                <c:pt idx="22600">
                  <c:v>-84.523820000000001</c:v>
                </c:pt>
                <c:pt idx="22601">
                  <c:v>-87.005245000000002</c:v>
                </c:pt>
                <c:pt idx="22602">
                  <c:v>-76.935441999999981</c:v>
                </c:pt>
                <c:pt idx="22603">
                  <c:v>-77.120476999999966</c:v>
                </c:pt>
                <c:pt idx="22604">
                  <c:v>-94.355769999999978</c:v>
                </c:pt>
                <c:pt idx="22605">
                  <c:v>-94.370863999999983</c:v>
                </c:pt>
                <c:pt idx="22606">
                  <c:v>-77.126879999999986</c:v>
                </c:pt>
                <c:pt idx="22607">
                  <c:v>-77.104111000000003</c:v>
                </c:pt>
                <c:pt idx="22608">
                  <c:v>-76.938918000000001</c:v>
                </c:pt>
                <c:pt idx="22609">
                  <c:v>-76.899460000000005</c:v>
                </c:pt>
                <c:pt idx="22610">
                  <c:v>-76.06237999999999</c:v>
                </c:pt>
                <c:pt idx="22611">
                  <c:v>-75.462232999999998</c:v>
                </c:pt>
                <c:pt idx="22612">
                  <c:v>-76.940265999999994</c:v>
                </c:pt>
                <c:pt idx="22613">
                  <c:v>-95.679113999999998</c:v>
                </c:pt>
                <c:pt idx="22614">
                  <c:v>-77.10454</c:v>
                </c:pt>
                <c:pt idx="22615">
                  <c:v>-84.641120000000001</c:v>
                </c:pt>
                <c:pt idx="22616">
                  <c:v>-94.793419999999998</c:v>
                </c:pt>
                <c:pt idx="22617">
                  <c:v>-76.942910999999995</c:v>
                </c:pt>
                <c:pt idx="22618">
                  <c:v>-77.117900000000006</c:v>
                </c:pt>
                <c:pt idx="22619">
                  <c:v>-94.373982999999967</c:v>
                </c:pt>
                <c:pt idx="22620">
                  <c:v>-76.941042999999993</c:v>
                </c:pt>
                <c:pt idx="22621">
                  <c:v>-77.050910000000002</c:v>
                </c:pt>
                <c:pt idx="22622">
                  <c:v>-94.452731999999969</c:v>
                </c:pt>
                <c:pt idx="22623">
                  <c:v>-76.953671999999983</c:v>
                </c:pt>
                <c:pt idx="22624">
                  <c:v>-84.149614</c:v>
                </c:pt>
                <c:pt idx="22625">
                  <c:v>-84.572819999999979</c:v>
                </c:pt>
                <c:pt idx="22626">
                  <c:v>-92.466659000000007</c:v>
                </c:pt>
                <c:pt idx="22627">
                  <c:v>-77.111581000000001</c:v>
                </c:pt>
                <c:pt idx="22628">
                  <c:v>-77.050145000000001</c:v>
                </c:pt>
                <c:pt idx="22629">
                  <c:v>-77.110430999999991</c:v>
                </c:pt>
                <c:pt idx="22630">
                  <c:v>-76.896338999999983</c:v>
                </c:pt>
                <c:pt idx="22631">
                  <c:v>-94.806761999999992</c:v>
                </c:pt>
                <c:pt idx="22632">
                  <c:v>-95.758045999999979</c:v>
                </c:pt>
                <c:pt idx="22633">
                  <c:v>-94.805419999999998</c:v>
                </c:pt>
                <c:pt idx="22634">
                  <c:v>-77.10924</c:v>
                </c:pt>
                <c:pt idx="22635">
                  <c:v>-76.908659999999998</c:v>
                </c:pt>
                <c:pt idx="22636">
                  <c:v>-80.367149999999995</c:v>
                </c:pt>
                <c:pt idx="22637">
                  <c:v>-76.895716999999991</c:v>
                </c:pt>
                <c:pt idx="22638">
                  <c:v>-76.897084000000007</c:v>
                </c:pt>
                <c:pt idx="22639">
                  <c:v>-76.961076000000006</c:v>
                </c:pt>
                <c:pt idx="22640">
                  <c:v>-77.107280000000003</c:v>
                </c:pt>
                <c:pt idx="22641">
                  <c:v>-84.623499999999993</c:v>
                </c:pt>
                <c:pt idx="22642">
                  <c:v>-76.896647000000002</c:v>
                </c:pt>
                <c:pt idx="22643">
                  <c:v>-77.116156000000004</c:v>
                </c:pt>
                <c:pt idx="22644">
                  <c:v>-84.117029000000002</c:v>
                </c:pt>
                <c:pt idx="22645">
                  <c:v>-77.118347999999969</c:v>
                </c:pt>
                <c:pt idx="22646">
                  <c:v>-95.689139999999981</c:v>
                </c:pt>
                <c:pt idx="22647">
                  <c:v>-84.625105999999988</c:v>
                </c:pt>
                <c:pt idx="22648">
                  <c:v>-76.898506999999981</c:v>
                </c:pt>
                <c:pt idx="22649">
                  <c:v>-76.897670000000005</c:v>
                </c:pt>
                <c:pt idx="22650">
                  <c:v>-104.84321300000001</c:v>
                </c:pt>
                <c:pt idx="22651">
                  <c:v>-77.123085999999986</c:v>
                </c:pt>
                <c:pt idx="22652">
                  <c:v>-77.118691999999982</c:v>
                </c:pt>
                <c:pt idx="22653">
                  <c:v>-95.718829999999997</c:v>
                </c:pt>
                <c:pt idx="22654">
                  <c:v>-76.897841</c:v>
                </c:pt>
                <c:pt idx="22655">
                  <c:v>-77.463588999999999</c:v>
                </c:pt>
                <c:pt idx="22656">
                  <c:v>-95.720429999999993</c:v>
                </c:pt>
                <c:pt idx="22657">
                  <c:v>-76.966314999999994</c:v>
                </c:pt>
                <c:pt idx="22658">
                  <c:v>-76.897819999999996</c:v>
                </c:pt>
                <c:pt idx="22659">
                  <c:v>-77.467967999999999</c:v>
                </c:pt>
                <c:pt idx="22660">
                  <c:v>-94.822113000000002</c:v>
                </c:pt>
                <c:pt idx="22661">
                  <c:v>-76.647289999999998</c:v>
                </c:pt>
                <c:pt idx="22662">
                  <c:v>-77.110140999999999</c:v>
                </c:pt>
                <c:pt idx="22663">
                  <c:v>-76.997020000000006</c:v>
                </c:pt>
                <c:pt idx="22664">
                  <c:v>-77.500210999999993</c:v>
                </c:pt>
                <c:pt idx="22665">
                  <c:v>-77.500210999999993</c:v>
                </c:pt>
                <c:pt idx="22666">
                  <c:v>-77.500210999999993</c:v>
                </c:pt>
                <c:pt idx="22667">
                  <c:v>-77.500210999999993</c:v>
                </c:pt>
                <c:pt idx="22668">
                  <c:v>-77.500210999999993</c:v>
                </c:pt>
                <c:pt idx="22669">
                  <c:v>-77.500210999999993</c:v>
                </c:pt>
                <c:pt idx="22670">
                  <c:v>-84.71669</c:v>
                </c:pt>
                <c:pt idx="22671">
                  <c:v>-88.747573000000003</c:v>
                </c:pt>
                <c:pt idx="22672">
                  <c:v>-76.894339000000002</c:v>
                </c:pt>
                <c:pt idx="22673">
                  <c:v>-77.128169999999983</c:v>
                </c:pt>
                <c:pt idx="22674">
                  <c:v>-77.126227</c:v>
                </c:pt>
                <c:pt idx="22675">
                  <c:v>-120.722718</c:v>
                </c:pt>
                <c:pt idx="22676">
                  <c:v>-120.722718</c:v>
                </c:pt>
                <c:pt idx="22677">
                  <c:v>-120.722718</c:v>
                </c:pt>
                <c:pt idx="22678">
                  <c:v>-77.154203999999993</c:v>
                </c:pt>
                <c:pt idx="22679">
                  <c:v>-76.891853999999995</c:v>
                </c:pt>
                <c:pt idx="22680">
                  <c:v>-94.416799999999995</c:v>
                </c:pt>
                <c:pt idx="22681">
                  <c:v>-94.58614</c:v>
                </c:pt>
                <c:pt idx="22682">
                  <c:v>-77.125389999999967</c:v>
                </c:pt>
                <c:pt idx="22683">
                  <c:v>-76.959056000000004</c:v>
                </c:pt>
                <c:pt idx="22684">
                  <c:v>-77.129154</c:v>
                </c:pt>
                <c:pt idx="22685">
                  <c:v>-76.957909999999998</c:v>
                </c:pt>
                <c:pt idx="22686">
                  <c:v>-76.595628000000005</c:v>
                </c:pt>
                <c:pt idx="22687">
                  <c:v>-76.595628000000005</c:v>
                </c:pt>
                <c:pt idx="22688">
                  <c:v>-77.130149000000003</c:v>
                </c:pt>
                <c:pt idx="22689">
                  <c:v>-94.379137999999983</c:v>
                </c:pt>
                <c:pt idx="22690">
                  <c:v>-84.517876000000001</c:v>
                </c:pt>
                <c:pt idx="22691">
                  <c:v>-84.296850000000006</c:v>
                </c:pt>
                <c:pt idx="22692">
                  <c:v>-84.342170999999979</c:v>
                </c:pt>
                <c:pt idx="22693">
                  <c:v>-84.311093</c:v>
                </c:pt>
                <c:pt idx="22694">
                  <c:v>-84.337630000000004</c:v>
                </c:pt>
                <c:pt idx="22695">
                  <c:v>-77.001775999999992</c:v>
                </c:pt>
                <c:pt idx="22696">
                  <c:v>-94.5548</c:v>
                </c:pt>
                <c:pt idx="22697">
                  <c:v>-84.718369999999993</c:v>
                </c:pt>
                <c:pt idx="22698">
                  <c:v>-76.941970000000026</c:v>
                </c:pt>
                <c:pt idx="22699">
                  <c:v>-77.484116999999998</c:v>
                </c:pt>
                <c:pt idx="22700">
                  <c:v>-76.968559999999997</c:v>
                </c:pt>
                <c:pt idx="22701">
                  <c:v>-84.72099</c:v>
                </c:pt>
                <c:pt idx="22702">
                  <c:v>-84.669733999999991</c:v>
                </c:pt>
                <c:pt idx="22703">
                  <c:v>-76.543863000000002</c:v>
                </c:pt>
                <c:pt idx="22704">
                  <c:v>-94.382069999999999</c:v>
                </c:pt>
                <c:pt idx="22705">
                  <c:v>-84.656059999999982</c:v>
                </c:pt>
                <c:pt idx="22706">
                  <c:v>-84.65931599999999</c:v>
                </c:pt>
                <c:pt idx="22707">
                  <c:v>-76.869443000000004</c:v>
                </c:pt>
                <c:pt idx="22708">
                  <c:v>-108.52034999999999</c:v>
                </c:pt>
                <c:pt idx="22709">
                  <c:v>-84.652599999999993</c:v>
                </c:pt>
                <c:pt idx="22710">
                  <c:v>-84.661011000000002</c:v>
                </c:pt>
                <c:pt idx="22711">
                  <c:v>-84.659883999999991</c:v>
                </c:pt>
                <c:pt idx="22712">
                  <c:v>-84.655799999999985</c:v>
                </c:pt>
                <c:pt idx="22713">
                  <c:v>-84.659583999999981</c:v>
                </c:pt>
                <c:pt idx="22714">
                  <c:v>-77.138799999999989</c:v>
                </c:pt>
                <c:pt idx="22715">
                  <c:v>-77.064070999999998</c:v>
                </c:pt>
                <c:pt idx="22716">
                  <c:v>-90.361363999999995</c:v>
                </c:pt>
                <c:pt idx="22717">
                  <c:v>-84.652899999999988</c:v>
                </c:pt>
                <c:pt idx="22718">
                  <c:v>-77.145959000000005</c:v>
                </c:pt>
                <c:pt idx="22719">
                  <c:v>-84.464614999999995</c:v>
                </c:pt>
                <c:pt idx="22720">
                  <c:v>-84.464614999999995</c:v>
                </c:pt>
                <c:pt idx="22721">
                  <c:v>-84.464614999999995</c:v>
                </c:pt>
                <c:pt idx="22722">
                  <c:v>-84.464614999999995</c:v>
                </c:pt>
                <c:pt idx="22723">
                  <c:v>-84.464614999999995</c:v>
                </c:pt>
                <c:pt idx="22724">
                  <c:v>-84.464614999999995</c:v>
                </c:pt>
                <c:pt idx="22725">
                  <c:v>-84.464614999999995</c:v>
                </c:pt>
                <c:pt idx="22726">
                  <c:v>-84.464614999999995</c:v>
                </c:pt>
                <c:pt idx="22727">
                  <c:v>-84.464614999999995</c:v>
                </c:pt>
                <c:pt idx="22728">
                  <c:v>-77.638856999999987</c:v>
                </c:pt>
                <c:pt idx="22729">
                  <c:v>-77.496114000000006</c:v>
                </c:pt>
                <c:pt idx="22730">
                  <c:v>-84.67104999999998</c:v>
                </c:pt>
                <c:pt idx="22731">
                  <c:v>-84.654899999999998</c:v>
                </c:pt>
                <c:pt idx="22732">
                  <c:v>-77.118315999999979</c:v>
                </c:pt>
                <c:pt idx="22733">
                  <c:v>-77.118315999999979</c:v>
                </c:pt>
                <c:pt idx="22734">
                  <c:v>-76.569159999999997</c:v>
                </c:pt>
                <c:pt idx="22735">
                  <c:v>-84.704849999999993</c:v>
                </c:pt>
                <c:pt idx="22736">
                  <c:v>-77.145939999999982</c:v>
                </c:pt>
                <c:pt idx="22737">
                  <c:v>-76.946201000000002</c:v>
                </c:pt>
                <c:pt idx="22738">
                  <c:v>-77.475999000000002</c:v>
                </c:pt>
                <c:pt idx="22739">
                  <c:v>-77.148194000000004</c:v>
                </c:pt>
                <c:pt idx="22740">
                  <c:v>-84.703329999999994</c:v>
                </c:pt>
                <c:pt idx="22741">
                  <c:v>-77.149929</c:v>
                </c:pt>
                <c:pt idx="22742">
                  <c:v>-77.15367999999998</c:v>
                </c:pt>
                <c:pt idx="22743">
                  <c:v>-84.350639999999999</c:v>
                </c:pt>
                <c:pt idx="22744">
                  <c:v>-76.604369999999975</c:v>
                </c:pt>
                <c:pt idx="22745">
                  <c:v>-77.152440999999968</c:v>
                </c:pt>
                <c:pt idx="22746">
                  <c:v>-94.733047999999982</c:v>
                </c:pt>
                <c:pt idx="22747">
                  <c:v>-84.700900000000004</c:v>
                </c:pt>
                <c:pt idx="22748">
                  <c:v>-84.350041999999988</c:v>
                </c:pt>
                <c:pt idx="22749">
                  <c:v>-76.853900999999979</c:v>
                </c:pt>
                <c:pt idx="22750">
                  <c:v>-84.475650000000002</c:v>
                </c:pt>
                <c:pt idx="22751">
                  <c:v>-84.703599999999994</c:v>
                </c:pt>
                <c:pt idx="22752">
                  <c:v>-76.697890000000001</c:v>
                </c:pt>
                <c:pt idx="22753">
                  <c:v>-77.149704</c:v>
                </c:pt>
                <c:pt idx="22754">
                  <c:v>-77.077196000000001</c:v>
                </c:pt>
                <c:pt idx="22755">
                  <c:v>-108.456709</c:v>
                </c:pt>
                <c:pt idx="22756">
                  <c:v>-77.067170000000004</c:v>
                </c:pt>
                <c:pt idx="22757">
                  <c:v>-77.067170000000004</c:v>
                </c:pt>
                <c:pt idx="22758">
                  <c:v>-84.714029999999994</c:v>
                </c:pt>
                <c:pt idx="22759">
                  <c:v>-76.858031999999966</c:v>
                </c:pt>
                <c:pt idx="22760">
                  <c:v>-76.855749999999986</c:v>
                </c:pt>
                <c:pt idx="22761">
                  <c:v>-84.702500000000001</c:v>
                </c:pt>
                <c:pt idx="22762">
                  <c:v>-76.854779999999991</c:v>
                </c:pt>
                <c:pt idx="22763">
                  <c:v>-77.205627000000007</c:v>
                </c:pt>
                <c:pt idx="22764">
                  <c:v>-108.55741</c:v>
                </c:pt>
                <c:pt idx="22765">
                  <c:v>-77.545389999999998</c:v>
                </c:pt>
                <c:pt idx="22766">
                  <c:v>-84.478920000000002</c:v>
                </c:pt>
                <c:pt idx="22767">
                  <c:v>-77.17692799999999</c:v>
                </c:pt>
                <c:pt idx="22768">
                  <c:v>-108.52974</c:v>
                </c:pt>
                <c:pt idx="22769">
                  <c:v>-77.047093000000004</c:v>
                </c:pt>
                <c:pt idx="22770">
                  <c:v>-77.078556999999989</c:v>
                </c:pt>
                <c:pt idx="22771">
                  <c:v>-76.856515999999999</c:v>
                </c:pt>
                <c:pt idx="22772">
                  <c:v>-108.572096</c:v>
                </c:pt>
                <c:pt idx="22773">
                  <c:v>-104.85234</c:v>
                </c:pt>
                <c:pt idx="22774">
                  <c:v>-108.602761</c:v>
                </c:pt>
                <c:pt idx="22775">
                  <c:v>-77.063879999999983</c:v>
                </c:pt>
                <c:pt idx="22776">
                  <c:v>-76.701610000000002</c:v>
                </c:pt>
                <c:pt idx="22777">
                  <c:v>-77.065209999999993</c:v>
                </c:pt>
                <c:pt idx="22778">
                  <c:v>-76.898406999999992</c:v>
                </c:pt>
                <c:pt idx="22779">
                  <c:v>-108.60821</c:v>
                </c:pt>
                <c:pt idx="22780">
                  <c:v>-77.206253000000004</c:v>
                </c:pt>
                <c:pt idx="22781">
                  <c:v>-94.532900999999981</c:v>
                </c:pt>
                <c:pt idx="22782">
                  <c:v>-94.417060000000006</c:v>
                </c:pt>
                <c:pt idx="22783">
                  <c:v>-76.698239999999998</c:v>
                </c:pt>
                <c:pt idx="22784">
                  <c:v>-94.417720000000003</c:v>
                </c:pt>
                <c:pt idx="22785">
                  <c:v>-76.848490999999981</c:v>
                </c:pt>
                <c:pt idx="22786">
                  <c:v>-84.250659999999996</c:v>
                </c:pt>
                <c:pt idx="22787">
                  <c:v>-76.789879999999982</c:v>
                </c:pt>
                <c:pt idx="22788">
                  <c:v>-77.133099999999999</c:v>
                </c:pt>
                <c:pt idx="22789">
                  <c:v>-77.194519999999997</c:v>
                </c:pt>
                <c:pt idx="22790">
                  <c:v>-84.367013999999998</c:v>
                </c:pt>
                <c:pt idx="22791">
                  <c:v>-84.612979999999979</c:v>
                </c:pt>
                <c:pt idx="22792">
                  <c:v>-77.197237000000001</c:v>
                </c:pt>
                <c:pt idx="22793">
                  <c:v>-77.178471999999971</c:v>
                </c:pt>
                <c:pt idx="22794">
                  <c:v>-94.57674999999999</c:v>
                </c:pt>
                <c:pt idx="22795">
                  <c:v>-76.840819999999994</c:v>
                </c:pt>
                <c:pt idx="22796">
                  <c:v>-76.841009999999997</c:v>
                </c:pt>
                <c:pt idx="22797">
                  <c:v>-76.854073</c:v>
                </c:pt>
                <c:pt idx="22798">
                  <c:v>-75.502980999999991</c:v>
                </c:pt>
                <c:pt idx="22799">
                  <c:v>-75.502980999999991</c:v>
                </c:pt>
                <c:pt idx="22800">
                  <c:v>-75.502980999999991</c:v>
                </c:pt>
                <c:pt idx="22801">
                  <c:v>-75.502980999999991</c:v>
                </c:pt>
                <c:pt idx="22802">
                  <c:v>-75.502980999999991</c:v>
                </c:pt>
                <c:pt idx="22803">
                  <c:v>-75.50297999999998</c:v>
                </c:pt>
                <c:pt idx="22804">
                  <c:v>-84.278335999999967</c:v>
                </c:pt>
                <c:pt idx="22805">
                  <c:v>-84.843876999999992</c:v>
                </c:pt>
                <c:pt idx="22806">
                  <c:v>-76.897559999999999</c:v>
                </c:pt>
                <c:pt idx="22807">
                  <c:v>-94.594264999999993</c:v>
                </c:pt>
                <c:pt idx="22808">
                  <c:v>-76.850397999999984</c:v>
                </c:pt>
                <c:pt idx="22809">
                  <c:v>-76.898904999999999</c:v>
                </c:pt>
                <c:pt idx="22810">
                  <c:v>-84.516080000000002</c:v>
                </c:pt>
                <c:pt idx="22811">
                  <c:v>-76.807329999999993</c:v>
                </c:pt>
                <c:pt idx="22812">
                  <c:v>-84.48173199999998</c:v>
                </c:pt>
                <c:pt idx="22813">
                  <c:v>-77.203052</c:v>
                </c:pt>
                <c:pt idx="22814">
                  <c:v>-76.827939999999998</c:v>
                </c:pt>
                <c:pt idx="22815">
                  <c:v>-84.529884999999979</c:v>
                </c:pt>
                <c:pt idx="22816">
                  <c:v>-77.543841</c:v>
                </c:pt>
                <c:pt idx="22817">
                  <c:v>-94.578559999999982</c:v>
                </c:pt>
                <c:pt idx="22818">
                  <c:v>-94.578559999999982</c:v>
                </c:pt>
                <c:pt idx="22819">
                  <c:v>-94.580910000000003</c:v>
                </c:pt>
                <c:pt idx="22820">
                  <c:v>-94.580910000000003</c:v>
                </c:pt>
                <c:pt idx="22821">
                  <c:v>-77.194890000000001</c:v>
                </c:pt>
                <c:pt idx="22822">
                  <c:v>-77.193799999999982</c:v>
                </c:pt>
                <c:pt idx="22823">
                  <c:v>-74.797899999999998</c:v>
                </c:pt>
                <c:pt idx="22824">
                  <c:v>-77.188046999999969</c:v>
                </c:pt>
                <c:pt idx="22825">
                  <c:v>-94.580529999999996</c:v>
                </c:pt>
                <c:pt idx="22826">
                  <c:v>-77.196460000000002</c:v>
                </c:pt>
                <c:pt idx="22827">
                  <c:v>-77.160055</c:v>
                </c:pt>
                <c:pt idx="22828">
                  <c:v>-84.512376999999987</c:v>
                </c:pt>
                <c:pt idx="22829">
                  <c:v>-77.201436999999999</c:v>
                </c:pt>
                <c:pt idx="22830">
                  <c:v>-76.845556000000002</c:v>
                </c:pt>
                <c:pt idx="22831">
                  <c:v>-77.181494000000001</c:v>
                </c:pt>
                <c:pt idx="22832">
                  <c:v>-94.43948899999998</c:v>
                </c:pt>
                <c:pt idx="22833">
                  <c:v>-94.445650000000001</c:v>
                </c:pt>
                <c:pt idx="22834">
                  <c:v>-84.212613000000005</c:v>
                </c:pt>
                <c:pt idx="22835">
                  <c:v>-84.514480000000006</c:v>
                </c:pt>
                <c:pt idx="22836">
                  <c:v>-84.514480000000006</c:v>
                </c:pt>
                <c:pt idx="22837">
                  <c:v>-77.181928999999982</c:v>
                </c:pt>
                <c:pt idx="22838">
                  <c:v>-84.27679999999998</c:v>
                </c:pt>
                <c:pt idx="22839">
                  <c:v>-84.513329999999996</c:v>
                </c:pt>
                <c:pt idx="22840">
                  <c:v>-84.511679999999998</c:v>
                </c:pt>
                <c:pt idx="22841">
                  <c:v>-84.512249999999995</c:v>
                </c:pt>
                <c:pt idx="22842">
                  <c:v>-77.182344999999984</c:v>
                </c:pt>
                <c:pt idx="22843">
                  <c:v>-84.517223000000001</c:v>
                </c:pt>
                <c:pt idx="22844">
                  <c:v>-77.210817000000006</c:v>
                </c:pt>
                <c:pt idx="22845">
                  <c:v>-94.583079999999981</c:v>
                </c:pt>
                <c:pt idx="22846">
                  <c:v>-94.583079999999981</c:v>
                </c:pt>
                <c:pt idx="22847">
                  <c:v>-94.583079999999981</c:v>
                </c:pt>
                <c:pt idx="22848">
                  <c:v>-94.583079999999981</c:v>
                </c:pt>
                <c:pt idx="22849">
                  <c:v>-94.450793000000004</c:v>
                </c:pt>
                <c:pt idx="22850">
                  <c:v>-77.160396999999989</c:v>
                </c:pt>
                <c:pt idx="22851">
                  <c:v>-76.800469000000007</c:v>
                </c:pt>
                <c:pt idx="22852">
                  <c:v>-84.517120000000006</c:v>
                </c:pt>
                <c:pt idx="22853">
                  <c:v>-77.179103999999981</c:v>
                </c:pt>
                <c:pt idx="22854">
                  <c:v>-84.519120000000001</c:v>
                </c:pt>
                <c:pt idx="22855">
                  <c:v>-77.543756999999999</c:v>
                </c:pt>
                <c:pt idx="22856">
                  <c:v>-84.27203999999999</c:v>
                </c:pt>
                <c:pt idx="22857">
                  <c:v>-76.871610000000004</c:v>
                </c:pt>
                <c:pt idx="22858">
                  <c:v>-76.628309999999985</c:v>
                </c:pt>
                <c:pt idx="22859">
                  <c:v>-84.513639999999995</c:v>
                </c:pt>
                <c:pt idx="22860">
                  <c:v>-84.513639999999995</c:v>
                </c:pt>
                <c:pt idx="22861">
                  <c:v>-77.074349999999981</c:v>
                </c:pt>
                <c:pt idx="22862">
                  <c:v>-77.211076000000006</c:v>
                </c:pt>
                <c:pt idx="22863">
                  <c:v>-77.204245</c:v>
                </c:pt>
                <c:pt idx="22864">
                  <c:v>-77.185884999999985</c:v>
                </c:pt>
                <c:pt idx="22865">
                  <c:v>-77.208517999999998</c:v>
                </c:pt>
                <c:pt idx="22866">
                  <c:v>-77.186914000000002</c:v>
                </c:pt>
                <c:pt idx="22867">
                  <c:v>-77.15957499999999</c:v>
                </c:pt>
                <c:pt idx="22868">
                  <c:v>-84.27249999999998</c:v>
                </c:pt>
                <c:pt idx="22869">
                  <c:v>-77.209522000000007</c:v>
                </c:pt>
                <c:pt idx="22870">
                  <c:v>-77.147549999999995</c:v>
                </c:pt>
                <c:pt idx="22871">
                  <c:v>-94.518505000000005</c:v>
                </c:pt>
                <c:pt idx="22872">
                  <c:v>-76.795180000000002</c:v>
                </c:pt>
                <c:pt idx="22873">
                  <c:v>-77.539332999999985</c:v>
                </c:pt>
                <c:pt idx="22874">
                  <c:v>-77.190826000000001</c:v>
                </c:pt>
                <c:pt idx="22875">
                  <c:v>-77.147226000000003</c:v>
                </c:pt>
                <c:pt idx="22876">
                  <c:v>-108.543949</c:v>
                </c:pt>
                <c:pt idx="22877">
                  <c:v>-77.191095000000004</c:v>
                </c:pt>
                <c:pt idx="22878">
                  <c:v>-77.175745999999975</c:v>
                </c:pt>
                <c:pt idx="22879">
                  <c:v>-77.154319999999998</c:v>
                </c:pt>
                <c:pt idx="22880">
                  <c:v>-77.547427999999996</c:v>
                </c:pt>
                <c:pt idx="22881">
                  <c:v>-77.189830999999984</c:v>
                </c:pt>
                <c:pt idx="22882">
                  <c:v>-77.190456999999981</c:v>
                </c:pt>
                <c:pt idx="22883">
                  <c:v>-76.925240000000002</c:v>
                </c:pt>
                <c:pt idx="22884">
                  <c:v>-77.183671999999987</c:v>
                </c:pt>
                <c:pt idx="22885">
                  <c:v>-77.551930999999982</c:v>
                </c:pt>
                <c:pt idx="22886">
                  <c:v>-94.586518999999981</c:v>
                </c:pt>
                <c:pt idx="22887">
                  <c:v>-77.546621000000002</c:v>
                </c:pt>
                <c:pt idx="22888">
                  <c:v>-77.534959000000001</c:v>
                </c:pt>
                <c:pt idx="22889">
                  <c:v>-77.17216999999998</c:v>
                </c:pt>
                <c:pt idx="22890">
                  <c:v>-77.192039999999992</c:v>
                </c:pt>
                <c:pt idx="22891">
                  <c:v>-77.196531999999991</c:v>
                </c:pt>
                <c:pt idx="22892">
                  <c:v>-94.626819999999981</c:v>
                </c:pt>
                <c:pt idx="22893">
                  <c:v>-94.626789999999986</c:v>
                </c:pt>
                <c:pt idx="22894">
                  <c:v>-77.196259999999995</c:v>
                </c:pt>
                <c:pt idx="22895">
                  <c:v>-92.226056999999983</c:v>
                </c:pt>
                <c:pt idx="22896">
                  <c:v>-77.193179000000001</c:v>
                </c:pt>
                <c:pt idx="22897">
                  <c:v>-88.573279999999983</c:v>
                </c:pt>
                <c:pt idx="22898">
                  <c:v>-75.535420000000002</c:v>
                </c:pt>
                <c:pt idx="22899">
                  <c:v>-75.540419999999997</c:v>
                </c:pt>
                <c:pt idx="22900">
                  <c:v>-94.763086000000001</c:v>
                </c:pt>
                <c:pt idx="22901">
                  <c:v>-94.763086000000001</c:v>
                </c:pt>
                <c:pt idx="22902">
                  <c:v>-94.763086000000001</c:v>
                </c:pt>
                <c:pt idx="22903">
                  <c:v>-94.763086000000001</c:v>
                </c:pt>
                <c:pt idx="22904">
                  <c:v>-94.763086000000001</c:v>
                </c:pt>
                <c:pt idx="22905">
                  <c:v>-94.763086000000001</c:v>
                </c:pt>
                <c:pt idx="22906">
                  <c:v>-94.763086000000001</c:v>
                </c:pt>
                <c:pt idx="22907">
                  <c:v>-94.763086000000001</c:v>
                </c:pt>
                <c:pt idx="22908">
                  <c:v>-94.763086000000001</c:v>
                </c:pt>
                <c:pt idx="22909">
                  <c:v>-94.763086000000001</c:v>
                </c:pt>
                <c:pt idx="22910">
                  <c:v>-94.763086000000001</c:v>
                </c:pt>
                <c:pt idx="22911">
                  <c:v>-94.763086000000001</c:v>
                </c:pt>
                <c:pt idx="22912">
                  <c:v>-77.195489999999992</c:v>
                </c:pt>
                <c:pt idx="22913">
                  <c:v>-108.53440000000001</c:v>
                </c:pt>
                <c:pt idx="22914">
                  <c:v>-89.815709999999982</c:v>
                </c:pt>
                <c:pt idx="22915">
                  <c:v>-94.664522000000005</c:v>
                </c:pt>
                <c:pt idx="22916">
                  <c:v>-76.632769999999979</c:v>
                </c:pt>
                <c:pt idx="22917">
                  <c:v>-94.616468999999981</c:v>
                </c:pt>
                <c:pt idx="22918">
                  <c:v>-84.884236999999999</c:v>
                </c:pt>
                <c:pt idx="22919">
                  <c:v>-76.681634000000003</c:v>
                </c:pt>
                <c:pt idx="22920">
                  <c:v>-94.654219999999995</c:v>
                </c:pt>
                <c:pt idx="22921">
                  <c:v>-77.197755000000001</c:v>
                </c:pt>
                <c:pt idx="22922">
                  <c:v>-108.53426</c:v>
                </c:pt>
                <c:pt idx="22923">
                  <c:v>-94.753890999999982</c:v>
                </c:pt>
                <c:pt idx="22924">
                  <c:v>-94.658328999999966</c:v>
                </c:pt>
                <c:pt idx="22925">
                  <c:v>-94.618196999999981</c:v>
                </c:pt>
                <c:pt idx="22926">
                  <c:v>-75.556120000000007</c:v>
                </c:pt>
                <c:pt idx="22927">
                  <c:v>-75.556120000000007</c:v>
                </c:pt>
                <c:pt idx="22928">
                  <c:v>-75.556120000000007</c:v>
                </c:pt>
                <c:pt idx="22929">
                  <c:v>-76.775182999999984</c:v>
                </c:pt>
                <c:pt idx="22930">
                  <c:v>-94.731070000000003</c:v>
                </c:pt>
                <c:pt idx="22931">
                  <c:v>-97.69659</c:v>
                </c:pt>
                <c:pt idx="22932">
                  <c:v>-88.572447999999966</c:v>
                </c:pt>
                <c:pt idx="22933">
                  <c:v>-77.17022</c:v>
                </c:pt>
                <c:pt idx="22934">
                  <c:v>-76.776749999999993</c:v>
                </c:pt>
                <c:pt idx="22935">
                  <c:v>-77.190256000000005</c:v>
                </c:pt>
                <c:pt idx="22936">
                  <c:v>-76.775742999999991</c:v>
                </c:pt>
                <c:pt idx="22937">
                  <c:v>-88.544759999999997</c:v>
                </c:pt>
                <c:pt idx="22938">
                  <c:v>-76.793812000000003</c:v>
                </c:pt>
                <c:pt idx="22939">
                  <c:v>-76.776160000000004</c:v>
                </c:pt>
                <c:pt idx="22940">
                  <c:v>-78.195823000000004</c:v>
                </c:pt>
                <c:pt idx="22941">
                  <c:v>-86.571906999999982</c:v>
                </c:pt>
                <c:pt idx="22942">
                  <c:v>-76.585909999999998</c:v>
                </c:pt>
                <c:pt idx="22943">
                  <c:v>-76.777726000000001</c:v>
                </c:pt>
                <c:pt idx="22944">
                  <c:v>-94.36674499999998</c:v>
                </c:pt>
                <c:pt idx="22945">
                  <c:v>-76.774918</c:v>
                </c:pt>
                <c:pt idx="22946">
                  <c:v>-76.773489999999981</c:v>
                </c:pt>
                <c:pt idx="22947">
                  <c:v>-76.77254499999998</c:v>
                </c:pt>
                <c:pt idx="22948">
                  <c:v>-76.77134199999999</c:v>
                </c:pt>
                <c:pt idx="22949">
                  <c:v>-76.773160000000004</c:v>
                </c:pt>
                <c:pt idx="22950">
                  <c:v>-76.778547999999986</c:v>
                </c:pt>
                <c:pt idx="22951">
                  <c:v>-76.774510000000006</c:v>
                </c:pt>
                <c:pt idx="22952">
                  <c:v>-76.771282999999983</c:v>
                </c:pt>
                <c:pt idx="22953">
                  <c:v>-76.771884999999983</c:v>
                </c:pt>
                <c:pt idx="22954">
                  <c:v>-77.234212999999997</c:v>
                </c:pt>
                <c:pt idx="22955">
                  <c:v>-94.584048999999979</c:v>
                </c:pt>
                <c:pt idx="22956">
                  <c:v>-76.786184000000006</c:v>
                </c:pt>
                <c:pt idx="22957">
                  <c:v>-76.774249999999995</c:v>
                </c:pt>
                <c:pt idx="22958">
                  <c:v>-77.235642999999982</c:v>
                </c:pt>
                <c:pt idx="22959">
                  <c:v>-76.7761</c:v>
                </c:pt>
                <c:pt idx="22960">
                  <c:v>-77.237827999999993</c:v>
                </c:pt>
                <c:pt idx="22961">
                  <c:v>-76.77375499999998</c:v>
                </c:pt>
                <c:pt idx="22962">
                  <c:v>-76.76993299999998</c:v>
                </c:pt>
                <c:pt idx="22963">
                  <c:v>-76.77197799999999</c:v>
                </c:pt>
                <c:pt idx="22964">
                  <c:v>-76.767425000000003</c:v>
                </c:pt>
                <c:pt idx="22965">
                  <c:v>-77.180169999999976</c:v>
                </c:pt>
                <c:pt idx="22966">
                  <c:v>-76.772819999999982</c:v>
                </c:pt>
                <c:pt idx="22967">
                  <c:v>-76.775371999999976</c:v>
                </c:pt>
                <c:pt idx="22968">
                  <c:v>-74.789680000000004</c:v>
                </c:pt>
                <c:pt idx="22969">
                  <c:v>-76.801850000000002</c:v>
                </c:pt>
                <c:pt idx="22970">
                  <c:v>-94.786737999999986</c:v>
                </c:pt>
                <c:pt idx="22971">
                  <c:v>-76.766316000000003</c:v>
                </c:pt>
                <c:pt idx="22972">
                  <c:v>-76.770285000000001</c:v>
                </c:pt>
                <c:pt idx="22973">
                  <c:v>-76.768450000000001</c:v>
                </c:pt>
                <c:pt idx="22974">
                  <c:v>-76.768456999999998</c:v>
                </c:pt>
                <c:pt idx="22975">
                  <c:v>-76.787194</c:v>
                </c:pt>
                <c:pt idx="22976">
                  <c:v>-84.597380000000001</c:v>
                </c:pt>
                <c:pt idx="22977">
                  <c:v>-76.772811999999988</c:v>
                </c:pt>
                <c:pt idx="22978">
                  <c:v>-94.727920999999995</c:v>
                </c:pt>
                <c:pt idx="22979">
                  <c:v>-76.813258000000005</c:v>
                </c:pt>
                <c:pt idx="22980">
                  <c:v>-74.811409999999995</c:v>
                </c:pt>
                <c:pt idx="22981">
                  <c:v>-76.590905000000006</c:v>
                </c:pt>
                <c:pt idx="22982">
                  <c:v>-94.822354999999988</c:v>
                </c:pt>
                <c:pt idx="22983">
                  <c:v>-91.057360000000003</c:v>
                </c:pt>
                <c:pt idx="22984">
                  <c:v>-76.635805999999988</c:v>
                </c:pt>
                <c:pt idx="22985">
                  <c:v>-76.804145000000005</c:v>
                </c:pt>
                <c:pt idx="22986">
                  <c:v>-76.794197999999994</c:v>
                </c:pt>
                <c:pt idx="22987">
                  <c:v>-77.23278999999998</c:v>
                </c:pt>
                <c:pt idx="22988">
                  <c:v>-76.812809999999999</c:v>
                </c:pt>
                <c:pt idx="22989">
                  <c:v>-76.806933000000001</c:v>
                </c:pt>
                <c:pt idx="22990">
                  <c:v>-76.810516000000007</c:v>
                </c:pt>
                <c:pt idx="22991">
                  <c:v>-76.803443999999999</c:v>
                </c:pt>
                <c:pt idx="22992">
                  <c:v>-84.499160000000003</c:v>
                </c:pt>
                <c:pt idx="22993">
                  <c:v>-76.819530999999998</c:v>
                </c:pt>
                <c:pt idx="22994">
                  <c:v>-84.619152999999983</c:v>
                </c:pt>
                <c:pt idx="22995">
                  <c:v>-76.515320000000003</c:v>
                </c:pt>
                <c:pt idx="22996">
                  <c:v>-84.488776999999985</c:v>
                </c:pt>
                <c:pt idx="22997">
                  <c:v>-76.580650000000006</c:v>
                </c:pt>
                <c:pt idx="22998">
                  <c:v>-119.76615</c:v>
                </c:pt>
                <c:pt idx="22999">
                  <c:v>-76.811965999999998</c:v>
                </c:pt>
                <c:pt idx="23000">
                  <c:v>-77.07095099999998</c:v>
                </c:pt>
                <c:pt idx="23001">
                  <c:v>-88.545609999999996</c:v>
                </c:pt>
                <c:pt idx="23002">
                  <c:v>-86.569479999999999</c:v>
                </c:pt>
                <c:pt idx="23003">
                  <c:v>-76.768845999999982</c:v>
                </c:pt>
                <c:pt idx="23004">
                  <c:v>-76.767821999999995</c:v>
                </c:pt>
                <c:pt idx="23005">
                  <c:v>-77.224179000000007</c:v>
                </c:pt>
                <c:pt idx="23006">
                  <c:v>-76.7684</c:v>
                </c:pt>
                <c:pt idx="23007">
                  <c:v>-88.566199999999995</c:v>
                </c:pt>
                <c:pt idx="23008">
                  <c:v>-76.595552999999981</c:v>
                </c:pt>
                <c:pt idx="23009">
                  <c:v>-88.558109999999999</c:v>
                </c:pt>
                <c:pt idx="23010">
                  <c:v>-94.495187000000001</c:v>
                </c:pt>
                <c:pt idx="23011">
                  <c:v>-77.203063</c:v>
                </c:pt>
                <c:pt idx="23012">
                  <c:v>-77.203063</c:v>
                </c:pt>
                <c:pt idx="23013">
                  <c:v>-77.203063</c:v>
                </c:pt>
                <c:pt idx="23014">
                  <c:v>-77.203063</c:v>
                </c:pt>
                <c:pt idx="23015">
                  <c:v>-77.203063</c:v>
                </c:pt>
                <c:pt idx="23016">
                  <c:v>-84.52008699999999</c:v>
                </c:pt>
                <c:pt idx="23017">
                  <c:v>-79.996914000000004</c:v>
                </c:pt>
                <c:pt idx="23018">
                  <c:v>-84.395200000000003</c:v>
                </c:pt>
                <c:pt idx="23019">
                  <c:v>-76.802440999999988</c:v>
                </c:pt>
                <c:pt idx="23020">
                  <c:v>-76.803887999999986</c:v>
                </c:pt>
                <c:pt idx="23021">
                  <c:v>-88.557519999999997</c:v>
                </c:pt>
                <c:pt idx="23022">
                  <c:v>-78.181849999999983</c:v>
                </c:pt>
                <c:pt idx="23023">
                  <c:v>-76.791490999999994</c:v>
                </c:pt>
                <c:pt idx="23024">
                  <c:v>-77.22178599999998</c:v>
                </c:pt>
                <c:pt idx="23025">
                  <c:v>-77.201317000000003</c:v>
                </c:pt>
                <c:pt idx="23026">
                  <c:v>-77.184999999999974</c:v>
                </c:pt>
                <c:pt idx="23027">
                  <c:v>-76.801828</c:v>
                </c:pt>
                <c:pt idx="23028">
                  <c:v>-77.226916000000003</c:v>
                </c:pt>
                <c:pt idx="23029">
                  <c:v>-77.214321999999996</c:v>
                </c:pt>
                <c:pt idx="23030">
                  <c:v>-84.621530000000007</c:v>
                </c:pt>
                <c:pt idx="23031">
                  <c:v>-84.618499</c:v>
                </c:pt>
                <c:pt idx="23032">
                  <c:v>-77.191321000000002</c:v>
                </c:pt>
                <c:pt idx="23033">
                  <c:v>-77.209518000000003</c:v>
                </c:pt>
                <c:pt idx="23034">
                  <c:v>-84.361574000000005</c:v>
                </c:pt>
                <c:pt idx="23035">
                  <c:v>-76.649991</c:v>
                </c:pt>
                <c:pt idx="23036">
                  <c:v>-84.51</c:v>
                </c:pt>
                <c:pt idx="23037">
                  <c:v>-84.51</c:v>
                </c:pt>
                <c:pt idx="23038">
                  <c:v>-84.51</c:v>
                </c:pt>
                <c:pt idx="23039">
                  <c:v>-84.51</c:v>
                </c:pt>
                <c:pt idx="23040">
                  <c:v>-84.51</c:v>
                </c:pt>
                <c:pt idx="23041">
                  <c:v>-84.51</c:v>
                </c:pt>
                <c:pt idx="23042">
                  <c:v>-84.629519999999999</c:v>
                </c:pt>
                <c:pt idx="23043">
                  <c:v>-77.219880000000003</c:v>
                </c:pt>
                <c:pt idx="23044">
                  <c:v>-76.79083</c:v>
                </c:pt>
                <c:pt idx="23045">
                  <c:v>-76.797379000000006</c:v>
                </c:pt>
                <c:pt idx="23046">
                  <c:v>-94.558520000000001</c:v>
                </c:pt>
                <c:pt idx="23047">
                  <c:v>-77.230733999999998</c:v>
                </c:pt>
                <c:pt idx="23048">
                  <c:v>-84.427516999999995</c:v>
                </c:pt>
                <c:pt idx="23049">
                  <c:v>-77.273559000000006</c:v>
                </c:pt>
                <c:pt idx="23050">
                  <c:v>-84.403096000000005</c:v>
                </c:pt>
                <c:pt idx="23051">
                  <c:v>-77.209046000000001</c:v>
                </c:pt>
                <c:pt idx="23052">
                  <c:v>-76.793689000000001</c:v>
                </c:pt>
                <c:pt idx="23053">
                  <c:v>-76.802599999999998</c:v>
                </c:pt>
                <c:pt idx="23054">
                  <c:v>-74.769819999999996</c:v>
                </c:pt>
                <c:pt idx="23055">
                  <c:v>-77.231649000000004</c:v>
                </c:pt>
                <c:pt idx="23056">
                  <c:v>-86.495433000000006</c:v>
                </c:pt>
                <c:pt idx="23057">
                  <c:v>-76.748491000000001</c:v>
                </c:pt>
                <c:pt idx="23058">
                  <c:v>-77.233429000000001</c:v>
                </c:pt>
                <c:pt idx="23059">
                  <c:v>-76.61474699999998</c:v>
                </c:pt>
                <c:pt idx="23060">
                  <c:v>-86.49221</c:v>
                </c:pt>
                <c:pt idx="23061">
                  <c:v>-76.726102999999981</c:v>
                </c:pt>
                <c:pt idx="23062">
                  <c:v>-76.700329999999994</c:v>
                </c:pt>
                <c:pt idx="23063">
                  <c:v>-76.821493000000004</c:v>
                </c:pt>
                <c:pt idx="23064">
                  <c:v>-78.173853999999992</c:v>
                </c:pt>
                <c:pt idx="23065">
                  <c:v>-77.064302999999981</c:v>
                </c:pt>
                <c:pt idx="23066">
                  <c:v>-94.527396999999979</c:v>
                </c:pt>
                <c:pt idx="23067">
                  <c:v>-93.881640000000004</c:v>
                </c:pt>
                <c:pt idx="23068">
                  <c:v>-77.216757000000001</c:v>
                </c:pt>
                <c:pt idx="23069">
                  <c:v>-77.061661999999998</c:v>
                </c:pt>
                <c:pt idx="23070">
                  <c:v>-86.571300999999991</c:v>
                </c:pt>
                <c:pt idx="23071">
                  <c:v>-84.437719999999999</c:v>
                </c:pt>
                <c:pt idx="23072">
                  <c:v>-76.666815</c:v>
                </c:pt>
                <c:pt idx="23073">
                  <c:v>-77.210480000000004</c:v>
                </c:pt>
                <c:pt idx="23074">
                  <c:v>-108.72745</c:v>
                </c:pt>
                <c:pt idx="23075">
                  <c:v>-76.724329999999995</c:v>
                </c:pt>
                <c:pt idx="23076">
                  <c:v>-77.211431000000005</c:v>
                </c:pt>
                <c:pt idx="23077">
                  <c:v>-75.542219000000003</c:v>
                </c:pt>
                <c:pt idx="23078">
                  <c:v>-84.630425000000002</c:v>
                </c:pt>
                <c:pt idx="23079">
                  <c:v>-77.210059000000001</c:v>
                </c:pt>
                <c:pt idx="23080">
                  <c:v>-84.456317999999982</c:v>
                </c:pt>
                <c:pt idx="23081">
                  <c:v>-84.245911000000007</c:v>
                </c:pt>
                <c:pt idx="23082">
                  <c:v>-77.227406999999999</c:v>
                </c:pt>
                <c:pt idx="23083">
                  <c:v>-76.708607999999998</c:v>
                </c:pt>
                <c:pt idx="23084">
                  <c:v>-76.708309</c:v>
                </c:pt>
                <c:pt idx="23085">
                  <c:v>-77.160539999999983</c:v>
                </c:pt>
                <c:pt idx="23086">
                  <c:v>-86.554599999999994</c:v>
                </c:pt>
                <c:pt idx="23087">
                  <c:v>-76.710178999999982</c:v>
                </c:pt>
                <c:pt idx="23088">
                  <c:v>-84.394586000000004</c:v>
                </c:pt>
                <c:pt idx="23089">
                  <c:v>-84.430661000000001</c:v>
                </c:pt>
                <c:pt idx="23090">
                  <c:v>-86.555469999999985</c:v>
                </c:pt>
                <c:pt idx="23091">
                  <c:v>-76.709440999999998</c:v>
                </c:pt>
                <c:pt idx="23092">
                  <c:v>-84.406904999999995</c:v>
                </c:pt>
                <c:pt idx="23093">
                  <c:v>-86.523325</c:v>
                </c:pt>
                <c:pt idx="23094">
                  <c:v>-86.523325</c:v>
                </c:pt>
                <c:pt idx="23095">
                  <c:v>-78.163486999999989</c:v>
                </c:pt>
                <c:pt idx="23096">
                  <c:v>-86.545199999999994</c:v>
                </c:pt>
                <c:pt idx="23097">
                  <c:v>-76.707250999999999</c:v>
                </c:pt>
                <c:pt idx="23098">
                  <c:v>-86.555369999999982</c:v>
                </c:pt>
                <c:pt idx="23099">
                  <c:v>-76.720009000000005</c:v>
                </c:pt>
                <c:pt idx="23100">
                  <c:v>-76.720009000000005</c:v>
                </c:pt>
                <c:pt idx="23101">
                  <c:v>-77.227784999999983</c:v>
                </c:pt>
                <c:pt idx="23102">
                  <c:v>-84.424160999999998</c:v>
                </c:pt>
                <c:pt idx="23103">
                  <c:v>-77.220670000000013</c:v>
                </c:pt>
                <c:pt idx="23104">
                  <c:v>-76.711032000000003</c:v>
                </c:pt>
                <c:pt idx="23105">
                  <c:v>-78.167468</c:v>
                </c:pt>
                <c:pt idx="23106">
                  <c:v>-76.709503999999995</c:v>
                </c:pt>
                <c:pt idx="23107">
                  <c:v>-86.571869000000007</c:v>
                </c:pt>
                <c:pt idx="23108">
                  <c:v>-94.619428999999982</c:v>
                </c:pt>
                <c:pt idx="23109">
                  <c:v>-86.494016000000002</c:v>
                </c:pt>
                <c:pt idx="23110">
                  <c:v>-76.707579999999993</c:v>
                </c:pt>
                <c:pt idx="23111">
                  <c:v>-76.718734999999981</c:v>
                </c:pt>
                <c:pt idx="23112">
                  <c:v>-77.204961999999995</c:v>
                </c:pt>
                <c:pt idx="23113">
                  <c:v>-86.535250000000005</c:v>
                </c:pt>
                <c:pt idx="23114">
                  <c:v>-76.849367999999998</c:v>
                </c:pt>
                <c:pt idx="23115">
                  <c:v>-76.782888999999969</c:v>
                </c:pt>
                <c:pt idx="23116">
                  <c:v>-84.387730000000005</c:v>
                </c:pt>
                <c:pt idx="23117">
                  <c:v>-77.263283000000001</c:v>
                </c:pt>
                <c:pt idx="23118">
                  <c:v>-76.735668000000004</c:v>
                </c:pt>
                <c:pt idx="23119">
                  <c:v>-75.553600000000003</c:v>
                </c:pt>
                <c:pt idx="23120">
                  <c:v>-84.43347</c:v>
                </c:pt>
                <c:pt idx="23121">
                  <c:v>-86.534959999999998</c:v>
                </c:pt>
                <c:pt idx="23122">
                  <c:v>-76.868684999999999</c:v>
                </c:pt>
                <c:pt idx="23123">
                  <c:v>-77.173171999999965</c:v>
                </c:pt>
                <c:pt idx="23124">
                  <c:v>-76.736558000000002</c:v>
                </c:pt>
                <c:pt idx="23125">
                  <c:v>-76.848709999999983</c:v>
                </c:pt>
                <c:pt idx="23126">
                  <c:v>-75.553139999999999</c:v>
                </c:pt>
                <c:pt idx="23127">
                  <c:v>-86.574191999999982</c:v>
                </c:pt>
                <c:pt idx="23128">
                  <c:v>-76.618646999999982</c:v>
                </c:pt>
                <c:pt idx="23129">
                  <c:v>-76.865145999999982</c:v>
                </c:pt>
                <c:pt idx="23130">
                  <c:v>-86.598309999999998</c:v>
                </c:pt>
                <c:pt idx="23131">
                  <c:v>-77.204752999999982</c:v>
                </c:pt>
                <c:pt idx="23132">
                  <c:v>-119.77235</c:v>
                </c:pt>
                <c:pt idx="23133">
                  <c:v>-76.808479999999989</c:v>
                </c:pt>
                <c:pt idx="23134">
                  <c:v>-76.807259999999999</c:v>
                </c:pt>
                <c:pt idx="23135">
                  <c:v>-76.703239999999994</c:v>
                </c:pt>
                <c:pt idx="23136">
                  <c:v>-76.809297999999998</c:v>
                </c:pt>
                <c:pt idx="23137">
                  <c:v>-76.878126999999992</c:v>
                </c:pt>
                <c:pt idx="23138">
                  <c:v>-76.810094000000007</c:v>
                </c:pt>
                <c:pt idx="23139">
                  <c:v>-123.208004</c:v>
                </c:pt>
                <c:pt idx="23140">
                  <c:v>-76.846117000000007</c:v>
                </c:pt>
                <c:pt idx="23141">
                  <c:v>-76.803984999999983</c:v>
                </c:pt>
                <c:pt idx="23142">
                  <c:v>-76.811502000000004</c:v>
                </c:pt>
                <c:pt idx="23143">
                  <c:v>-77.202709999999982</c:v>
                </c:pt>
                <c:pt idx="23144">
                  <c:v>-76.875632999999965</c:v>
                </c:pt>
                <c:pt idx="23145">
                  <c:v>-76.874670999999992</c:v>
                </c:pt>
                <c:pt idx="23146">
                  <c:v>-76.701610000000002</c:v>
                </c:pt>
                <c:pt idx="23147">
                  <c:v>-84.383319999999998</c:v>
                </c:pt>
                <c:pt idx="23148">
                  <c:v>-76.813854000000006</c:v>
                </c:pt>
                <c:pt idx="23149">
                  <c:v>-76.876440999999986</c:v>
                </c:pt>
                <c:pt idx="23150">
                  <c:v>-76.813749000000001</c:v>
                </c:pt>
                <c:pt idx="23151">
                  <c:v>-76.874313000000001</c:v>
                </c:pt>
                <c:pt idx="23152">
                  <c:v>-76.875375999999974</c:v>
                </c:pt>
                <c:pt idx="23153">
                  <c:v>-75.52279399999999</c:v>
                </c:pt>
                <c:pt idx="23154">
                  <c:v>-77.238919999999993</c:v>
                </c:pt>
                <c:pt idx="23155">
                  <c:v>-77.257279999999994</c:v>
                </c:pt>
                <c:pt idx="23156">
                  <c:v>-84.639949999999999</c:v>
                </c:pt>
                <c:pt idx="23157">
                  <c:v>-76.805730999999966</c:v>
                </c:pt>
                <c:pt idx="23158">
                  <c:v>-76.799453</c:v>
                </c:pt>
                <c:pt idx="23159">
                  <c:v>-76.806685999999999</c:v>
                </c:pt>
                <c:pt idx="23160">
                  <c:v>-76.803290000000004</c:v>
                </c:pt>
                <c:pt idx="23161">
                  <c:v>-76.786349999999999</c:v>
                </c:pt>
                <c:pt idx="23162">
                  <c:v>-76.806027999999998</c:v>
                </c:pt>
                <c:pt idx="23163">
                  <c:v>-77.268871999999988</c:v>
                </c:pt>
                <c:pt idx="23164">
                  <c:v>-76.805137999999985</c:v>
                </c:pt>
                <c:pt idx="23165">
                  <c:v>-76.809915000000004</c:v>
                </c:pt>
                <c:pt idx="23166">
                  <c:v>-89.654769999999999</c:v>
                </c:pt>
                <c:pt idx="23167">
                  <c:v>-76.729399999999998</c:v>
                </c:pt>
                <c:pt idx="23168">
                  <c:v>-76.80512899999998</c:v>
                </c:pt>
                <c:pt idx="23169">
                  <c:v>-76.874839999999992</c:v>
                </c:pt>
                <c:pt idx="23170">
                  <c:v>-76.770376999999968</c:v>
                </c:pt>
                <c:pt idx="23171">
                  <c:v>-76.648719999999983</c:v>
                </c:pt>
                <c:pt idx="23172">
                  <c:v>-119.76689</c:v>
                </c:pt>
                <c:pt idx="23173">
                  <c:v>-75.538579999999982</c:v>
                </c:pt>
                <c:pt idx="23174">
                  <c:v>-84.506923999999998</c:v>
                </c:pt>
                <c:pt idx="23175">
                  <c:v>-84.506923999999998</c:v>
                </c:pt>
                <c:pt idx="23176">
                  <c:v>-75.525809999999993</c:v>
                </c:pt>
                <c:pt idx="23177">
                  <c:v>-77.27554099999999</c:v>
                </c:pt>
                <c:pt idx="23178">
                  <c:v>-76.611876999999993</c:v>
                </c:pt>
                <c:pt idx="23179">
                  <c:v>-76.547920000000005</c:v>
                </c:pt>
                <c:pt idx="23180">
                  <c:v>-76.80069899999998</c:v>
                </c:pt>
                <c:pt idx="23181">
                  <c:v>-76.732956000000001</c:v>
                </c:pt>
                <c:pt idx="23182">
                  <c:v>-76.820954999999998</c:v>
                </c:pt>
                <c:pt idx="23183">
                  <c:v>-76.82635999999998</c:v>
                </c:pt>
                <c:pt idx="23184">
                  <c:v>-84.596680000000006</c:v>
                </c:pt>
                <c:pt idx="23185">
                  <c:v>-96.555771999999976</c:v>
                </c:pt>
                <c:pt idx="23186">
                  <c:v>-76.80089599999998</c:v>
                </c:pt>
                <c:pt idx="23187">
                  <c:v>-77.188529999999986</c:v>
                </c:pt>
                <c:pt idx="23188">
                  <c:v>-94.57376499999998</c:v>
                </c:pt>
                <c:pt idx="23189">
                  <c:v>-77.275014999999982</c:v>
                </c:pt>
                <c:pt idx="23190">
                  <c:v>-76.772338999999988</c:v>
                </c:pt>
                <c:pt idx="23191">
                  <c:v>-76.731454999999997</c:v>
                </c:pt>
                <c:pt idx="23192">
                  <c:v>-77.240029000000007</c:v>
                </c:pt>
                <c:pt idx="23193">
                  <c:v>-77.240029000000007</c:v>
                </c:pt>
                <c:pt idx="23194">
                  <c:v>-86.541432</c:v>
                </c:pt>
                <c:pt idx="23195">
                  <c:v>-76.803106</c:v>
                </c:pt>
                <c:pt idx="23196">
                  <c:v>-83.603667999999999</c:v>
                </c:pt>
                <c:pt idx="23197">
                  <c:v>-76.793670000000006</c:v>
                </c:pt>
                <c:pt idx="23198">
                  <c:v>-76.804635000000005</c:v>
                </c:pt>
                <c:pt idx="23199">
                  <c:v>-76.806326999999982</c:v>
                </c:pt>
                <c:pt idx="23200">
                  <c:v>-76.768309000000002</c:v>
                </c:pt>
                <c:pt idx="23201">
                  <c:v>-76.805333999999988</c:v>
                </c:pt>
                <c:pt idx="23202">
                  <c:v>-75.534012000000004</c:v>
                </c:pt>
                <c:pt idx="23203">
                  <c:v>-76.732029999999995</c:v>
                </c:pt>
                <c:pt idx="23204">
                  <c:v>-77.265383999999983</c:v>
                </c:pt>
                <c:pt idx="23205">
                  <c:v>-76.809061</c:v>
                </c:pt>
                <c:pt idx="23206">
                  <c:v>-84.364108999999999</c:v>
                </c:pt>
                <c:pt idx="23207">
                  <c:v>-76.774760000000001</c:v>
                </c:pt>
                <c:pt idx="23208">
                  <c:v>-76.809759999999983</c:v>
                </c:pt>
                <c:pt idx="23209">
                  <c:v>-76.808687999999989</c:v>
                </c:pt>
                <c:pt idx="23210">
                  <c:v>-76.770922999999982</c:v>
                </c:pt>
                <c:pt idx="23211">
                  <c:v>-76.810344999999998</c:v>
                </c:pt>
                <c:pt idx="23212">
                  <c:v>-76.811910999999995</c:v>
                </c:pt>
                <c:pt idx="23213">
                  <c:v>-119.77725</c:v>
                </c:pt>
                <c:pt idx="23214">
                  <c:v>-76.747641000000002</c:v>
                </c:pt>
                <c:pt idx="23215">
                  <c:v>-76.811919000000003</c:v>
                </c:pt>
                <c:pt idx="23216">
                  <c:v>-76.670609999999982</c:v>
                </c:pt>
                <c:pt idx="23217">
                  <c:v>-76.810874999999982</c:v>
                </c:pt>
                <c:pt idx="23218">
                  <c:v>-95.038976999999988</c:v>
                </c:pt>
                <c:pt idx="23219">
                  <c:v>-95.038976999999988</c:v>
                </c:pt>
                <c:pt idx="23220">
                  <c:v>-84.249118999999993</c:v>
                </c:pt>
                <c:pt idx="23221">
                  <c:v>-78.12357999999999</c:v>
                </c:pt>
                <c:pt idx="23222">
                  <c:v>-76.849451999999999</c:v>
                </c:pt>
                <c:pt idx="23223">
                  <c:v>-96.608695999999981</c:v>
                </c:pt>
                <c:pt idx="23224">
                  <c:v>-86.521249999999995</c:v>
                </c:pt>
                <c:pt idx="23225">
                  <c:v>-77.265530999999982</c:v>
                </c:pt>
                <c:pt idx="23226">
                  <c:v>-77.267302000000001</c:v>
                </c:pt>
                <c:pt idx="23227">
                  <c:v>-76.81559</c:v>
                </c:pt>
                <c:pt idx="23228">
                  <c:v>-76.88133999999998</c:v>
                </c:pt>
                <c:pt idx="23229">
                  <c:v>-76.883245000000002</c:v>
                </c:pt>
                <c:pt idx="23230">
                  <c:v>-75.540189999999996</c:v>
                </c:pt>
                <c:pt idx="23231">
                  <c:v>-76.611667999999995</c:v>
                </c:pt>
                <c:pt idx="23232">
                  <c:v>-76.614968000000005</c:v>
                </c:pt>
                <c:pt idx="23233">
                  <c:v>-76.855060999999992</c:v>
                </c:pt>
                <c:pt idx="23234">
                  <c:v>-76.815369999999973</c:v>
                </c:pt>
                <c:pt idx="23235">
                  <c:v>-76.731609000000006</c:v>
                </c:pt>
                <c:pt idx="23236">
                  <c:v>-76.814162999999994</c:v>
                </c:pt>
                <c:pt idx="23237">
                  <c:v>-76.627420000000001</c:v>
                </c:pt>
                <c:pt idx="23238">
                  <c:v>-76.756755999999982</c:v>
                </c:pt>
                <c:pt idx="23239">
                  <c:v>-76.815920000000006</c:v>
                </c:pt>
                <c:pt idx="23240">
                  <c:v>-76.750886999999992</c:v>
                </c:pt>
                <c:pt idx="23241">
                  <c:v>-76.811093999999997</c:v>
                </c:pt>
                <c:pt idx="23242">
                  <c:v>-84.378972999999988</c:v>
                </c:pt>
                <c:pt idx="23243">
                  <c:v>-85.966733000000005</c:v>
                </c:pt>
                <c:pt idx="23244">
                  <c:v>-74.738630000000001</c:v>
                </c:pt>
                <c:pt idx="23245">
                  <c:v>-74.712300000000013</c:v>
                </c:pt>
                <c:pt idx="23246">
                  <c:v>-76.684001999999992</c:v>
                </c:pt>
                <c:pt idx="23247">
                  <c:v>-78.140225000000001</c:v>
                </c:pt>
                <c:pt idx="23248">
                  <c:v>-76.685716999999968</c:v>
                </c:pt>
                <c:pt idx="23249">
                  <c:v>-76.690011999999982</c:v>
                </c:pt>
                <c:pt idx="23250">
                  <c:v>-76.683616999999998</c:v>
                </c:pt>
                <c:pt idx="23251">
                  <c:v>-76.684714999999983</c:v>
                </c:pt>
                <c:pt idx="23252">
                  <c:v>-84.375732999999954</c:v>
                </c:pt>
                <c:pt idx="23253">
                  <c:v>-121.06417</c:v>
                </c:pt>
                <c:pt idx="23254">
                  <c:v>-76.687701999999987</c:v>
                </c:pt>
                <c:pt idx="23255">
                  <c:v>-76.684126000000006</c:v>
                </c:pt>
                <c:pt idx="23256">
                  <c:v>-84.369430999999992</c:v>
                </c:pt>
                <c:pt idx="23257">
                  <c:v>-119.78308</c:v>
                </c:pt>
                <c:pt idx="23258">
                  <c:v>-76.682594999999992</c:v>
                </c:pt>
                <c:pt idx="23259">
                  <c:v>-76.684293999999994</c:v>
                </c:pt>
                <c:pt idx="23260">
                  <c:v>-84.669700000000006</c:v>
                </c:pt>
                <c:pt idx="23261">
                  <c:v>-84.672119999999993</c:v>
                </c:pt>
                <c:pt idx="23262">
                  <c:v>-76.686161999999982</c:v>
                </c:pt>
                <c:pt idx="23263">
                  <c:v>-76.678189999999987</c:v>
                </c:pt>
                <c:pt idx="23264">
                  <c:v>-76.676462999999984</c:v>
                </c:pt>
                <c:pt idx="23265">
                  <c:v>-76.688357999999965</c:v>
                </c:pt>
                <c:pt idx="23266">
                  <c:v>-85.923479999999998</c:v>
                </c:pt>
                <c:pt idx="23267">
                  <c:v>-84.564930000000004</c:v>
                </c:pt>
                <c:pt idx="23268">
                  <c:v>-84.222699999999975</c:v>
                </c:pt>
                <c:pt idx="23269">
                  <c:v>-84.365053000000003</c:v>
                </c:pt>
                <c:pt idx="23270">
                  <c:v>-85.882210999999998</c:v>
                </c:pt>
                <c:pt idx="23271">
                  <c:v>-85.897998000000001</c:v>
                </c:pt>
                <c:pt idx="23272">
                  <c:v>-85.897998000000001</c:v>
                </c:pt>
                <c:pt idx="23273">
                  <c:v>-84.365656999999999</c:v>
                </c:pt>
                <c:pt idx="23274">
                  <c:v>-76.681378999999993</c:v>
                </c:pt>
                <c:pt idx="23275">
                  <c:v>-84.584580000000003</c:v>
                </c:pt>
                <c:pt idx="23276">
                  <c:v>-76.870334999999969</c:v>
                </c:pt>
                <c:pt idx="23277">
                  <c:v>-76.689404999999979</c:v>
                </c:pt>
                <c:pt idx="23278">
                  <c:v>-78.142729999999986</c:v>
                </c:pt>
                <c:pt idx="23279">
                  <c:v>-84.380879999999991</c:v>
                </c:pt>
                <c:pt idx="23280">
                  <c:v>-84.385409999999979</c:v>
                </c:pt>
                <c:pt idx="23281">
                  <c:v>-76.809659999999994</c:v>
                </c:pt>
                <c:pt idx="23282">
                  <c:v>-76.688226</c:v>
                </c:pt>
                <c:pt idx="23283">
                  <c:v>-76.81675199999998</c:v>
                </c:pt>
                <c:pt idx="23284">
                  <c:v>-76.68945699999999</c:v>
                </c:pt>
                <c:pt idx="23285">
                  <c:v>-76.668784999999986</c:v>
                </c:pt>
                <c:pt idx="23286">
                  <c:v>-76.681269</c:v>
                </c:pt>
                <c:pt idx="23287">
                  <c:v>-76.845434999999981</c:v>
                </c:pt>
                <c:pt idx="23288">
                  <c:v>-94.684353000000002</c:v>
                </c:pt>
                <c:pt idx="23289">
                  <c:v>-76.677269999999993</c:v>
                </c:pt>
                <c:pt idx="23290">
                  <c:v>-76.936116999999996</c:v>
                </c:pt>
                <c:pt idx="23291">
                  <c:v>-76.801749999999998</c:v>
                </c:pt>
                <c:pt idx="23292">
                  <c:v>-81.515927000000005</c:v>
                </c:pt>
                <c:pt idx="23293">
                  <c:v>-81.515927000000005</c:v>
                </c:pt>
                <c:pt idx="23294">
                  <c:v>-81.515927000000005</c:v>
                </c:pt>
                <c:pt idx="23295">
                  <c:v>-81.515927000000005</c:v>
                </c:pt>
                <c:pt idx="23296">
                  <c:v>-81.515927000000005</c:v>
                </c:pt>
                <c:pt idx="23297">
                  <c:v>-76.864423000000002</c:v>
                </c:pt>
                <c:pt idx="23298">
                  <c:v>-76.850212999999982</c:v>
                </c:pt>
                <c:pt idx="23299">
                  <c:v>-76.859886999999986</c:v>
                </c:pt>
                <c:pt idx="23300">
                  <c:v>-76.881969999999995</c:v>
                </c:pt>
                <c:pt idx="23301">
                  <c:v>-76.861232000000001</c:v>
                </c:pt>
                <c:pt idx="23302">
                  <c:v>-76.858464999999981</c:v>
                </c:pt>
                <c:pt idx="23303">
                  <c:v>-76.62757999999998</c:v>
                </c:pt>
                <c:pt idx="23304">
                  <c:v>-76.863247999999999</c:v>
                </c:pt>
                <c:pt idx="23305">
                  <c:v>-76.893929999999997</c:v>
                </c:pt>
                <c:pt idx="23306">
                  <c:v>-76.86383099999999</c:v>
                </c:pt>
                <c:pt idx="23307">
                  <c:v>-85.878603999999982</c:v>
                </c:pt>
                <c:pt idx="23308">
                  <c:v>-94.647149999999996</c:v>
                </c:pt>
                <c:pt idx="23309">
                  <c:v>-76.858306999999968</c:v>
                </c:pt>
                <c:pt idx="23310">
                  <c:v>-76.863512999999998</c:v>
                </c:pt>
                <c:pt idx="23311">
                  <c:v>-76.615088999999983</c:v>
                </c:pt>
                <c:pt idx="23312">
                  <c:v>-76.863579999999999</c:v>
                </c:pt>
                <c:pt idx="23313">
                  <c:v>-81.545062000000001</c:v>
                </c:pt>
                <c:pt idx="23314">
                  <c:v>-76.857351999999992</c:v>
                </c:pt>
                <c:pt idx="23315">
                  <c:v>-85.885856999999987</c:v>
                </c:pt>
                <c:pt idx="23316">
                  <c:v>-85.892250000000004</c:v>
                </c:pt>
                <c:pt idx="23317">
                  <c:v>-94.587230000000005</c:v>
                </c:pt>
                <c:pt idx="23318">
                  <c:v>-76.875608999999969</c:v>
                </c:pt>
                <c:pt idx="23319">
                  <c:v>-78.144633999999996</c:v>
                </c:pt>
                <c:pt idx="23320">
                  <c:v>-85.885804999999991</c:v>
                </c:pt>
                <c:pt idx="23321">
                  <c:v>-84.191559999999996</c:v>
                </c:pt>
                <c:pt idx="23322">
                  <c:v>-84.286680000000004</c:v>
                </c:pt>
                <c:pt idx="23323">
                  <c:v>-84.518403000000006</c:v>
                </c:pt>
                <c:pt idx="23324">
                  <c:v>-84.286181999999982</c:v>
                </c:pt>
                <c:pt idx="23325">
                  <c:v>-76.84169</c:v>
                </c:pt>
                <c:pt idx="23326">
                  <c:v>-76.890062</c:v>
                </c:pt>
                <c:pt idx="23327">
                  <c:v>-83.605049999999991</c:v>
                </c:pt>
                <c:pt idx="23328">
                  <c:v>-76.069025999999994</c:v>
                </c:pt>
                <c:pt idx="23329">
                  <c:v>-85.870719999999992</c:v>
                </c:pt>
                <c:pt idx="23330">
                  <c:v>-94.575520999999981</c:v>
                </c:pt>
                <c:pt idx="23331">
                  <c:v>-76.689769999999982</c:v>
                </c:pt>
                <c:pt idx="23332">
                  <c:v>-94.556179</c:v>
                </c:pt>
                <c:pt idx="23333">
                  <c:v>-121.03529399999999</c:v>
                </c:pt>
                <c:pt idx="23334">
                  <c:v>-84.374739999999989</c:v>
                </c:pt>
                <c:pt idx="23335">
                  <c:v>-77.281418000000002</c:v>
                </c:pt>
                <c:pt idx="23336">
                  <c:v>-76.813800000000001</c:v>
                </c:pt>
                <c:pt idx="23337">
                  <c:v>-76.846136999999999</c:v>
                </c:pt>
                <c:pt idx="23338">
                  <c:v>-76.819900000000004</c:v>
                </c:pt>
                <c:pt idx="23339">
                  <c:v>-76.828330999999977</c:v>
                </c:pt>
                <c:pt idx="23340">
                  <c:v>-76.81532799999998</c:v>
                </c:pt>
                <c:pt idx="23341">
                  <c:v>-86.624829999999974</c:v>
                </c:pt>
                <c:pt idx="23342">
                  <c:v>-94.575429999999983</c:v>
                </c:pt>
                <c:pt idx="23343">
                  <c:v>-76.67040999999999</c:v>
                </c:pt>
                <c:pt idx="23344">
                  <c:v>-121.03789399999999</c:v>
                </c:pt>
                <c:pt idx="23345">
                  <c:v>-84.376689999999982</c:v>
                </c:pt>
                <c:pt idx="23346">
                  <c:v>-94.435299000000001</c:v>
                </c:pt>
                <c:pt idx="23347">
                  <c:v>-76.815020000000004</c:v>
                </c:pt>
                <c:pt idx="23348">
                  <c:v>-121.05683000000001</c:v>
                </c:pt>
                <c:pt idx="23349">
                  <c:v>-85.904939999999996</c:v>
                </c:pt>
                <c:pt idx="23350">
                  <c:v>-94.570629999999994</c:v>
                </c:pt>
                <c:pt idx="23351">
                  <c:v>-76.710489999999993</c:v>
                </c:pt>
                <c:pt idx="23352">
                  <c:v>-84.596485999999999</c:v>
                </c:pt>
                <c:pt idx="23353">
                  <c:v>-94.465860000000006</c:v>
                </c:pt>
                <c:pt idx="23354">
                  <c:v>-84.388141999999988</c:v>
                </c:pt>
                <c:pt idx="23355">
                  <c:v>-84.543189999999996</c:v>
                </c:pt>
                <c:pt idx="23356">
                  <c:v>-76.842118999999983</c:v>
                </c:pt>
                <c:pt idx="23357">
                  <c:v>-84.388220000000004</c:v>
                </c:pt>
                <c:pt idx="23358">
                  <c:v>-84.389319999999998</c:v>
                </c:pt>
                <c:pt idx="23359">
                  <c:v>-94.449557999999996</c:v>
                </c:pt>
                <c:pt idx="23360">
                  <c:v>-94.494309999999999</c:v>
                </c:pt>
                <c:pt idx="23361">
                  <c:v>-84.381533000000005</c:v>
                </c:pt>
                <c:pt idx="23362">
                  <c:v>-84.379859999999979</c:v>
                </c:pt>
                <c:pt idx="23363">
                  <c:v>-84.379809999999992</c:v>
                </c:pt>
                <c:pt idx="23364">
                  <c:v>-85.902360000000002</c:v>
                </c:pt>
                <c:pt idx="23365">
                  <c:v>-94.656466999999992</c:v>
                </c:pt>
                <c:pt idx="23366">
                  <c:v>-84.593760000000003</c:v>
                </c:pt>
                <c:pt idx="23367">
                  <c:v>-76.63561</c:v>
                </c:pt>
                <c:pt idx="23368">
                  <c:v>-94.461895999999996</c:v>
                </c:pt>
                <c:pt idx="23369">
                  <c:v>-76.714538000000005</c:v>
                </c:pt>
                <c:pt idx="23370">
                  <c:v>-84.379243000000002</c:v>
                </c:pt>
                <c:pt idx="23371">
                  <c:v>-76.713592000000006</c:v>
                </c:pt>
                <c:pt idx="23372">
                  <c:v>-84.373318999999967</c:v>
                </c:pt>
                <c:pt idx="23373">
                  <c:v>-94.628289999999993</c:v>
                </c:pt>
                <c:pt idx="23374">
                  <c:v>-84.601725000000002</c:v>
                </c:pt>
                <c:pt idx="23375">
                  <c:v>-76.817644000000001</c:v>
                </c:pt>
                <c:pt idx="23376">
                  <c:v>-81.566770000000005</c:v>
                </c:pt>
                <c:pt idx="23377">
                  <c:v>-76.924404999999993</c:v>
                </c:pt>
                <c:pt idx="23378">
                  <c:v>-76.924404999999993</c:v>
                </c:pt>
                <c:pt idx="23379">
                  <c:v>-94.627779999999987</c:v>
                </c:pt>
                <c:pt idx="23380">
                  <c:v>-94.652039999999985</c:v>
                </c:pt>
                <c:pt idx="23381">
                  <c:v>-84.383088999999984</c:v>
                </c:pt>
                <c:pt idx="23382">
                  <c:v>-84.381004000000004</c:v>
                </c:pt>
                <c:pt idx="23383">
                  <c:v>-84.376311999999984</c:v>
                </c:pt>
                <c:pt idx="23384">
                  <c:v>-84.378188999999992</c:v>
                </c:pt>
                <c:pt idx="23385">
                  <c:v>-84.456980000000001</c:v>
                </c:pt>
                <c:pt idx="23386">
                  <c:v>-84.376458999999969</c:v>
                </c:pt>
                <c:pt idx="23387">
                  <c:v>-84.466785999999999</c:v>
                </c:pt>
                <c:pt idx="23388">
                  <c:v>-76.463149999999999</c:v>
                </c:pt>
                <c:pt idx="23389">
                  <c:v>-84.377610000000004</c:v>
                </c:pt>
                <c:pt idx="23390">
                  <c:v>-84.375929999999983</c:v>
                </c:pt>
                <c:pt idx="23391">
                  <c:v>-84.565089999999998</c:v>
                </c:pt>
                <c:pt idx="23392">
                  <c:v>-84.605260999999999</c:v>
                </c:pt>
                <c:pt idx="23393">
                  <c:v>-81.558299999999974</c:v>
                </c:pt>
                <c:pt idx="23394">
                  <c:v>-81.558299999999974</c:v>
                </c:pt>
                <c:pt idx="23395">
                  <c:v>-93.976934999999983</c:v>
                </c:pt>
                <c:pt idx="23396">
                  <c:v>-76.699363000000005</c:v>
                </c:pt>
                <c:pt idx="23397">
                  <c:v>-89.926343000000003</c:v>
                </c:pt>
                <c:pt idx="23398">
                  <c:v>-84.436209000000005</c:v>
                </c:pt>
                <c:pt idx="23399">
                  <c:v>-76.532734999999988</c:v>
                </c:pt>
                <c:pt idx="23400">
                  <c:v>-81.561170000000004</c:v>
                </c:pt>
                <c:pt idx="23401">
                  <c:v>-76.530591000000001</c:v>
                </c:pt>
                <c:pt idx="23402">
                  <c:v>-81.530951999999999</c:v>
                </c:pt>
                <c:pt idx="23403">
                  <c:v>-80.327329999999975</c:v>
                </c:pt>
                <c:pt idx="23404">
                  <c:v>-80.287154000000001</c:v>
                </c:pt>
                <c:pt idx="23405">
                  <c:v>-121.66467400000001</c:v>
                </c:pt>
                <c:pt idx="23406">
                  <c:v>-121.66612000000001</c:v>
                </c:pt>
                <c:pt idx="23407">
                  <c:v>-76.539567000000005</c:v>
                </c:pt>
                <c:pt idx="23408">
                  <c:v>-84.557500000000005</c:v>
                </c:pt>
                <c:pt idx="23409">
                  <c:v>-76.545500000000004</c:v>
                </c:pt>
                <c:pt idx="23410">
                  <c:v>-76.548320000000004</c:v>
                </c:pt>
                <c:pt idx="23411">
                  <c:v>-76.551199999999994</c:v>
                </c:pt>
                <c:pt idx="23412">
                  <c:v>-76.602423999999999</c:v>
                </c:pt>
                <c:pt idx="23413">
                  <c:v>-94.669769999999986</c:v>
                </c:pt>
                <c:pt idx="23414">
                  <c:v>-94.894023000000004</c:v>
                </c:pt>
                <c:pt idx="23415">
                  <c:v>-84.376394999999988</c:v>
                </c:pt>
                <c:pt idx="23416">
                  <c:v>-103.70650000000001</c:v>
                </c:pt>
                <c:pt idx="23417">
                  <c:v>-94.671639999999982</c:v>
                </c:pt>
                <c:pt idx="23418">
                  <c:v>-84.330560000000006</c:v>
                </c:pt>
                <c:pt idx="23419">
                  <c:v>-94.891962000000007</c:v>
                </c:pt>
                <c:pt idx="23420">
                  <c:v>-84.372755999999967</c:v>
                </c:pt>
                <c:pt idx="23421">
                  <c:v>-76.626559999999998</c:v>
                </c:pt>
                <c:pt idx="23422">
                  <c:v>-76.734200000000001</c:v>
                </c:pt>
                <c:pt idx="23423">
                  <c:v>-76.569165999999996</c:v>
                </c:pt>
                <c:pt idx="23424">
                  <c:v>-76.569012999999998</c:v>
                </c:pt>
                <c:pt idx="23425">
                  <c:v>-84.35042</c:v>
                </c:pt>
                <c:pt idx="23426">
                  <c:v>-85.128571999999977</c:v>
                </c:pt>
                <c:pt idx="23427">
                  <c:v>-76.861686000000006</c:v>
                </c:pt>
                <c:pt idx="23428">
                  <c:v>-76.548721999999998</c:v>
                </c:pt>
                <c:pt idx="23429">
                  <c:v>-76.567127999999997</c:v>
                </c:pt>
                <c:pt idx="23430">
                  <c:v>-84.483109999999996</c:v>
                </c:pt>
                <c:pt idx="23431">
                  <c:v>-76.856183000000001</c:v>
                </c:pt>
                <c:pt idx="23432">
                  <c:v>-84.428200000000004</c:v>
                </c:pt>
                <c:pt idx="23433">
                  <c:v>-84.484629999999996</c:v>
                </c:pt>
                <c:pt idx="23434">
                  <c:v>-76.803882999999985</c:v>
                </c:pt>
                <c:pt idx="23435">
                  <c:v>-84.403689999999997</c:v>
                </c:pt>
                <c:pt idx="23436">
                  <c:v>-94.903295999999997</c:v>
                </c:pt>
                <c:pt idx="23437">
                  <c:v>-76.613383999999982</c:v>
                </c:pt>
                <c:pt idx="23438">
                  <c:v>-76.518990000000002</c:v>
                </c:pt>
                <c:pt idx="23439">
                  <c:v>-84.431820000000002</c:v>
                </c:pt>
                <c:pt idx="23440">
                  <c:v>-82.163494999999998</c:v>
                </c:pt>
                <c:pt idx="23441">
                  <c:v>-84.526567</c:v>
                </c:pt>
                <c:pt idx="23442">
                  <c:v>-94.396289999999993</c:v>
                </c:pt>
                <c:pt idx="23443">
                  <c:v>-94.6631</c:v>
                </c:pt>
                <c:pt idx="23444">
                  <c:v>-76.597880000000004</c:v>
                </c:pt>
                <c:pt idx="23445">
                  <c:v>-84.465181000000001</c:v>
                </c:pt>
                <c:pt idx="23446">
                  <c:v>-81.515060000000005</c:v>
                </c:pt>
                <c:pt idx="23447">
                  <c:v>-76.753839999999983</c:v>
                </c:pt>
                <c:pt idx="23448">
                  <c:v>-84.32250599999999</c:v>
                </c:pt>
                <c:pt idx="23449">
                  <c:v>-94.664649999999995</c:v>
                </c:pt>
                <c:pt idx="23450">
                  <c:v>-76.800071999999986</c:v>
                </c:pt>
                <c:pt idx="23451">
                  <c:v>-76.611548999999982</c:v>
                </c:pt>
                <c:pt idx="23452">
                  <c:v>-86.759826000000004</c:v>
                </c:pt>
                <c:pt idx="23453">
                  <c:v>-76.612814</c:v>
                </c:pt>
                <c:pt idx="23454">
                  <c:v>-76.734210000000004</c:v>
                </c:pt>
                <c:pt idx="23455">
                  <c:v>-76.611396999999982</c:v>
                </c:pt>
                <c:pt idx="23456">
                  <c:v>-84.485159999999993</c:v>
                </c:pt>
                <c:pt idx="23457">
                  <c:v>-84.485169999999997</c:v>
                </c:pt>
                <c:pt idx="23458">
                  <c:v>-76.614445000000003</c:v>
                </c:pt>
                <c:pt idx="23459">
                  <c:v>-76.615993000000003</c:v>
                </c:pt>
                <c:pt idx="23460">
                  <c:v>-76.606121000000002</c:v>
                </c:pt>
                <c:pt idx="23461">
                  <c:v>-76.53031</c:v>
                </c:pt>
                <c:pt idx="23462">
                  <c:v>-76.535309999999981</c:v>
                </c:pt>
                <c:pt idx="23463">
                  <c:v>-76.614585000000005</c:v>
                </c:pt>
                <c:pt idx="23464">
                  <c:v>-76.814790000000002</c:v>
                </c:pt>
                <c:pt idx="23465">
                  <c:v>-76.552126000000001</c:v>
                </c:pt>
                <c:pt idx="23466">
                  <c:v>-76.629425999999981</c:v>
                </c:pt>
                <c:pt idx="23467">
                  <c:v>-84.320313999999982</c:v>
                </c:pt>
                <c:pt idx="23468">
                  <c:v>-77.201744000000005</c:v>
                </c:pt>
                <c:pt idx="23469">
                  <c:v>-76.631895</c:v>
                </c:pt>
                <c:pt idx="23470">
                  <c:v>-76.629564999999999</c:v>
                </c:pt>
                <c:pt idx="23471">
                  <c:v>-94.906288000000004</c:v>
                </c:pt>
                <c:pt idx="23472">
                  <c:v>-76.72998699999998</c:v>
                </c:pt>
                <c:pt idx="23473">
                  <c:v>-84.446138000000005</c:v>
                </c:pt>
                <c:pt idx="23474">
                  <c:v>-76.612803</c:v>
                </c:pt>
                <c:pt idx="23475">
                  <c:v>-76.611059999999995</c:v>
                </c:pt>
                <c:pt idx="23476">
                  <c:v>-76.822159999999982</c:v>
                </c:pt>
                <c:pt idx="23477">
                  <c:v>-86.784442999999982</c:v>
                </c:pt>
                <c:pt idx="23478">
                  <c:v>-76.615089999999981</c:v>
                </c:pt>
                <c:pt idx="23479">
                  <c:v>-84.305906999999991</c:v>
                </c:pt>
                <c:pt idx="23480">
                  <c:v>-77.84572</c:v>
                </c:pt>
                <c:pt idx="23481">
                  <c:v>-84.306209999999993</c:v>
                </c:pt>
                <c:pt idx="23482">
                  <c:v>-80.216830000000002</c:v>
                </c:pt>
                <c:pt idx="23483">
                  <c:v>-80.216970000000003</c:v>
                </c:pt>
                <c:pt idx="23484">
                  <c:v>-84.395043000000001</c:v>
                </c:pt>
                <c:pt idx="23485">
                  <c:v>-84.437190999999999</c:v>
                </c:pt>
                <c:pt idx="23486">
                  <c:v>-83.982400999999982</c:v>
                </c:pt>
                <c:pt idx="23487">
                  <c:v>-84.391751999999983</c:v>
                </c:pt>
                <c:pt idx="23488">
                  <c:v>-76.608769999999978</c:v>
                </c:pt>
                <c:pt idx="23489">
                  <c:v>-84.305459999999982</c:v>
                </c:pt>
                <c:pt idx="23490">
                  <c:v>-84.314639</c:v>
                </c:pt>
                <c:pt idx="23491">
                  <c:v>-84.433130000000006</c:v>
                </c:pt>
                <c:pt idx="23492">
                  <c:v>-84.421009999999995</c:v>
                </c:pt>
                <c:pt idx="23493">
                  <c:v>-77.851009000000005</c:v>
                </c:pt>
                <c:pt idx="23494">
                  <c:v>-76.616219999999998</c:v>
                </c:pt>
                <c:pt idx="23495">
                  <c:v>-84.480800000000002</c:v>
                </c:pt>
                <c:pt idx="23496">
                  <c:v>-76.969040000000007</c:v>
                </c:pt>
                <c:pt idx="23497">
                  <c:v>-84.315809000000002</c:v>
                </c:pt>
                <c:pt idx="23498">
                  <c:v>-84.317760000000007</c:v>
                </c:pt>
                <c:pt idx="23499">
                  <c:v>-84.317739000000003</c:v>
                </c:pt>
                <c:pt idx="23500">
                  <c:v>-77.829029999999975</c:v>
                </c:pt>
                <c:pt idx="23501">
                  <c:v>-81.552789999999987</c:v>
                </c:pt>
                <c:pt idx="23502">
                  <c:v>-84.30833299999999</c:v>
                </c:pt>
                <c:pt idx="23503">
                  <c:v>-75.606560000000002</c:v>
                </c:pt>
                <c:pt idx="23504">
                  <c:v>-84.319282999999999</c:v>
                </c:pt>
                <c:pt idx="23505">
                  <c:v>-84.311228</c:v>
                </c:pt>
                <c:pt idx="23506">
                  <c:v>-120.76875099999999</c:v>
                </c:pt>
                <c:pt idx="23507">
                  <c:v>-81.547743999999994</c:v>
                </c:pt>
                <c:pt idx="23508">
                  <c:v>-84.306697999999983</c:v>
                </c:pt>
                <c:pt idx="23509">
                  <c:v>-84.309175999999979</c:v>
                </c:pt>
                <c:pt idx="23510">
                  <c:v>-102.245053</c:v>
                </c:pt>
                <c:pt idx="23511">
                  <c:v>-84.307923000000002</c:v>
                </c:pt>
                <c:pt idx="23512">
                  <c:v>-84.309798999999984</c:v>
                </c:pt>
                <c:pt idx="23513">
                  <c:v>-84.311205999999999</c:v>
                </c:pt>
                <c:pt idx="23514">
                  <c:v>-76.753608999999983</c:v>
                </c:pt>
                <c:pt idx="23515">
                  <c:v>-84.441000000000003</c:v>
                </c:pt>
                <c:pt idx="23516">
                  <c:v>-102.603022</c:v>
                </c:pt>
                <c:pt idx="23517">
                  <c:v>-84.487087000000002</c:v>
                </c:pt>
                <c:pt idx="23518">
                  <c:v>-76.551006999999998</c:v>
                </c:pt>
                <c:pt idx="23519">
                  <c:v>-76.551006999999998</c:v>
                </c:pt>
                <c:pt idx="23520">
                  <c:v>-76.551006999999998</c:v>
                </c:pt>
                <c:pt idx="23521">
                  <c:v>-76.551006999999998</c:v>
                </c:pt>
                <c:pt idx="23522">
                  <c:v>-76.551006999999998</c:v>
                </c:pt>
                <c:pt idx="23523">
                  <c:v>-76.551006999999998</c:v>
                </c:pt>
                <c:pt idx="23524">
                  <c:v>-76.551006999999998</c:v>
                </c:pt>
                <c:pt idx="23525">
                  <c:v>-76.551006999999998</c:v>
                </c:pt>
                <c:pt idx="23526">
                  <c:v>-76.551006999999998</c:v>
                </c:pt>
                <c:pt idx="23527">
                  <c:v>-76.551006999999998</c:v>
                </c:pt>
                <c:pt idx="23528">
                  <c:v>-76.551006999999998</c:v>
                </c:pt>
                <c:pt idx="23529">
                  <c:v>-76.551006999999998</c:v>
                </c:pt>
                <c:pt idx="23530">
                  <c:v>-76.551006999999998</c:v>
                </c:pt>
                <c:pt idx="23531">
                  <c:v>-76.551006999999998</c:v>
                </c:pt>
                <c:pt idx="23532">
                  <c:v>-76.551006999999998</c:v>
                </c:pt>
                <c:pt idx="23533">
                  <c:v>-76.551006999999998</c:v>
                </c:pt>
                <c:pt idx="23534">
                  <c:v>-76.551006999999998</c:v>
                </c:pt>
                <c:pt idx="23535">
                  <c:v>-76.551006999999998</c:v>
                </c:pt>
                <c:pt idx="23536">
                  <c:v>-84.497055000000003</c:v>
                </c:pt>
                <c:pt idx="23537">
                  <c:v>-84.496883999999994</c:v>
                </c:pt>
                <c:pt idx="23538">
                  <c:v>-84.521254999999996</c:v>
                </c:pt>
                <c:pt idx="23539">
                  <c:v>-84.432400000000001</c:v>
                </c:pt>
                <c:pt idx="23540">
                  <c:v>-84.480090000000004</c:v>
                </c:pt>
                <c:pt idx="23541">
                  <c:v>-84.441689999999994</c:v>
                </c:pt>
                <c:pt idx="23542">
                  <c:v>-84.443520000000007</c:v>
                </c:pt>
                <c:pt idx="23543">
                  <c:v>-84.431510000000003</c:v>
                </c:pt>
                <c:pt idx="23544">
                  <c:v>-84.316175000000001</c:v>
                </c:pt>
                <c:pt idx="23545">
                  <c:v>-77.863219999999998</c:v>
                </c:pt>
                <c:pt idx="23546">
                  <c:v>-84.445300000000003</c:v>
                </c:pt>
                <c:pt idx="23547">
                  <c:v>-84.431259999999995</c:v>
                </c:pt>
                <c:pt idx="23548">
                  <c:v>-81.448418000000004</c:v>
                </c:pt>
                <c:pt idx="23549">
                  <c:v>-84.430959999999999</c:v>
                </c:pt>
                <c:pt idx="23550">
                  <c:v>-85.962450000000004</c:v>
                </c:pt>
                <c:pt idx="23551">
                  <c:v>-84.430160000000001</c:v>
                </c:pt>
                <c:pt idx="23552">
                  <c:v>-84.445599999999999</c:v>
                </c:pt>
                <c:pt idx="23553">
                  <c:v>-94.718999999999994</c:v>
                </c:pt>
                <c:pt idx="23554">
                  <c:v>-84.444310000000002</c:v>
                </c:pt>
                <c:pt idx="23555">
                  <c:v>-85.965560999999994</c:v>
                </c:pt>
                <c:pt idx="23556">
                  <c:v>-84.464250000000007</c:v>
                </c:pt>
                <c:pt idx="23557">
                  <c:v>-94.713669999999993</c:v>
                </c:pt>
                <c:pt idx="23558">
                  <c:v>-76.469294000000005</c:v>
                </c:pt>
                <c:pt idx="23559">
                  <c:v>-84.27247899999999</c:v>
                </c:pt>
                <c:pt idx="23560">
                  <c:v>-76.465697000000006</c:v>
                </c:pt>
                <c:pt idx="23561">
                  <c:v>-84.448999999999998</c:v>
                </c:pt>
                <c:pt idx="23562">
                  <c:v>-84.468220000000002</c:v>
                </c:pt>
                <c:pt idx="23563">
                  <c:v>-85.965120999999996</c:v>
                </c:pt>
                <c:pt idx="23564">
                  <c:v>-84.4529</c:v>
                </c:pt>
                <c:pt idx="23565">
                  <c:v>-76.753159999999994</c:v>
                </c:pt>
                <c:pt idx="23566">
                  <c:v>-84.445800000000006</c:v>
                </c:pt>
                <c:pt idx="23567">
                  <c:v>-76.728870999999984</c:v>
                </c:pt>
                <c:pt idx="23568">
                  <c:v>-76.740018000000006</c:v>
                </c:pt>
                <c:pt idx="23569">
                  <c:v>-84.477099999999993</c:v>
                </c:pt>
                <c:pt idx="23570">
                  <c:v>-76.748170999999999</c:v>
                </c:pt>
                <c:pt idx="23571">
                  <c:v>-84.447300000000027</c:v>
                </c:pt>
                <c:pt idx="23572">
                  <c:v>-84.451499999999996</c:v>
                </c:pt>
                <c:pt idx="23573">
                  <c:v>-76.620699999999999</c:v>
                </c:pt>
                <c:pt idx="23574">
                  <c:v>-76.620699999999999</c:v>
                </c:pt>
                <c:pt idx="23575">
                  <c:v>-76.620699999999999</c:v>
                </c:pt>
                <c:pt idx="23576">
                  <c:v>-84.220759999999999</c:v>
                </c:pt>
                <c:pt idx="23577">
                  <c:v>-94.421502000000004</c:v>
                </c:pt>
                <c:pt idx="23578">
                  <c:v>-76.555449999999979</c:v>
                </c:pt>
                <c:pt idx="23579">
                  <c:v>-84.487672000000003</c:v>
                </c:pt>
                <c:pt idx="23580">
                  <c:v>-76.620070999999967</c:v>
                </c:pt>
                <c:pt idx="23581">
                  <c:v>-84.488729000000006</c:v>
                </c:pt>
                <c:pt idx="23582">
                  <c:v>-76.545000000000002</c:v>
                </c:pt>
                <c:pt idx="23583">
                  <c:v>-76.654804999999982</c:v>
                </c:pt>
                <c:pt idx="23584">
                  <c:v>-84.490037999999998</c:v>
                </c:pt>
                <c:pt idx="23585">
                  <c:v>-120.601849</c:v>
                </c:pt>
                <c:pt idx="23586">
                  <c:v>-120.208476</c:v>
                </c:pt>
                <c:pt idx="23587">
                  <c:v>-84.471373</c:v>
                </c:pt>
                <c:pt idx="23588">
                  <c:v>-84.493549999999999</c:v>
                </c:pt>
                <c:pt idx="23589">
                  <c:v>-84.48509199999998</c:v>
                </c:pt>
                <c:pt idx="23590">
                  <c:v>-84.438199999999995</c:v>
                </c:pt>
                <c:pt idx="23591">
                  <c:v>-84.475799999999992</c:v>
                </c:pt>
                <c:pt idx="23592">
                  <c:v>-84.474276000000003</c:v>
                </c:pt>
                <c:pt idx="23593">
                  <c:v>-84.441410000000005</c:v>
                </c:pt>
                <c:pt idx="23594">
                  <c:v>-84.443470000000005</c:v>
                </c:pt>
                <c:pt idx="23595">
                  <c:v>-84.438500000000005</c:v>
                </c:pt>
                <c:pt idx="23596">
                  <c:v>-76.444035</c:v>
                </c:pt>
                <c:pt idx="23597">
                  <c:v>-84.43741</c:v>
                </c:pt>
                <c:pt idx="23598">
                  <c:v>-77.350601999999981</c:v>
                </c:pt>
                <c:pt idx="23599">
                  <c:v>-84.439350000000005</c:v>
                </c:pt>
                <c:pt idx="23600">
                  <c:v>-84.464830000000006</c:v>
                </c:pt>
                <c:pt idx="23601">
                  <c:v>-83.059584000000001</c:v>
                </c:pt>
                <c:pt idx="23602">
                  <c:v>-83.059584000000001</c:v>
                </c:pt>
                <c:pt idx="23603">
                  <c:v>-84.442639999999997</c:v>
                </c:pt>
                <c:pt idx="23604">
                  <c:v>-85.467997999999994</c:v>
                </c:pt>
                <c:pt idx="23605">
                  <c:v>-104.926199</c:v>
                </c:pt>
                <c:pt idx="23606">
                  <c:v>-104.926199</c:v>
                </c:pt>
                <c:pt idx="23607">
                  <c:v>-104.926199</c:v>
                </c:pt>
                <c:pt idx="23608">
                  <c:v>-120.20605500000001</c:v>
                </c:pt>
                <c:pt idx="23609">
                  <c:v>-84.442300000000003</c:v>
                </c:pt>
                <c:pt idx="23610">
                  <c:v>-76.749550999999997</c:v>
                </c:pt>
                <c:pt idx="23611">
                  <c:v>-84.511979999999994</c:v>
                </c:pt>
                <c:pt idx="23612">
                  <c:v>-76.614689999999996</c:v>
                </c:pt>
                <c:pt idx="23613">
                  <c:v>-76.493880000000004</c:v>
                </c:pt>
                <c:pt idx="23614">
                  <c:v>-84.443399999999997</c:v>
                </c:pt>
                <c:pt idx="23615">
                  <c:v>-77.352437999999978</c:v>
                </c:pt>
                <c:pt idx="23616">
                  <c:v>-82.951179999999994</c:v>
                </c:pt>
                <c:pt idx="23617">
                  <c:v>-116.615146</c:v>
                </c:pt>
                <c:pt idx="23618">
                  <c:v>-74.595668000000003</c:v>
                </c:pt>
                <c:pt idx="23619">
                  <c:v>-82.982169999999996</c:v>
                </c:pt>
                <c:pt idx="23620">
                  <c:v>-76.780393000000004</c:v>
                </c:pt>
                <c:pt idx="23621">
                  <c:v>-111.656363</c:v>
                </c:pt>
                <c:pt idx="23622">
                  <c:v>-111.656363</c:v>
                </c:pt>
                <c:pt idx="23623">
                  <c:v>-111.656363</c:v>
                </c:pt>
                <c:pt idx="23624">
                  <c:v>-111.656363</c:v>
                </c:pt>
                <c:pt idx="23625">
                  <c:v>-111.656363</c:v>
                </c:pt>
                <c:pt idx="23626">
                  <c:v>-111.656363</c:v>
                </c:pt>
                <c:pt idx="23627">
                  <c:v>-111.656363</c:v>
                </c:pt>
                <c:pt idx="23628">
                  <c:v>-111.656363</c:v>
                </c:pt>
                <c:pt idx="23629">
                  <c:v>-111.656363</c:v>
                </c:pt>
                <c:pt idx="23630">
                  <c:v>-111.656363</c:v>
                </c:pt>
                <c:pt idx="23631">
                  <c:v>-76.479230000000001</c:v>
                </c:pt>
                <c:pt idx="23632">
                  <c:v>-84.532910000000001</c:v>
                </c:pt>
                <c:pt idx="23633">
                  <c:v>-76.630503000000004</c:v>
                </c:pt>
                <c:pt idx="23634">
                  <c:v>-80.035889999999981</c:v>
                </c:pt>
                <c:pt idx="23635">
                  <c:v>-76.450937999999979</c:v>
                </c:pt>
                <c:pt idx="23636">
                  <c:v>-84.558530000000005</c:v>
                </c:pt>
                <c:pt idx="23637">
                  <c:v>-84.480700000000013</c:v>
                </c:pt>
                <c:pt idx="23638">
                  <c:v>-84.405934000000002</c:v>
                </c:pt>
                <c:pt idx="23639">
                  <c:v>-76.40822</c:v>
                </c:pt>
                <c:pt idx="23640">
                  <c:v>-76.60890999999998</c:v>
                </c:pt>
                <c:pt idx="23641">
                  <c:v>-76.486087999999981</c:v>
                </c:pt>
                <c:pt idx="23642">
                  <c:v>-76.419569999999993</c:v>
                </c:pt>
                <c:pt idx="23643">
                  <c:v>-91.171040999999988</c:v>
                </c:pt>
                <c:pt idx="23644">
                  <c:v>-76.640817999999982</c:v>
                </c:pt>
                <c:pt idx="23645">
                  <c:v>-101.73211999999999</c:v>
                </c:pt>
                <c:pt idx="23646">
                  <c:v>-83.402389999999983</c:v>
                </c:pt>
                <c:pt idx="23647">
                  <c:v>-100.441205</c:v>
                </c:pt>
                <c:pt idx="23648">
                  <c:v>-82.975210000000004</c:v>
                </c:pt>
                <c:pt idx="23649">
                  <c:v>-84.363271999999981</c:v>
                </c:pt>
                <c:pt idx="23650">
                  <c:v>-84.364407</c:v>
                </c:pt>
                <c:pt idx="23651">
                  <c:v>-82.974159</c:v>
                </c:pt>
                <c:pt idx="23652">
                  <c:v>-76.472474999999989</c:v>
                </c:pt>
                <c:pt idx="23653">
                  <c:v>-76.705511000000001</c:v>
                </c:pt>
                <c:pt idx="23654">
                  <c:v>-85.480253000000005</c:v>
                </c:pt>
                <c:pt idx="23655">
                  <c:v>-84.367812000000001</c:v>
                </c:pt>
                <c:pt idx="23656">
                  <c:v>-76.705070000000006</c:v>
                </c:pt>
                <c:pt idx="23657">
                  <c:v>-84.297820000000002</c:v>
                </c:pt>
                <c:pt idx="23658">
                  <c:v>-84.460359999999994</c:v>
                </c:pt>
                <c:pt idx="23659">
                  <c:v>-84.252983</c:v>
                </c:pt>
                <c:pt idx="23660">
                  <c:v>-84.255759999999981</c:v>
                </c:pt>
                <c:pt idx="23661">
                  <c:v>-76.4452</c:v>
                </c:pt>
                <c:pt idx="23662">
                  <c:v>-74.568939999999998</c:v>
                </c:pt>
                <c:pt idx="23663">
                  <c:v>-85.476600000000005</c:v>
                </c:pt>
                <c:pt idx="23664">
                  <c:v>-81.388759999999991</c:v>
                </c:pt>
                <c:pt idx="23665">
                  <c:v>-74.425291999999999</c:v>
                </c:pt>
                <c:pt idx="23666">
                  <c:v>-121.2752</c:v>
                </c:pt>
                <c:pt idx="23667">
                  <c:v>-76.778496999999987</c:v>
                </c:pt>
                <c:pt idx="23668">
                  <c:v>-83.000410000000002</c:v>
                </c:pt>
                <c:pt idx="23669">
                  <c:v>-74.436569000000006</c:v>
                </c:pt>
                <c:pt idx="23670">
                  <c:v>-76.783447999999993</c:v>
                </c:pt>
                <c:pt idx="23671">
                  <c:v>-76.615729999999999</c:v>
                </c:pt>
                <c:pt idx="23672">
                  <c:v>-76.464108999999993</c:v>
                </c:pt>
                <c:pt idx="23673">
                  <c:v>-99.845100000000002</c:v>
                </c:pt>
                <c:pt idx="23674">
                  <c:v>-76.471907999999999</c:v>
                </c:pt>
                <c:pt idx="23675">
                  <c:v>-76.618069999999975</c:v>
                </c:pt>
                <c:pt idx="23676">
                  <c:v>-76.469836000000001</c:v>
                </c:pt>
                <c:pt idx="23677">
                  <c:v>-76.471997000000002</c:v>
                </c:pt>
                <c:pt idx="23678">
                  <c:v>-76.468771999999987</c:v>
                </c:pt>
                <c:pt idx="23679">
                  <c:v>-76.460909000000001</c:v>
                </c:pt>
                <c:pt idx="23680">
                  <c:v>-76.467828999999995</c:v>
                </c:pt>
                <c:pt idx="23681">
                  <c:v>-76.469406000000006</c:v>
                </c:pt>
                <c:pt idx="23682">
                  <c:v>-76.471907000000002</c:v>
                </c:pt>
                <c:pt idx="23683">
                  <c:v>-76.471799000000004</c:v>
                </c:pt>
                <c:pt idx="23684">
                  <c:v>-76.462282000000002</c:v>
                </c:pt>
                <c:pt idx="23685">
                  <c:v>-76.509590000000003</c:v>
                </c:pt>
                <c:pt idx="23686">
                  <c:v>-76.708290000000005</c:v>
                </c:pt>
                <c:pt idx="23687">
                  <c:v>-94.374116999999998</c:v>
                </c:pt>
                <c:pt idx="23688">
                  <c:v>-76.461393999999999</c:v>
                </c:pt>
                <c:pt idx="23689">
                  <c:v>-76.450334999999981</c:v>
                </c:pt>
                <c:pt idx="23690">
                  <c:v>-76.472623999999996</c:v>
                </c:pt>
                <c:pt idx="23691">
                  <c:v>-76.469217999999998</c:v>
                </c:pt>
                <c:pt idx="23692">
                  <c:v>-76.474227999999997</c:v>
                </c:pt>
                <c:pt idx="23693">
                  <c:v>-76.803110000000004</c:v>
                </c:pt>
                <c:pt idx="23694">
                  <c:v>-76.468807999999981</c:v>
                </c:pt>
                <c:pt idx="23695">
                  <c:v>-77.441880999999995</c:v>
                </c:pt>
                <c:pt idx="23696">
                  <c:v>-76.803390999999991</c:v>
                </c:pt>
                <c:pt idx="23697">
                  <c:v>-76.450590000000005</c:v>
                </c:pt>
                <c:pt idx="23698">
                  <c:v>-76.581790999999981</c:v>
                </c:pt>
                <c:pt idx="23699">
                  <c:v>-76.464793</c:v>
                </c:pt>
                <c:pt idx="23700">
                  <c:v>-76.469448</c:v>
                </c:pt>
                <c:pt idx="23701">
                  <c:v>-76.452759999999998</c:v>
                </c:pt>
                <c:pt idx="23702">
                  <c:v>-77.412291999999994</c:v>
                </c:pt>
                <c:pt idx="23703">
                  <c:v>-76.610185000000001</c:v>
                </c:pt>
                <c:pt idx="23704">
                  <c:v>-76.542367999999982</c:v>
                </c:pt>
                <c:pt idx="23705">
                  <c:v>-76.56371</c:v>
                </c:pt>
                <c:pt idx="23706">
                  <c:v>-76.509412999999981</c:v>
                </c:pt>
                <c:pt idx="23707">
                  <c:v>-76.448082999999983</c:v>
                </c:pt>
                <c:pt idx="23708">
                  <c:v>-76.446411999999995</c:v>
                </c:pt>
                <c:pt idx="23709">
                  <c:v>-76.471441999999982</c:v>
                </c:pt>
                <c:pt idx="23710">
                  <c:v>-76.459196000000006</c:v>
                </c:pt>
                <c:pt idx="23711">
                  <c:v>-76.469623999999996</c:v>
                </c:pt>
                <c:pt idx="23712">
                  <c:v>-76.510560999999996</c:v>
                </c:pt>
                <c:pt idx="23713">
                  <c:v>-84.249539999999996</c:v>
                </c:pt>
                <c:pt idx="23714">
                  <c:v>-76.559479999999979</c:v>
                </c:pt>
                <c:pt idx="23715">
                  <c:v>-74.553624999999997</c:v>
                </c:pt>
                <c:pt idx="23716">
                  <c:v>-76.662719999999979</c:v>
                </c:pt>
                <c:pt idx="23717">
                  <c:v>-84.514166000000003</c:v>
                </c:pt>
                <c:pt idx="23718">
                  <c:v>-84.513019999999997</c:v>
                </c:pt>
                <c:pt idx="23719">
                  <c:v>-84.516890000000004</c:v>
                </c:pt>
                <c:pt idx="23720">
                  <c:v>-74.435220999999999</c:v>
                </c:pt>
                <c:pt idx="23721">
                  <c:v>-76.724016000000006</c:v>
                </c:pt>
                <c:pt idx="23722">
                  <c:v>-76.731089999999995</c:v>
                </c:pt>
                <c:pt idx="23723">
                  <c:v>-84.516289999999998</c:v>
                </c:pt>
                <c:pt idx="23724">
                  <c:v>-84.517349999999993</c:v>
                </c:pt>
                <c:pt idx="23725">
                  <c:v>-84.517300000000006</c:v>
                </c:pt>
                <c:pt idx="23726">
                  <c:v>-84.375109999999992</c:v>
                </c:pt>
                <c:pt idx="23727">
                  <c:v>-101.04512</c:v>
                </c:pt>
                <c:pt idx="23728">
                  <c:v>-111.57045100000001</c:v>
                </c:pt>
                <c:pt idx="23729">
                  <c:v>-81.397070000000014</c:v>
                </c:pt>
                <c:pt idx="23730">
                  <c:v>-77.154716999999991</c:v>
                </c:pt>
                <c:pt idx="23731">
                  <c:v>-77.405945000000003</c:v>
                </c:pt>
                <c:pt idx="23732">
                  <c:v>-76.459754000000004</c:v>
                </c:pt>
                <c:pt idx="23733">
                  <c:v>-88.798861000000002</c:v>
                </c:pt>
                <c:pt idx="23734">
                  <c:v>-84.567539999999994</c:v>
                </c:pt>
                <c:pt idx="23735">
                  <c:v>-76.508879999999991</c:v>
                </c:pt>
                <c:pt idx="23736">
                  <c:v>-76.576746999999969</c:v>
                </c:pt>
                <c:pt idx="23737">
                  <c:v>-87.666219999999996</c:v>
                </c:pt>
                <c:pt idx="23738">
                  <c:v>-76.577029999999993</c:v>
                </c:pt>
                <c:pt idx="23739">
                  <c:v>-76.736475999999982</c:v>
                </c:pt>
                <c:pt idx="23740">
                  <c:v>-76.506546999999998</c:v>
                </c:pt>
                <c:pt idx="23741">
                  <c:v>-76.606308999999968</c:v>
                </c:pt>
                <c:pt idx="23742">
                  <c:v>-84.50318</c:v>
                </c:pt>
                <c:pt idx="23743">
                  <c:v>-84.221808999999979</c:v>
                </c:pt>
                <c:pt idx="23744">
                  <c:v>-82.964389999999995</c:v>
                </c:pt>
                <c:pt idx="23745">
                  <c:v>-84.508000999999979</c:v>
                </c:pt>
                <c:pt idx="23746">
                  <c:v>-84.370989999999992</c:v>
                </c:pt>
                <c:pt idx="23747">
                  <c:v>-84.504497000000001</c:v>
                </c:pt>
                <c:pt idx="23748">
                  <c:v>-76.741793000000001</c:v>
                </c:pt>
                <c:pt idx="23749">
                  <c:v>-74.604434999999981</c:v>
                </c:pt>
                <c:pt idx="23750">
                  <c:v>-76.741749999999996</c:v>
                </c:pt>
                <c:pt idx="23751">
                  <c:v>-119.766279</c:v>
                </c:pt>
                <c:pt idx="23752">
                  <c:v>-84.547848999999999</c:v>
                </c:pt>
                <c:pt idx="23753">
                  <c:v>-77.443566000000004</c:v>
                </c:pt>
                <c:pt idx="23754">
                  <c:v>-76.579333999999989</c:v>
                </c:pt>
                <c:pt idx="23755">
                  <c:v>-76.800803000000002</c:v>
                </c:pt>
                <c:pt idx="23756">
                  <c:v>-84.548743000000002</c:v>
                </c:pt>
                <c:pt idx="23757">
                  <c:v>-77.414175</c:v>
                </c:pt>
                <c:pt idx="23758">
                  <c:v>-76.584250999999995</c:v>
                </c:pt>
                <c:pt idx="23759">
                  <c:v>-76.477603000000002</c:v>
                </c:pt>
                <c:pt idx="23760">
                  <c:v>-76.480126999999996</c:v>
                </c:pt>
                <c:pt idx="23761">
                  <c:v>-76.561040000000006</c:v>
                </c:pt>
                <c:pt idx="23762">
                  <c:v>-82.968626999999998</c:v>
                </c:pt>
                <c:pt idx="23763">
                  <c:v>-81.199709999999982</c:v>
                </c:pt>
                <c:pt idx="23764">
                  <c:v>-76.787521999999996</c:v>
                </c:pt>
                <c:pt idx="23765">
                  <c:v>-76.545947999999981</c:v>
                </c:pt>
                <c:pt idx="23766">
                  <c:v>-76.793109999999999</c:v>
                </c:pt>
                <c:pt idx="23767">
                  <c:v>-76.560810000000004</c:v>
                </c:pt>
                <c:pt idx="23768">
                  <c:v>-87.40307</c:v>
                </c:pt>
                <c:pt idx="23769">
                  <c:v>-76.559950000000001</c:v>
                </c:pt>
                <c:pt idx="23770">
                  <c:v>-76.59375</c:v>
                </c:pt>
                <c:pt idx="23771">
                  <c:v>-76.601609999999994</c:v>
                </c:pt>
                <c:pt idx="23772">
                  <c:v>-76.598767999999993</c:v>
                </c:pt>
                <c:pt idx="23773">
                  <c:v>-76.601159999999993</c:v>
                </c:pt>
                <c:pt idx="23774">
                  <c:v>-76.784565999999998</c:v>
                </c:pt>
                <c:pt idx="23775">
                  <c:v>-104.879946</c:v>
                </c:pt>
                <c:pt idx="23776">
                  <c:v>-77.426429999999996</c:v>
                </c:pt>
                <c:pt idx="23777">
                  <c:v>-76.762232999999981</c:v>
                </c:pt>
                <c:pt idx="23778">
                  <c:v>-86.436265000000006</c:v>
                </c:pt>
                <c:pt idx="23779">
                  <c:v>-76.599039000000005</c:v>
                </c:pt>
                <c:pt idx="23780">
                  <c:v>-76.604929999999996</c:v>
                </c:pt>
                <c:pt idx="23781">
                  <c:v>-119.224965</c:v>
                </c:pt>
                <c:pt idx="23782">
                  <c:v>-88.817930000000004</c:v>
                </c:pt>
                <c:pt idx="23783">
                  <c:v>-76.664659999999998</c:v>
                </c:pt>
                <c:pt idx="23784">
                  <c:v>-76.789995000000005</c:v>
                </c:pt>
                <c:pt idx="23785">
                  <c:v>-76.789995000000005</c:v>
                </c:pt>
                <c:pt idx="23786">
                  <c:v>-76.761887999999999</c:v>
                </c:pt>
                <c:pt idx="23787">
                  <c:v>-76.603336999999968</c:v>
                </c:pt>
                <c:pt idx="23788">
                  <c:v>-76.631270000000001</c:v>
                </c:pt>
                <c:pt idx="23789">
                  <c:v>-104.87248</c:v>
                </c:pt>
                <c:pt idx="23790">
                  <c:v>-74.562630000000013</c:v>
                </c:pt>
                <c:pt idx="23791">
                  <c:v>-74.562510000000003</c:v>
                </c:pt>
                <c:pt idx="23792">
                  <c:v>-76.615644000000003</c:v>
                </c:pt>
                <c:pt idx="23793">
                  <c:v>-76.608772999999971</c:v>
                </c:pt>
                <c:pt idx="23794">
                  <c:v>-77.269955999999993</c:v>
                </c:pt>
                <c:pt idx="23795">
                  <c:v>-104.86843</c:v>
                </c:pt>
                <c:pt idx="23796">
                  <c:v>-76.614052000000001</c:v>
                </c:pt>
                <c:pt idx="23797">
                  <c:v>-76.643863999999994</c:v>
                </c:pt>
                <c:pt idx="23798">
                  <c:v>-74.990996999999993</c:v>
                </c:pt>
                <c:pt idx="23799">
                  <c:v>-74.539190000000005</c:v>
                </c:pt>
                <c:pt idx="23800">
                  <c:v>-84.504723999999996</c:v>
                </c:pt>
                <c:pt idx="23801">
                  <c:v>-84.504723999999996</c:v>
                </c:pt>
                <c:pt idx="23802">
                  <c:v>-84.504723999999996</c:v>
                </c:pt>
                <c:pt idx="23803">
                  <c:v>-83.814541000000006</c:v>
                </c:pt>
                <c:pt idx="23804">
                  <c:v>-76.768839</c:v>
                </c:pt>
                <c:pt idx="23805">
                  <c:v>-84.478004999999982</c:v>
                </c:pt>
                <c:pt idx="23806">
                  <c:v>-74.537260000000003</c:v>
                </c:pt>
                <c:pt idx="23807">
                  <c:v>-77.918049999999994</c:v>
                </c:pt>
                <c:pt idx="23808">
                  <c:v>-74.535039999999981</c:v>
                </c:pt>
                <c:pt idx="23809">
                  <c:v>-92.414580000000001</c:v>
                </c:pt>
                <c:pt idx="23810">
                  <c:v>-81.454849999999993</c:v>
                </c:pt>
                <c:pt idx="23811">
                  <c:v>-75.043980000000005</c:v>
                </c:pt>
                <c:pt idx="23812">
                  <c:v>-87.420759000000004</c:v>
                </c:pt>
                <c:pt idx="23813">
                  <c:v>-87.420759000000004</c:v>
                </c:pt>
                <c:pt idx="23814">
                  <c:v>-87.420759000000004</c:v>
                </c:pt>
                <c:pt idx="23815">
                  <c:v>-81.46754</c:v>
                </c:pt>
                <c:pt idx="23816">
                  <c:v>-119.753337</c:v>
                </c:pt>
                <c:pt idx="23817">
                  <c:v>-77.447884000000002</c:v>
                </c:pt>
                <c:pt idx="23818">
                  <c:v>-77.451479000000006</c:v>
                </c:pt>
                <c:pt idx="23819">
                  <c:v>-77.440917999999996</c:v>
                </c:pt>
                <c:pt idx="23820">
                  <c:v>-74.798739999999981</c:v>
                </c:pt>
                <c:pt idx="23821">
                  <c:v>-77.444672999999995</c:v>
                </c:pt>
                <c:pt idx="23822">
                  <c:v>-84.465074000000001</c:v>
                </c:pt>
                <c:pt idx="23823">
                  <c:v>-74.550910000000002</c:v>
                </c:pt>
                <c:pt idx="23824">
                  <c:v>-84.591037999999998</c:v>
                </c:pt>
                <c:pt idx="23825">
                  <c:v>-119.74099</c:v>
                </c:pt>
                <c:pt idx="23826">
                  <c:v>-74.573766999999989</c:v>
                </c:pt>
                <c:pt idx="23827">
                  <c:v>-74.573766999999989</c:v>
                </c:pt>
                <c:pt idx="23828">
                  <c:v>-77.464264999999997</c:v>
                </c:pt>
                <c:pt idx="23829">
                  <c:v>-77.461644000000007</c:v>
                </c:pt>
                <c:pt idx="23830">
                  <c:v>-76.788199000000006</c:v>
                </c:pt>
                <c:pt idx="23831">
                  <c:v>-84.169905999999983</c:v>
                </c:pt>
                <c:pt idx="23832">
                  <c:v>-87.424982999999983</c:v>
                </c:pt>
                <c:pt idx="23833">
                  <c:v>-87.418498</c:v>
                </c:pt>
                <c:pt idx="23834">
                  <c:v>-76.784130000000005</c:v>
                </c:pt>
                <c:pt idx="23835">
                  <c:v>-93.500225999999998</c:v>
                </c:pt>
                <c:pt idx="23836">
                  <c:v>-76.781049999999993</c:v>
                </c:pt>
                <c:pt idx="23837">
                  <c:v>-75.088957999999991</c:v>
                </c:pt>
                <c:pt idx="23838">
                  <c:v>-75.088957999999991</c:v>
                </c:pt>
                <c:pt idx="23839">
                  <c:v>-87.41534</c:v>
                </c:pt>
                <c:pt idx="23840">
                  <c:v>-84.221239999999995</c:v>
                </c:pt>
                <c:pt idx="23841">
                  <c:v>-78.99391</c:v>
                </c:pt>
                <c:pt idx="23842">
                  <c:v>-75.037850000000006</c:v>
                </c:pt>
                <c:pt idx="23843">
                  <c:v>-84.244866999999999</c:v>
                </c:pt>
                <c:pt idx="23844">
                  <c:v>-84.244866999999999</c:v>
                </c:pt>
                <c:pt idx="23845">
                  <c:v>-84.244866999999999</c:v>
                </c:pt>
                <c:pt idx="23846">
                  <c:v>-84.599289999999996</c:v>
                </c:pt>
                <c:pt idx="23847">
                  <c:v>-87.414320000000004</c:v>
                </c:pt>
                <c:pt idx="23848">
                  <c:v>-76.797484999999995</c:v>
                </c:pt>
                <c:pt idx="23849">
                  <c:v>-74.510793000000007</c:v>
                </c:pt>
                <c:pt idx="23850">
                  <c:v>-123.43155299999999</c:v>
                </c:pt>
                <c:pt idx="23851">
                  <c:v>-123.43155299999999</c:v>
                </c:pt>
                <c:pt idx="23852">
                  <c:v>-104.894407</c:v>
                </c:pt>
                <c:pt idx="23853">
                  <c:v>-104.894407</c:v>
                </c:pt>
                <c:pt idx="23854">
                  <c:v>-104.894407</c:v>
                </c:pt>
                <c:pt idx="23855">
                  <c:v>-104.894407</c:v>
                </c:pt>
                <c:pt idx="23856">
                  <c:v>-104.894407</c:v>
                </c:pt>
                <c:pt idx="23857">
                  <c:v>-104.894407</c:v>
                </c:pt>
                <c:pt idx="23858">
                  <c:v>-104.894407</c:v>
                </c:pt>
                <c:pt idx="23859">
                  <c:v>-104.894407</c:v>
                </c:pt>
                <c:pt idx="23860">
                  <c:v>-104.894407</c:v>
                </c:pt>
                <c:pt idx="23861">
                  <c:v>-104.894407</c:v>
                </c:pt>
                <c:pt idx="23862">
                  <c:v>-104.894407</c:v>
                </c:pt>
                <c:pt idx="23863">
                  <c:v>-104.894407</c:v>
                </c:pt>
                <c:pt idx="23864">
                  <c:v>-104.894407</c:v>
                </c:pt>
                <c:pt idx="23865">
                  <c:v>-104.894407</c:v>
                </c:pt>
                <c:pt idx="23866">
                  <c:v>-104.894407</c:v>
                </c:pt>
                <c:pt idx="23867">
                  <c:v>-104.894407</c:v>
                </c:pt>
                <c:pt idx="23868">
                  <c:v>-104.894407</c:v>
                </c:pt>
                <c:pt idx="23869">
                  <c:v>-104.894407</c:v>
                </c:pt>
                <c:pt idx="23870">
                  <c:v>-104.894407</c:v>
                </c:pt>
                <c:pt idx="23871">
                  <c:v>-104.894407</c:v>
                </c:pt>
                <c:pt idx="23872">
                  <c:v>-104.894407</c:v>
                </c:pt>
                <c:pt idx="23873">
                  <c:v>-104.894407</c:v>
                </c:pt>
                <c:pt idx="23874">
                  <c:v>-104.894407</c:v>
                </c:pt>
                <c:pt idx="23875">
                  <c:v>-104.894407</c:v>
                </c:pt>
                <c:pt idx="23876">
                  <c:v>-104.894407</c:v>
                </c:pt>
                <c:pt idx="23877">
                  <c:v>-104.894407</c:v>
                </c:pt>
                <c:pt idx="23878">
                  <c:v>-104.894407</c:v>
                </c:pt>
                <c:pt idx="23879">
                  <c:v>-104.894407</c:v>
                </c:pt>
                <c:pt idx="23880">
                  <c:v>-104.894407</c:v>
                </c:pt>
                <c:pt idx="23881">
                  <c:v>-104.894407</c:v>
                </c:pt>
                <c:pt idx="23882">
                  <c:v>-87.333595000000003</c:v>
                </c:pt>
                <c:pt idx="23883">
                  <c:v>-87.383970000000005</c:v>
                </c:pt>
                <c:pt idx="23884">
                  <c:v>-87.419669999999996</c:v>
                </c:pt>
                <c:pt idx="23885">
                  <c:v>-76.623649999999998</c:v>
                </c:pt>
                <c:pt idx="23886">
                  <c:v>-84.334756999999982</c:v>
                </c:pt>
                <c:pt idx="23887">
                  <c:v>-77.817229999999995</c:v>
                </c:pt>
                <c:pt idx="23888">
                  <c:v>-119.75960000000001</c:v>
                </c:pt>
                <c:pt idx="23889">
                  <c:v>-94.205022999999983</c:v>
                </c:pt>
                <c:pt idx="23890">
                  <c:v>-75.751530000000002</c:v>
                </c:pt>
                <c:pt idx="23891">
                  <c:v>-77.401155000000003</c:v>
                </c:pt>
                <c:pt idx="23892">
                  <c:v>-77.401155000000003</c:v>
                </c:pt>
                <c:pt idx="23893">
                  <c:v>-119.76258799999999</c:v>
                </c:pt>
                <c:pt idx="23894">
                  <c:v>-84.56539699999999</c:v>
                </c:pt>
                <c:pt idx="23895">
                  <c:v>-84.56539699999999</c:v>
                </c:pt>
                <c:pt idx="23896">
                  <c:v>-84.56539699999999</c:v>
                </c:pt>
                <c:pt idx="23897">
                  <c:v>-76.626895999999988</c:v>
                </c:pt>
                <c:pt idx="23898">
                  <c:v>-92.497076000000007</c:v>
                </c:pt>
                <c:pt idx="23899">
                  <c:v>-76.322409999999991</c:v>
                </c:pt>
                <c:pt idx="23900">
                  <c:v>-76.616568999999998</c:v>
                </c:pt>
                <c:pt idx="23901">
                  <c:v>-76.616568999999998</c:v>
                </c:pt>
                <c:pt idx="23902">
                  <c:v>-76.616568999999998</c:v>
                </c:pt>
                <c:pt idx="23903">
                  <c:v>-76.616568999999998</c:v>
                </c:pt>
                <c:pt idx="23904">
                  <c:v>-76.616568999999998</c:v>
                </c:pt>
                <c:pt idx="23905">
                  <c:v>-76.616568999999998</c:v>
                </c:pt>
                <c:pt idx="23906">
                  <c:v>-76.809167000000002</c:v>
                </c:pt>
                <c:pt idx="23907">
                  <c:v>-76.625508999999965</c:v>
                </c:pt>
                <c:pt idx="23908">
                  <c:v>-75.718050000000005</c:v>
                </c:pt>
                <c:pt idx="23909">
                  <c:v>-75.739926999999994</c:v>
                </c:pt>
                <c:pt idx="23910">
                  <c:v>-119.77263000000001</c:v>
                </c:pt>
                <c:pt idx="23911">
                  <c:v>-75.052629999999994</c:v>
                </c:pt>
                <c:pt idx="23912">
                  <c:v>-83.843360000000004</c:v>
                </c:pt>
                <c:pt idx="23913">
                  <c:v>-87.125685999999988</c:v>
                </c:pt>
                <c:pt idx="23914">
                  <c:v>-74.629694999999998</c:v>
                </c:pt>
                <c:pt idx="23915">
                  <c:v>-84.189959999999999</c:v>
                </c:pt>
                <c:pt idx="23916">
                  <c:v>-108.05982400000001</c:v>
                </c:pt>
                <c:pt idx="23917">
                  <c:v>-77.384114999999994</c:v>
                </c:pt>
                <c:pt idx="23918">
                  <c:v>-77.373419999999982</c:v>
                </c:pt>
                <c:pt idx="23919">
                  <c:v>-74.632299999999987</c:v>
                </c:pt>
                <c:pt idx="23920">
                  <c:v>-76.30480799999998</c:v>
                </c:pt>
                <c:pt idx="23921">
                  <c:v>-77.400790000000001</c:v>
                </c:pt>
                <c:pt idx="23922">
                  <c:v>-84.95899</c:v>
                </c:pt>
                <c:pt idx="23923">
                  <c:v>-77.447710000000001</c:v>
                </c:pt>
                <c:pt idx="23924">
                  <c:v>-76.640321999999998</c:v>
                </c:pt>
                <c:pt idx="23925">
                  <c:v>-76.640410000000003</c:v>
                </c:pt>
                <c:pt idx="23926">
                  <c:v>-76.643690000000007</c:v>
                </c:pt>
                <c:pt idx="23927">
                  <c:v>-77.963939999999994</c:v>
                </c:pt>
                <c:pt idx="23928">
                  <c:v>-76.206250999999995</c:v>
                </c:pt>
                <c:pt idx="23929">
                  <c:v>-83.940094999999999</c:v>
                </c:pt>
                <c:pt idx="23930">
                  <c:v>-78.032336999999984</c:v>
                </c:pt>
                <c:pt idx="23931">
                  <c:v>-78.032336999999984</c:v>
                </c:pt>
                <c:pt idx="23932">
                  <c:v>-78.032336999999984</c:v>
                </c:pt>
                <c:pt idx="23933">
                  <c:v>-78.032336999999984</c:v>
                </c:pt>
                <c:pt idx="23934">
                  <c:v>-76.319389999999999</c:v>
                </c:pt>
                <c:pt idx="23935">
                  <c:v>-75.211387000000002</c:v>
                </c:pt>
                <c:pt idx="23936">
                  <c:v>-76.628404999999987</c:v>
                </c:pt>
                <c:pt idx="23937">
                  <c:v>-76.634834999999981</c:v>
                </c:pt>
                <c:pt idx="23938">
                  <c:v>-87.37815999999998</c:v>
                </c:pt>
                <c:pt idx="23939">
                  <c:v>-76.325896999999983</c:v>
                </c:pt>
                <c:pt idx="23940">
                  <c:v>-119.786523</c:v>
                </c:pt>
                <c:pt idx="23941">
                  <c:v>-79.668863999999999</c:v>
                </c:pt>
                <c:pt idx="23942">
                  <c:v>-119.78743900000001</c:v>
                </c:pt>
                <c:pt idx="23943">
                  <c:v>-77.397626000000002</c:v>
                </c:pt>
                <c:pt idx="23944">
                  <c:v>-77.397626000000002</c:v>
                </c:pt>
                <c:pt idx="23945">
                  <c:v>-77.397626000000002</c:v>
                </c:pt>
                <c:pt idx="23946">
                  <c:v>-77.397626000000002</c:v>
                </c:pt>
                <c:pt idx="23947">
                  <c:v>-77.397626000000002</c:v>
                </c:pt>
                <c:pt idx="23948">
                  <c:v>-77.397626000000002</c:v>
                </c:pt>
                <c:pt idx="23949">
                  <c:v>-77.397626000000002</c:v>
                </c:pt>
                <c:pt idx="23950">
                  <c:v>-81.468000000000004</c:v>
                </c:pt>
                <c:pt idx="23951">
                  <c:v>-76.203040000000001</c:v>
                </c:pt>
                <c:pt idx="23952">
                  <c:v>-119.782004</c:v>
                </c:pt>
                <c:pt idx="23953">
                  <c:v>-76.249039999999994</c:v>
                </c:pt>
                <c:pt idx="23954">
                  <c:v>-76.199995000000001</c:v>
                </c:pt>
                <c:pt idx="23955">
                  <c:v>-76.661275000000003</c:v>
                </c:pt>
                <c:pt idx="23956">
                  <c:v>-76.66249999999998</c:v>
                </c:pt>
                <c:pt idx="23957">
                  <c:v>-86.008899999999983</c:v>
                </c:pt>
                <c:pt idx="23958">
                  <c:v>-76.649270000000001</c:v>
                </c:pt>
                <c:pt idx="23959">
                  <c:v>-76.25070199999999</c:v>
                </c:pt>
                <c:pt idx="23960">
                  <c:v>-76.232462999999981</c:v>
                </c:pt>
                <c:pt idx="23961">
                  <c:v>-77.355409999999992</c:v>
                </c:pt>
                <c:pt idx="23962">
                  <c:v>-76.601529999999997</c:v>
                </c:pt>
                <c:pt idx="23963">
                  <c:v>-119.77526</c:v>
                </c:pt>
                <c:pt idx="23964">
                  <c:v>-80.150230999999991</c:v>
                </c:pt>
                <c:pt idx="23965">
                  <c:v>-77.955468999999979</c:v>
                </c:pt>
                <c:pt idx="23966">
                  <c:v>-77.970439999999982</c:v>
                </c:pt>
                <c:pt idx="23967">
                  <c:v>-104.759567</c:v>
                </c:pt>
                <c:pt idx="23968">
                  <c:v>-119.792202</c:v>
                </c:pt>
                <c:pt idx="23969">
                  <c:v>-84.478160000000003</c:v>
                </c:pt>
                <c:pt idx="23970">
                  <c:v>-84.474519999999998</c:v>
                </c:pt>
                <c:pt idx="23971">
                  <c:v>-86.063681000000003</c:v>
                </c:pt>
                <c:pt idx="23972">
                  <c:v>-84.474643999999998</c:v>
                </c:pt>
                <c:pt idx="23973">
                  <c:v>-76.222189999999998</c:v>
                </c:pt>
                <c:pt idx="23974">
                  <c:v>-88.305943999999982</c:v>
                </c:pt>
                <c:pt idx="23975">
                  <c:v>-76.225699999999975</c:v>
                </c:pt>
                <c:pt idx="23976">
                  <c:v>-79.669789999999992</c:v>
                </c:pt>
                <c:pt idx="23977">
                  <c:v>-80.165199999999999</c:v>
                </c:pt>
                <c:pt idx="23978">
                  <c:v>-86.447457</c:v>
                </c:pt>
                <c:pt idx="23979">
                  <c:v>-86.447457</c:v>
                </c:pt>
                <c:pt idx="23980">
                  <c:v>-84.419353000000001</c:v>
                </c:pt>
                <c:pt idx="23981">
                  <c:v>-90.373974999999987</c:v>
                </c:pt>
                <c:pt idx="23982">
                  <c:v>-119.85408</c:v>
                </c:pt>
                <c:pt idx="23983">
                  <c:v>-76.663290000000003</c:v>
                </c:pt>
                <c:pt idx="23984">
                  <c:v>-75.021378999999968</c:v>
                </c:pt>
                <c:pt idx="23985">
                  <c:v>-86.064959999999999</c:v>
                </c:pt>
                <c:pt idx="23986">
                  <c:v>-76.660733999999991</c:v>
                </c:pt>
                <c:pt idx="23987">
                  <c:v>-76.653989999999979</c:v>
                </c:pt>
                <c:pt idx="23988">
                  <c:v>-76.65903999999999</c:v>
                </c:pt>
                <c:pt idx="23989">
                  <c:v>-88.401830000000004</c:v>
                </c:pt>
                <c:pt idx="23990">
                  <c:v>-96.174239999999998</c:v>
                </c:pt>
                <c:pt idx="23991">
                  <c:v>-104.88567999999999</c:v>
                </c:pt>
                <c:pt idx="23992">
                  <c:v>-104.88567999999999</c:v>
                </c:pt>
                <c:pt idx="23993">
                  <c:v>-119.81383</c:v>
                </c:pt>
                <c:pt idx="23994">
                  <c:v>-87.368859999999998</c:v>
                </c:pt>
                <c:pt idx="23995">
                  <c:v>-76.329803999999982</c:v>
                </c:pt>
                <c:pt idx="23996">
                  <c:v>-119.813886</c:v>
                </c:pt>
                <c:pt idx="23997">
                  <c:v>-76.649118999999999</c:v>
                </c:pt>
                <c:pt idx="23998">
                  <c:v>-119.797648</c:v>
                </c:pt>
                <c:pt idx="23999">
                  <c:v>-86.0946</c:v>
                </c:pt>
                <c:pt idx="24000">
                  <c:v>-76.150003999999981</c:v>
                </c:pt>
                <c:pt idx="24001">
                  <c:v>-76.150003999999981</c:v>
                </c:pt>
                <c:pt idx="24002">
                  <c:v>-84.348680000000002</c:v>
                </c:pt>
                <c:pt idx="24003">
                  <c:v>-78.768659999999997</c:v>
                </c:pt>
                <c:pt idx="24004">
                  <c:v>-85.755920000000003</c:v>
                </c:pt>
                <c:pt idx="24005">
                  <c:v>-76.147631000000004</c:v>
                </c:pt>
                <c:pt idx="24006">
                  <c:v>-86.048180000000002</c:v>
                </c:pt>
                <c:pt idx="24007">
                  <c:v>-121.53933000000001</c:v>
                </c:pt>
                <c:pt idx="24008">
                  <c:v>-104.767223</c:v>
                </c:pt>
                <c:pt idx="24009">
                  <c:v>-119.77515</c:v>
                </c:pt>
                <c:pt idx="24010">
                  <c:v>-104.764788</c:v>
                </c:pt>
                <c:pt idx="24011">
                  <c:v>-84.392139999999998</c:v>
                </c:pt>
                <c:pt idx="24012">
                  <c:v>-75.017211000000003</c:v>
                </c:pt>
                <c:pt idx="24013">
                  <c:v>-88.220781999999986</c:v>
                </c:pt>
                <c:pt idx="24014">
                  <c:v>-88.220781999999986</c:v>
                </c:pt>
                <c:pt idx="24015">
                  <c:v>-76.65108699999999</c:v>
                </c:pt>
                <c:pt idx="24016">
                  <c:v>-104.763321</c:v>
                </c:pt>
                <c:pt idx="24017">
                  <c:v>-104.765</c:v>
                </c:pt>
                <c:pt idx="24018">
                  <c:v>-119.79303</c:v>
                </c:pt>
                <c:pt idx="24019">
                  <c:v>-81.070872999999992</c:v>
                </c:pt>
                <c:pt idx="24020">
                  <c:v>-85.752378999999991</c:v>
                </c:pt>
                <c:pt idx="24021">
                  <c:v>-76.647593000000001</c:v>
                </c:pt>
                <c:pt idx="24022">
                  <c:v>-119.77218000000001</c:v>
                </c:pt>
                <c:pt idx="24023">
                  <c:v>-119.86083000000001</c:v>
                </c:pt>
                <c:pt idx="24024">
                  <c:v>-119.86304</c:v>
                </c:pt>
                <c:pt idx="24025">
                  <c:v>-76.310090000000002</c:v>
                </c:pt>
                <c:pt idx="24026">
                  <c:v>-76.352260999999999</c:v>
                </c:pt>
                <c:pt idx="24027">
                  <c:v>-122.20586</c:v>
                </c:pt>
                <c:pt idx="24028">
                  <c:v>-85.792174000000003</c:v>
                </c:pt>
                <c:pt idx="24029">
                  <c:v>-85.792174000000003</c:v>
                </c:pt>
                <c:pt idx="24030">
                  <c:v>-119.73036</c:v>
                </c:pt>
                <c:pt idx="24031">
                  <c:v>-119.706473</c:v>
                </c:pt>
                <c:pt idx="24032">
                  <c:v>-119.719897</c:v>
                </c:pt>
                <c:pt idx="24033">
                  <c:v>-119.814447</c:v>
                </c:pt>
                <c:pt idx="24034">
                  <c:v>-76.361689999999996</c:v>
                </c:pt>
                <c:pt idx="24035">
                  <c:v>-76.358492999999967</c:v>
                </c:pt>
                <c:pt idx="24036">
                  <c:v>-81.503320000000002</c:v>
                </c:pt>
                <c:pt idx="24037">
                  <c:v>-119.88086300000001</c:v>
                </c:pt>
                <c:pt idx="24038">
                  <c:v>-76.359474999999989</c:v>
                </c:pt>
                <c:pt idx="24039">
                  <c:v>-79.269416000000007</c:v>
                </c:pt>
                <c:pt idx="24040">
                  <c:v>-87.100025000000002</c:v>
                </c:pt>
                <c:pt idx="24041">
                  <c:v>-76.340410000000006</c:v>
                </c:pt>
                <c:pt idx="24042">
                  <c:v>-119.820671</c:v>
                </c:pt>
                <c:pt idx="24043">
                  <c:v>-119.79805399999999</c:v>
                </c:pt>
                <c:pt idx="24044">
                  <c:v>-119.79805399999999</c:v>
                </c:pt>
                <c:pt idx="24045">
                  <c:v>-119.79805399999999</c:v>
                </c:pt>
                <c:pt idx="24046">
                  <c:v>-119.79805399999999</c:v>
                </c:pt>
                <c:pt idx="24047">
                  <c:v>-87.120261999999983</c:v>
                </c:pt>
                <c:pt idx="24048">
                  <c:v>-119.81952</c:v>
                </c:pt>
                <c:pt idx="24049">
                  <c:v>-119.81961</c:v>
                </c:pt>
                <c:pt idx="24050">
                  <c:v>-119.73591999999999</c:v>
                </c:pt>
                <c:pt idx="24051">
                  <c:v>-104.849957</c:v>
                </c:pt>
                <c:pt idx="24052">
                  <c:v>-82.394599999999997</c:v>
                </c:pt>
                <c:pt idx="24053">
                  <c:v>-104.79141300000001</c:v>
                </c:pt>
                <c:pt idx="24054">
                  <c:v>-119.70332000000001</c:v>
                </c:pt>
                <c:pt idx="24055">
                  <c:v>-119.71395200000001</c:v>
                </c:pt>
                <c:pt idx="24056">
                  <c:v>-104.83492</c:v>
                </c:pt>
                <c:pt idx="24057">
                  <c:v>-76.299789000000004</c:v>
                </c:pt>
                <c:pt idx="24058">
                  <c:v>-76.299789000000004</c:v>
                </c:pt>
                <c:pt idx="24059">
                  <c:v>-76.299789000000004</c:v>
                </c:pt>
                <c:pt idx="24060">
                  <c:v>-119.69757</c:v>
                </c:pt>
                <c:pt idx="24061">
                  <c:v>-119.750816</c:v>
                </c:pt>
                <c:pt idx="24062">
                  <c:v>-76.995339999999999</c:v>
                </c:pt>
                <c:pt idx="24063">
                  <c:v>-104.93690700000001</c:v>
                </c:pt>
                <c:pt idx="24064">
                  <c:v>-77.916686999999996</c:v>
                </c:pt>
                <c:pt idx="24065">
                  <c:v>-74.469189999999998</c:v>
                </c:pt>
                <c:pt idx="24066">
                  <c:v>-104.87039</c:v>
                </c:pt>
                <c:pt idx="24067">
                  <c:v>-104.87220000000001</c:v>
                </c:pt>
                <c:pt idx="24068">
                  <c:v>-76.32498099999998</c:v>
                </c:pt>
                <c:pt idx="24069">
                  <c:v>-104.86266999999999</c:v>
                </c:pt>
                <c:pt idx="24070">
                  <c:v>-119.697011</c:v>
                </c:pt>
                <c:pt idx="24071">
                  <c:v>-119.70793</c:v>
                </c:pt>
                <c:pt idx="24072">
                  <c:v>-119.70524</c:v>
                </c:pt>
                <c:pt idx="24073">
                  <c:v>-104.947091</c:v>
                </c:pt>
                <c:pt idx="24074">
                  <c:v>-84.292115999999993</c:v>
                </c:pt>
                <c:pt idx="24075">
                  <c:v>-104.94249499999999</c:v>
                </c:pt>
                <c:pt idx="24076">
                  <c:v>-104.99332</c:v>
                </c:pt>
                <c:pt idx="24077">
                  <c:v>-104.94721800000001</c:v>
                </c:pt>
                <c:pt idx="24078">
                  <c:v>-89.27959199999998</c:v>
                </c:pt>
                <c:pt idx="24079">
                  <c:v>-89.27959199999998</c:v>
                </c:pt>
                <c:pt idx="24080">
                  <c:v>-104.94601</c:v>
                </c:pt>
                <c:pt idx="24081">
                  <c:v>-83.420540000000003</c:v>
                </c:pt>
                <c:pt idx="24082">
                  <c:v>-104.993269</c:v>
                </c:pt>
                <c:pt idx="24083">
                  <c:v>-104.76926</c:v>
                </c:pt>
                <c:pt idx="24084">
                  <c:v>-104.86726</c:v>
                </c:pt>
                <c:pt idx="24085">
                  <c:v>-104.77065</c:v>
                </c:pt>
                <c:pt idx="24086">
                  <c:v>-107.65612</c:v>
                </c:pt>
                <c:pt idx="24087">
                  <c:v>-119.783751</c:v>
                </c:pt>
                <c:pt idx="24088">
                  <c:v>-104.77211800000001</c:v>
                </c:pt>
                <c:pt idx="24089">
                  <c:v>-86.113699999999994</c:v>
                </c:pt>
                <c:pt idx="24090">
                  <c:v>-105.03730899999999</c:v>
                </c:pt>
                <c:pt idx="24091">
                  <c:v>-104.95055000000001</c:v>
                </c:pt>
                <c:pt idx="24092">
                  <c:v>-76.347443999999996</c:v>
                </c:pt>
                <c:pt idx="24093">
                  <c:v>-86.04468</c:v>
                </c:pt>
                <c:pt idx="24094">
                  <c:v>-83.422183000000004</c:v>
                </c:pt>
                <c:pt idx="24095">
                  <c:v>-84.388533999999993</c:v>
                </c:pt>
                <c:pt idx="24096">
                  <c:v>-119.80482000000001</c:v>
                </c:pt>
                <c:pt idx="24097">
                  <c:v>-83.42259</c:v>
                </c:pt>
                <c:pt idx="24098">
                  <c:v>-119.813574</c:v>
                </c:pt>
                <c:pt idx="24099">
                  <c:v>-119.754025</c:v>
                </c:pt>
                <c:pt idx="24100">
                  <c:v>-119.49896</c:v>
                </c:pt>
                <c:pt idx="24101">
                  <c:v>-119.704263</c:v>
                </c:pt>
                <c:pt idx="24102">
                  <c:v>-79.363399999999999</c:v>
                </c:pt>
                <c:pt idx="24103">
                  <c:v>-104.997382</c:v>
                </c:pt>
                <c:pt idx="24104">
                  <c:v>-104.997455</c:v>
                </c:pt>
                <c:pt idx="24105">
                  <c:v>-76.369618000000003</c:v>
                </c:pt>
                <c:pt idx="24106">
                  <c:v>-84.296492999999998</c:v>
                </c:pt>
                <c:pt idx="24107">
                  <c:v>-95.127439999999993</c:v>
                </c:pt>
                <c:pt idx="24108">
                  <c:v>-104.94056399999999</c:v>
                </c:pt>
                <c:pt idx="24109">
                  <c:v>-104.860428</c:v>
                </c:pt>
                <c:pt idx="24110">
                  <c:v>-104.886821</c:v>
                </c:pt>
                <c:pt idx="24111">
                  <c:v>-119.79696</c:v>
                </c:pt>
                <c:pt idx="24112">
                  <c:v>-105.016425</c:v>
                </c:pt>
                <c:pt idx="24113">
                  <c:v>-119.80217</c:v>
                </c:pt>
                <c:pt idx="24114">
                  <c:v>-76.988353000000004</c:v>
                </c:pt>
                <c:pt idx="24115">
                  <c:v>-104.830686</c:v>
                </c:pt>
                <c:pt idx="24116">
                  <c:v>-104.83194</c:v>
                </c:pt>
                <c:pt idx="24117">
                  <c:v>-104.902485</c:v>
                </c:pt>
                <c:pt idx="24118">
                  <c:v>-104.9062</c:v>
                </c:pt>
                <c:pt idx="24119">
                  <c:v>-104.89749999999999</c:v>
                </c:pt>
                <c:pt idx="24120">
                  <c:v>-104.85666000000001</c:v>
                </c:pt>
                <c:pt idx="24121">
                  <c:v>-76.983419999999995</c:v>
                </c:pt>
                <c:pt idx="24122">
                  <c:v>-104.820132</c:v>
                </c:pt>
                <c:pt idx="24123">
                  <c:v>-75.941584000000006</c:v>
                </c:pt>
                <c:pt idx="24124">
                  <c:v>-75.941584000000006</c:v>
                </c:pt>
                <c:pt idx="24125">
                  <c:v>-104.89279000000001</c:v>
                </c:pt>
                <c:pt idx="24126">
                  <c:v>-104.87929800000001</c:v>
                </c:pt>
                <c:pt idx="24127">
                  <c:v>-77.015512000000001</c:v>
                </c:pt>
                <c:pt idx="24128">
                  <c:v>-84.28285099999998</c:v>
                </c:pt>
                <c:pt idx="24129">
                  <c:v>-94.459205999999995</c:v>
                </c:pt>
                <c:pt idx="24130">
                  <c:v>-76.987300000000005</c:v>
                </c:pt>
                <c:pt idx="24131">
                  <c:v>-84.290038999999979</c:v>
                </c:pt>
                <c:pt idx="24132">
                  <c:v>-77.027174000000002</c:v>
                </c:pt>
                <c:pt idx="24133">
                  <c:v>-119.635165</c:v>
                </c:pt>
                <c:pt idx="24134">
                  <c:v>-76.994326999999998</c:v>
                </c:pt>
                <c:pt idx="24135">
                  <c:v>-104.884416</c:v>
                </c:pt>
                <c:pt idx="24136">
                  <c:v>-76.965709000000004</c:v>
                </c:pt>
                <c:pt idx="24137">
                  <c:v>-104.94846800000001</c:v>
                </c:pt>
                <c:pt idx="24138">
                  <c:v>-80.987210000000005</c:v>
                </c:pt>
                <c:pt idx="24139">
                  <c:v>-105.11127999999999</c:v>
                </c:pt>
                <c:pt idx="24140">
                  <c:v>-104.870439</c:v>
                </c:pt>
                <c:pt idx="24141">
                  <c:v>-104.907972</c:v>
                </c:pt>
                <c:pt idx="24142">
                  <c:v>-104.876852</c:v>
                </c:pt>
                <c:pt idx="24143">
                  <c:v>-104.977852</c:v>
                </c:pt>
                <c:pt idx="24144">
                  <c:v>-105.12172</c:v>
                </c:pt>
                <c:pt idx="24145">
                  <c:v>-104.88256699999999</c:v>
                </c:pt>
                <c:pt idx="24146">
                  <c:v>-105.02676</c:v>
                </c:pt>
                <c:pt idx="24147">
                  <c:v>-104.98946599999999</c:v>
                </c:pt>
                <c:pt idx="24148">
                  <c:v>-105.00196</c:v>
                </c:pt>
                <c:pt idx="24149">
                  <c:v>-75.357354999999998</c:v>
                </c:pt>
                <c:pt idx="24150">
                  <c:v>-76.983221</c:v>
                </c:pt>
                <c:pt idx="24151">
                  <c:v>-75.644131999999999</c:v>
                </c:pt>
                <c:pt idx="24152">
                  <c:v>-75.644131999999999</c:v>
                </c:pt>
                <c:pt idx="24153">
                  <c:v>-75.644131999999999</c:v>
                </c:pt>
                <c:pt idx="24154">
                  <c:v>-104.961302</c:v>
                </c:pt>
                <c:pt idx="24155">
                  <c:v>-104.861423</c:v>
                </c:pt>
                <c:pt idx="24156">
                  <c:v>-104.86396499999999</c:v>
                </c:pt>
                <c:pt idx="24157">
                  <c:v>-104.88217899999999</c:v>
                </c:pt>
                <c:pt idx="24158">
                  <c:v>-76.989456000000004</c:v>
                </c:pt>
                <c:pt idx="24159">
                  <c:v>-86.158269999999973</c:v>
                </c:pt>
                <c:pt idx="24160">
                  <c:v>-104.84045999999999</c:v>
                </c:pt>
                <c:pt idx="24161">
                  <c:v>-105.0252</c:v>
                </c:pt>
                <c:pt idx="24162">
                  <c:v>-119.780484</c:v>
                </c:pt>
                <c:pt idx="24163">
                  <c:v>-79.95277999999999</c:v>
                </c:pt>
                <c:pt idx="24164">
                  <c:v>-119.72514</c:v>
                </c:pt>
                <c:pt idx="24165">
                  <c:v>-105.2456</c:v>
                </c:pt>
                <c:pt idx="24166">
                  <c:v>-105.2456</c:v>
                </c:pt>
                <c:pt idx="24167">
                  <c:v>-105.2456</c:v>
                </c:pt>
                <c:pt idx="24168">
                  <c:v>-104.87469</c:v>
                </c:pt>
                <c:pt idx="24169">
                  <c:v>-77.732598999999979</c:v>
                </c:pt>
                <c:pt idx="24170">
                  <c:v>-104.87188999999999</c:v>
                </c:pt>
                <c:pt idx="24171">
                  <c:v>-104.82317999999999</c:v>
                </c:pt>
                <c:pt idx="24172">
                  <c:v>-104.87757999999999</c:v>
                </c:pt>
                <c:pt idx="24173">
                  <c:v>-104.87229000000001</c:v>
                </c:pt>
                <c:pt idx="24174">
                  <c:v>-104.87969200000001</c:v>
                </c:pt>
                <c:pt idx="24175">
                  <c:v>-84.244827000000001</c:v>
                </c:pt>
                <c:pt idx="24176">
                  <c:v>-86.108620000000002</c:v>
                </c:pt>
                <c:pt idx="24177">
                  <c:v>-119.78119</c:v>
                </c:pt>
                <c:pt idx="24178">
                  <c:v>-104.80645</c:v>
                </c:pt>
                <c:pt idx="24179">
                  <c:v>-104.84513</c:v>
                </c:pt>
                <c:pt idx="24180">
                  <c:v>-104.86964</c:v>
                </c:pt>
                <c:pt idx="24181">
                  <c:v>-77.732429999999994</c:v>
                </c:pt>
                <c:pt idx="24182">
                  <c:v>-104.867345</c:v>
                </c:pt>
                <c:pt idx="24183">
                  <c:v>-104.98899</c:v>
                </c:pt>
                <c:pt idx="24184">
                  <c:v>-76.074152999999981</c:v>
                </c:pt>
                <c:pt idx="24185">
                  <c:v>-104.799605</c:v>
                </c:pt>
                <c:pt idx="24186">
                  <c:v>-104.87751799999999</c:v>
                </c:pt>
                <c:pt idx="24187">
                  <c:v>-104.988793</c:v>
                </c:pt>
                <c:pt idx="24188">
                  <c:v>-104.844465</c:v>
                </c:pt>
                <c:pt idx="24189">
                  <c:v>-104.901522</c:v>
                </c:pt>
                <c:pt idx="24190">
                  <c:v>-104.88973</c:v>
                </c:pt>
                <c:pt idx="24191">
                  <c:v>-104.892945</c:v>
                </c:pt>
                <c:pt idx="24192">
                  <c:v>-104.88579</c:v>
                </c:pt>
                <c:pt idx="24193">
                  <c:v>-104.873431</c:v>
                </c:pt>
                <c:pt idx="24194">
                  <c:v>-86.160064000000006</c:v>
                </c:pt>
                <c:pt idx="24195">
                  <c:v>-104.86612</c:v>
                </c:pt>
                <c:pt idx="24196">
                  <c:v>-105.01090000000001</c:v>
                </c:pt>
                <c:pt idx="24197">
                  <c:v>-104.900522</c:v>
                </c:pt>
                <c:pt idx="24198">
                  <c:v>-105.11085</c:v>
                </c:pt>
                <c:pt idx="24199">
                  <c:v>-105.110934</c:v>
                </c:pt>
                <c:pt idx="24200">
                  <c:v>-104.87988</c:v>
                </c:pt>
                <c:pt idx="24201">
                  <c:v>-119.835385</c:v>
                </c:pt>
                <c:pt idx="24202">
                  <c:v>-77.814670000000007</c:v>
                </c:pt>
                <c:pt idx="24203">
                  <c:v>-77.814670000000007</c:v>
                </c:pt>
                <c:pt idx="24204">
                  <c:v>-86.102379999999968</c:v>
                </c:pt>
                <c:pt idx="24205">
                  <c:v>-86.102379999999968</c:v>
                </c:pt>
                <c:pt idx="24206">
                  <c:v>-86.102379999999968</c:v>
                </c:pt>
                <c:pt idx="24207">
                  <c:v>-86.065570999999991</c:v>
                </c:pt>
                <c:pt idx="24208">
                  <c:v>-105.15282000000001</c:v>
                </c:pt>
                <c:pt idx="24209">
                  <c:v>-104.89409000000001</c:v>
                </c:pt>
                <c:pt idx="24210">
                  <c:v>-85.429277999999982</c:v>
                </c:pt>
                <c:pt idx="24211">
                  <c:v>-85.429277999999982</c:v>
                </c:pt>
                <c:pt idx="24212">
                  <c:v>-86.068483999999998</c:v>
                </c:pt>
                <c:pt idx="24213">
                  <c:v>-75.949662000000004</c:v>
                </c:pt>
                <c:pt idx="24214">
                  <c:v>-105.127925</c:v>
                </c:pt>
                <c:pt idx="24215">
                  <c:v>-104.92392</c:v>
                </c:pt>
                <c:pt idx="24216">
                  <c:v>-104.74543300000001</c:v>
                </c:pt>
                <c:pt idx="24217">
                  <c:v>-77.732564999999994</c:v>
                </c:pt>
                <c:pt idx="24218">
                  <c:v>-104.89004</c:v>
                </c:pt>
                <c:pt idx="24219">
                  <c:v>-94.593819999999994</c:v>
                </c:pt>
                <c:pt idx="24220">
                  <c:v>-75.7149</c:v>
                </c:pt>
                <c:pt idx="24221">
                  <c:v>-75.763949999999994</c:v>
                </c:pt>
                <c:pt idx="24222">
                  <c:v>-86.480698000000004</c:v>
                </c:pt>
                <c:pt idx="24223">
                  <c:v>-105.09884599999999</c:v>
                </c:pt>
                <c:pt idx="24224">
                  <c:v>-104.98928600000001</c:v>
                </c:pt>
                <c:pt idx="24225">
                  <c:v>-78.703108</c:v>
                </c:pt>
                <c:pt idx="24226">
                  <c:v>-75.754051000000004</c:v>
                </c:pt>
                <c:pt idx="24227">
                  <c:v>-84.161050000000003</c:v>
                </c:pt>
                <c:pt idx="24228">
                  <c:v>-84.160635999999982</c:v>
                </c:pt>
                <c:pt idx="24229">
                  <c:v>-75.691939000000005</c:v>
                </c:pt>
                <c:pt idx="24230">
                  <c:v>-75.753966000000005</c:v>
                </c:pt>
                <c:pt idx="24231">
                  <c:v>-104.814711</c:v>
                </c:pt>
                <c:pt idx="24232">
                  <c:v>-104.99447000000001</c:v>
                </c:pt>
                <c:pt idx="24233">
                  <c:v>-83.603797999999983</c:v>
                </c:pt>
                <c:pt idx="24234">
                  <c:v>-105.01618000000001</c:v>
                </c:pt>
                <c:pt idx="24235">
                  <c:v>-75.755938999999984</c:v>
                </c:pt>
                <c:pt idx="24236">
                  <c:v>-77.734887000000001</c:v>
                </c:pt>
                <c:pt idx="24237">
                  <c:v>-86.062775999999985</c:v>
                </c:pt>
                <c:pt idx="24238">
                  <c:v>-86.061425999999997</c:v>
                </c:pt>
                <c:pt idx="24239">
                  <c:v>-75.755771999999965</c:v>
                </c:pt>
                <c:pt idx="24240">
                  <c:v>-83.600507999999991</c:v>
                </c:pt>
                <c:pt idx="24241">
                  <c:v>-105.092218</c:v>
                </c:pt>
                <c:pt idx="24242">
                  <c:v>-84.383550999999983</c:v>
                </c:pt>
                <c:pt idx="24243">
                  <c:v>-105.08265</c:v>
                </c:pt>
                <c:pt idx="24244">
                  <c:v>-104.88888</c:v>
                </c:pt>
                <c:pt idx="24245">
                  <c:v>-77.714055000000002</c:v>
                </c:pt>
                <c:pt idx="24246">
                  <c:v>-105.090569</c:v>
                </c:pt>
                <c:pt idx="24247">
                  <c:v>-104.82025</c:v>
                </c:pt>
                <c:pt idx="24248">
                  <c:v>-86.159548999999984</c:v>
                </c:pt>
                <c:pt idx="24249">
                  <c:v>-104.89201799999999</c:v>
                </c:pt>
                <c:pt idx="24250">
                  <c:v>-105.02005</c:v>
                </c:pt>
                <c:pt idx="24251">
                  <c:v>-105.00906999999999</c:v>
                </c:pt>
                <c:pt idx="24252">
                  <c:v>-104.900915</c:v>
                </c:pt>
                <c:pt idx="24253">
                  <c:v>-84.206069999999997</c:v>
                </c:pt>
                <c:pt idx="24254">
                  <c:v>-104.884162</c:v>
                </c:pt>
                <c:pt idx="24255">
                  <c:v>-77.769803999999993</c:v>
                </c:pt>
                <c:pt idx="24256">
                  <c:v>-104.91266</c:v>
                </c:pt>
                <c:pt idx="24257">
                  <c:v>-84.185008999999965</c:v>
                </c:pt>
                <c:pt idx="24258">
                  <c:v>-105.00668</c:v>
                </c:pt>
                <c:pt idx="24259">
                  <c:v>-104.79559999999999</c:v>
                </c:pt>
                <c:pt idx="24260">
                  <c:v>-104.89610999999999</c:v>
                </c:pt>
                <c:pt idx="24261">
                  <c:v>-84.184798999999984</c:v>
                </c:pt>
                <c:pt idx="24262">
                  <c:v>-79.99785</c:v>
                </c:pt>
                <c:pt idx="24263">
                  <c:v>-104.90199</c:v>
                </c:pt>
                <c:pt idx="24264">
                  <c:v>-86.116990000000001</c:v>
                </c:pt>
                <c:pt idx="24265">
                  <c:v>-104.90983</c:v>
                </c:pt>
                <c:pt idx="24266">
                  <c:v>-77.763936000000001</c:v>
                </c:pt>
                <c:pt idx="24267">
                  <c:v>-104.90051</c:v>
                </c:pt>
                <c:pt idx="24268">
                  <c:v>-105.09049</c:v>
                </c:pt>
                <c:pt idx="24269">
                  <c:v>-106.05597</c:v>
                </c:pt>
                <c:pt idx="24270">
                  <c:v>-86.069720000000004</c:v>
                </c:pt>
                <c:pt idx="24271">
                  <c:v>-84.218508999999983</c:v>
                </c:pt>
                <c:pt idx="24272">
                  <c:v>-77.796509999999998</c:v>
                </c:pt>
                <c:pt idx="24273">
                  <c:v>-86.120751999999968</c:v>
                </c:pt>
                <c:pt idx="24274">
                  <c:v>-80.00205099999998</c:v>
                </c:pt>
                <c:pt idx="24275">
                  <c:v>-104.910174</c:v>
                </c:pt>
                <c:pt idx="24276">
                  <c:v>-84.196450999999982</c:v>
                </c:pt>
                <c:pt idx="24277">
                  <c:v>-75.657339999999991</c:v>
                </c:pt>
                <c:pt idx="24278">
                  <c:v>-84.221547000000001</c:v>
                </c:pt>
                <c:pt idx="24279">
                  <c:v>-86.122315999999984</c:v>
                </c:pt>
                <c:pt idx="24280">
                  <c:v>-84.209434000000002</c:v>
                </c:pt>
                <c:pt idx="24281">
                  <c:v>-84.247820000000004</c:v>
                </c:pt>
                <c:pt idx="24282">
                  <c:v>-80.059072999999984</c:v>
                </c:pt>
                <c:pt idx="24283">
                  <c:v>-105.02484</c:v>
                </c:pt>
                <c:pt idx="24284">
                  <c:v>-84.236440000000002</c:v>
                </c:pt>
                <c:pt idx="24285">
                  <c:v>-86.091009999999997</c:v>
                </c:pt>
                <c:pt idx="24286">
                  <c:v>-86.118294000000006</c:v>
                </c:pt>
                <c:pt idx="24287">
                  <c:v>-86.080111000000002</c:v>
                </c:pt>
                <c:pt idx="24288">
                  <c:v>-105.00373999999999</c:v>
                </c:pt>
                <c:pt idx="24289">
                  <c:v>-85.127710999999991</c:v>
                </c:pt>
                <c:pt idx="24290">
                  <c:v>-77.691839999999999</c:v>
                </c:pt>
                <c:pt idx="24291">
                  <c:v>-86.157600000000002</c:v>
                </c:pt>
                <c:pt idx="24292">
                  <c:v>-86.156929999999974</c:v>
                </c:pt>
                <c:pt idx="24293">
                  <c:v>-77.705190000000002</c:v>
                </c:pt>
                <c:pt idx="24294">
                  <c:v>-104.911199</c:v>
                </c:pt>
                <c:pt idx="24295">
                  <c:v>-104.89645</c:v>
                </c:pt>
                <c:pt idx="24296">
                  <c:v>-86.116630000000001</c:v>
                </c:pt>
                <c:pt idx="24297">
                  <c:v>-86.138649999999998</c:v>
                </c:pt>
                <c:pt idx="24298">
                  <c:v>-104.904304</c:v>
                </c:pt>
                <c:pt idx="24299">
                  <c:v>-88.625724999999989</c:v>
                </c:pt>
                <c:pt idx="24300">
                  <c:v>-104.894136</c:v>
                </c:pt>
                <c:pt idx="24301">
                  <c:v>-84.217376000000002</c:v>
                </c:pt>
                <c:pt idx="24302">
                  <c:v>-105.03572</c:v>
                </c:pt>
                <c:pt idx="24303">
                  <c:v>-86.129553999999999</c:v>
                </c:pt>
                <c:pt idx="24304">
                  <c:v>-104.89425</c:v>
                </c:pt>
                <c:pt idx="24305">
                  <c:v>-84.218061000000006</c:v>
                </c:pt>
                <c:pt idx="24306">
                  <c:v>-104.762592</c:v>
                </c:pt>
                <c:pt idx="24307">
                  <c:v>-104.79266</c:v>
                </c:pt>
                <c:pt idx="24308">
                  <c:v>-86.861313999999993</c:v>
                </c:pt>
                <c:pt idx="24309">
                  <c:v>-104.76451299999999</c:v>
                </c:pt>
                <c:pt idx="24310">
                  <c:v>-105.05233</c:v>
                </c:pt>
                <c:pt idx="24311">
                  <c:v>-79.955190000000002</c:v>
                </c:pt>
                <c:pt idx="24312">
                  <c:v>-84.222360999999992</c:v>
                </c:pt>
                <c:pt idx="24313">
                  <c:v>-104.827597</c:v>
                </c:pt>
                <c:pt idx="24314">
                  <c:v>-84.11018</c:v>
                </c:pt>
                <c:pt idx="24315">
                  <c:v>-87.39879999999998</c:v>
                </c:pt>
                <c:pt idx="24316">
                  <c:v>-77.789199999999994</c:v>
                </c:pt>
                <c:pt idx="24317">
                  <c:v>-86.117890000000003</c:v>
                </c:pt>
                <c:pt idx="24318">
                  <c:v>-106.39158500000001</c:v>
                </c:pt>
                <c:pt idx="24319">
                  <c:v>-80.857939999999999</c:v>
                </c:pt>
                <c:pt idx="24320">
                  <c:v>-75.797400999999994</c:v>
                </c:pt>
                <c:pt idx="24321">
                  <c:v>-85.135359999999991</c:v>
                </c:pt>
                <c:pt idx="24322">
                  <c:v>-84.137140000000002</c:v>
                </c:pt>
                <c:pt idx="24323">
                  <c:v>-105.075605</c:v>
                </c:pt>
                <c:pt idx="24324">
                  <c:v>-104.331732</c:v>
                </c:pt>
                <c:pt idx="24325">
                  <c:v>-84.158407999999966</c:v>
                </c:pt>
                <c:pt idx="24326">
                  <c:v>-119.71849</c:v>
                </c:pt>
                <c:pt idx="24327">
                  <c:v>-78.742980000000003</c:v>
                </c:pt>
                <c:pt idx="24328">
                  <c:v>-105.077814</c:v>
                </c:pt>
                <c:pt idx="24329">
                  <c:v>-110.588983</c:v>
                </c:pt>
                <c:pt idx="24330">
                  <c:v>-104.87896000000001</c:v>
                </c:pt>
                <c:pt idx="24331">
                  <c:v>-104.87896000000001</c:v>
                </c:pt>
                <c:pt idx="24332">
                  <c:v>-75.740359999999995</c:v>
                </c:pt>
                <c:pt idx="24333">
                  <c:v>-79.896369000000007</c:v>
                </c:pt>
                <c:pt idx="24334">
                  <c:v>-86.079660000000004</c:v>
                </c:pt>
                <c:pt idx="24335">
                  <c:v>-104.863066</c:v>
                </c:pt>
                <c:pt idx="24336">
                  <c:v>-105.00597</c:v>
                </c:pt>
                <c:pt idx="24337">
                  <c:v>-105.11192</c:v>
                </c:pt>
                <c:pt idx="24338">
                  <c:v>-86.119619999999998</c:v>
                </c:pt>
                <c:pt idx="24339">
                  <c:v>-105.03152</c:v>
                </c:pt>
                <c:pt idx="24340">
                  <c:v>-75.32470499999998</c:v>
                </c:pt>
                <c:pt idx="24341">
                  <c:v>-105.11215</c:v>
                </c:pt>
                <c:pt idx="24342">
                  <c:v>-104.97969999999999</c:v>
                </c:pt>
                <c:pt idx="24343">
                  <c:v>-105.05629</c:v>
                </c:pt>
                <c:pt idx="24344">
                  <c:v>-105.00221999999999</c:v>
                </c:pt>
                <c:pt idx="24345">
                  <c:v>-104.996843</c:v>
                </c:pt>
                <c:pt idx="24346">
                  <c:v>-104.960339</c:v>
                </c:pt>
                <c:pt idx="24347">
                  <c:v>-104.99303999999999</c:v>
                </c:pt>
                <c:pt idx="24348">
                  <c:v>-77.753878999999984</c:v>
                </c:pt>
                <c:pt idx="24349">
                  <c:v>-80.859570000000005</c:v>
                </c:pt>
                <c:pt idx="24350">
                  <c:v>-78.811330000000012</c:v>
                </c:pt>
                <c:pt idx="24351">
                  <c:v>-79.926912999999999</c:v>
                </c:pt>
                <c:pt idx="24352">
                  <c:v>-77.749247999999994</c:v>
                </c:pt>
                <c:pt idx="24353">
                  <c:v>-104.992305</c:v>
                </c:pt>
                <c:pt idx="24354">
                  <c:v>-104.900203</c:v>
                </c:pt>
                <c:pt idx="24355">
                  <c:v>-104.968067</c:v>
                </c:pt>
                <c:pt idx="24356">
                  <c:v>-87.429450000000003</c:v>
                </c:pt>
                <c:pt idx="24357">
                  <c:v>-75.704306000000003</c:v>
                </c:pt>
                <c:pt idx="24358">
                  <c:v>-75.703958</c:v>
                </c:pt>
                <c:pt idx="24359">
                  <c:v>-75.699891999999991</c:v>
                </c:pt>
                <c:pt idx="24360">
                  <c:v>-74.263729999999995</c:v>
                </c:pt>
                <c:pt idx="24361">
                  <c:v>-85.128862999999967</c:v>
                </c:pt>
                <c:pt idx="24362">
                  <c:v>-86.12764</c:v>
                </c:pt>
                <c:pt idx="24363">
                  <c:v>-104.849718</c:v>
                </c:pt>
                <c:pt idx="24364">
                  <c:v>-84.128849999999986</c:v>
                </c:pt>
                <c:pt idx="24365">
                  <c:v>-86.078470999999965</c:v>
                </c:pt>
                <c:pt idx="24366">
                  <c:v>-81.858369999999979</c:v>
                </c:pt>
                <c:pt idx="24367">
                  <c:v>-105.11087000000001</c:v>
                </c:pt>
                <c:pt idx="24368">
                  <c:v>-86.30834999999999</c:v>
                </c:pt>
                <c:pt idx="24369">
                  <c:v>-104.845116</c:v>
                </c:pt>
                <c:pt idx="24370">
                  <c:v>-105.11596299999999</c:v>
                </c:pt>
                <c:pt idx="24371">
                  <c:v>-121.601918</c:v>
                </c:pt>
                <c:pt idx="24372">
                  <c:v>-121.601918</c:v>
                </c:pt>
                <c:pt idx="24373">
                  <c:v>-104.938304</c:v>
                </c:pt>
                <c:pt idx="24374">
                  <c:v>-75.600979999999993</c:v>
                </c:pt>
                <c:pt idx="24375">
                  <c:v>-86.094430000000003</c:v>
                </c:pt>
                <c:pt idx="24376">
                  <c:v>-83.960679999999996</c:v>
                </c:pt>
                <c:pt idx="24377">
                  <c:v>-104.89991999999999</c:v>
                </c:pt>
                <c:pt idx="24378">
                  <c:v>-75.61609</c:v>
                </c:pt>
                <c:pt idx="24379">
                  <c:v>-85.694418999999982</c:v>
                </c:pt>
                <c:pt idx="24380">
                  <c:v>-104.789975</c:v>
                </c:pt>
                <c:pt idx="24381">
                  <c:v>-104.823239</c:v>
                </c:pt>
                <c:pt idx="24382">
                  <c:v>-104.867418</c:v>
                </c:pt>
                <c:pt idx="24383">
                  <c:v>-86.361500000000007</c:v>
                </c:pt>
                <c:pt idx="24384">
                  <c:v>-104.82450799999999</c:v>
                </c:pt>
                <c:pt idx="24385">
                  <c:v>-104.91422300000001</c:v>
                </c:pt>
                <c:pt idx="24386">
                  <c:v>-75.729960000000005</c:v>
                </c:pt>
                <c:pt idx="24387">
                  <c:v>-105.02459</c:v>
                </c:pt>
                <c:pt idx="24388">
                  <c:v>-89.694040000000001</c:v>
                </c:pt>
                <c:pt idx="24389">
                  <c:v>-86.3536</c:v>
                </c:pt>
                <c:pt idx="24390">
                  <c:v>-104.928231</c:v>
                </c:pt>
                <c:pt idx="24391">
                  <c:v>-75.654244000000006</c:v>
                </c:pt>
                <c:pt idx="24392">
                  <c:v>-104.93895999999999</c:v>
                </c:pt>
                <c:pt idx="24393">
                  <c:v>-104.82288</c:v>
                </c:pt>
                <c:pt idx="24394">
                  <c:v>-104.82114</c:v>
                </c:pt>
                <c:pt idx="24395">
                  <c:v>-86.353620000000006</c:v>
                </c:pt>
                <c:pt idx="24396">
                  <c:v>-104.82488600000001</c:v>
                </c:pt>
                <c:pt idx="24397">
                  <c:v>-105.122074</c:v>
                </c:pt>
                <c:pt idx="24398">
                  <c:v>-86.320299999999975</c:v>
                </c:pt>
                <c:pt idx="24399">
                  <c:v>-74.24024</c:v>
                </c:pt>
                <c:pt idx="24400">
                  <c:v>-75.68137999999999</c:v>
                </c:pt>
                <c:pt idx="24401">
                  <c:v>-83.93875199999998</c:v>
                </c:pt>
                <c:pt idx="24402">
                  <c:v>-86.358299999999986</c:v>
                </c:pt>
                <c:pt idx="24403">
                  <c:v>-104.82702</c:v>
                </c:pt>
                <c:pt idx="24404">
                  <c:v>-104.93801999999999</c:v>
                </c:pt>
                <c:pt idx="24405">
                  <c:v>-86.150668999999979</c:v>
                </c:pt>
                <c:pt idx="24406">
                  <c:v>-104.93994000000001</c:v>
                </c:pt>
                <c:pt idx="24407">
                  <c:v>-104.94190500000001</c:v>
                </c:pt>
                <c:pt idx="24408">
                  <c:v>-75.653029999999987</c:v>
                </c:pt>
                <c:pt idx="24409">
                  <c:v>-104.89337</c:v>
                </c:pt>
                <c:pt idx="24410">
                  <c:v>-75.651251999999999</c:v>
                </c:pt>
                <c:pt idx="24411">
                  <c:v>-75.651001999999991</c:v>
                </c:pt>
                <c:pt idx="24412">
                  <c:v>-79.923270000000002</c:v>
                </c:pt>
                <c:pt idx="24413">
                  <c:v>-75.649484999999999</c:v>
                </c:pt>
                <c:pt idx="24414">
                  <c:v>-86.357950000000002</c:v>
                </c:pt>
                <c:pt idx="24415">
                  <c:v>-77.739599999999996</c:v>
                </c:pt>
                <c:pt idx="24416">
                  <c:v>-104.83047000000001</c:v>
                </c:pt>
                <c:pt idx="24417">
                  <c:v>-86.34298099999998</c:v>
                </c:pt>
                <c:pt idx="24418">
                  <c:v>-104.87694</c:v>
                </c:pt>
                <c:pt idx="24419">
                  <c:v>-86.400215000000003</c:v>
                </c:pt>
                <c:pt idx="24420">
                  <c:v>-104.826933</c:v>
                </c:pt>
                <c:pt idx="24421">
                  <c:v>-75.665514999999999</c:v>
                </c:pt>
                <c:pt idx="24422">
                  <c:v>-75.691879999999998</c:v>
                </c:pt>
                <c:pt idx="24423">
                  <c:v>-75.547296000000003</c:v>
                </c:pt>
                <c:pt idx="24424">
                  <c:v>-85.13773999999998</c:v>
                </c:pt>
                <c:pt idx="24425">
                  <c:v>-104.8186</c:v>
                </c:pt>
                <c:pt idx="24426">
                  <c:v>-84.104652000000002</c:v>
                </c:pt>
                <c:pt idx="24427">
                  <c:v>-90.285136999999992</c:v>
                </c:pt>
                <c:pt idx="24428">
                  <c:v>-75.546274999999994</c:v>
                </c:pt>
                <c:pt idx="24429">
                  <c:v>-86.250119999999995</c:v>
                </c:pt>
                <c:pt idx="24430">
                  <c:v>-86.075902999999968</c:v>
                </c:pt>
                <c:pt idx="24431">
                  <c:v>-84.079299999999975</c:v>
                </c:pt>
                <c:pt idx="24432">
                  <c:v>-86.149519999999995</c:v>
                </c:pt>
                <c:pt idx="24433">
                  <c:v>-75.616874999999979</c:v>
                </c:pt>
                <c:pt idx="24434">
                  <c:v>-86.363</c:v>
                </c:pt>
                <c:pt idx="24435">
                  <c:v>-104.80934600000001</c:v>
                </c:pt>
                <c:pt idx="24436">
                  <c:v>-104.80673</c:v>
                </c:pt>
                <c:pt idx="24437">
                  <c:v>-84.159779999999984</c:v>
                </c:pt>
                <c:pt idx="24438">
                  <c:v>-104.93885</c:v>
                </c:pt>
                <c:pt idx="24439">
                  <c:v>-86.270415</c:v>
                </c:pt>
                <c:pt idx="24440">
                  <c:v>-82.60854999999998</c:v>
                </c:pt>
                <c:pt idx="24441">
                  <c:v>-84.105485999999985</c:v>
                </c:pt>
                <c:pt idx="24442">
                  <c:v>-105.06622</c:v>
                </c:pt>
                <c:pt idx="24443">
                  <c:v>-84.142219999999995</c:v>
                </c:pt>
                <c:pt idx="24444">
                  <c:v>-104.89274</c:v>
                </c:pt>
                <c:pt idx="24445">
                  <c:v>-76.056268000000003</c:v>
                </c:pt>
                <c:pt idx="24446">
                  <c:v>-104.904843</c:v>
                </c:pt>
                <c:pt idx="24447">
                  <c:v>-104.939061</c:v>
                </c:pt>
                <c:pt idx="24448">
                  <c:v>-86.263222999999996</c:v>
                </c:pt>
                <c:pt idx="24449">
                  <c:v>-86.263222999999996</c:v>
                </c:pt>
                <c:pt idx="24450">
                  <c:v>-86.263222999999996</c:v>
                </c:pt>
                <c:pt idx="24451">
                  <c:v>-86.263222999999996</c:v>
                </c:pt>
                <c:pt idx="24452">
                  <c:v>-86.263222999999996</c:v>
                </c:pt>
                <c:pt idx="24453">
                  <c:v>-86.263222999999996</c:v>
                </c:pt>
                <c:pt idx="24454">
                  <c:v>-86.263222999999996</c:v>
                </c:pt>
                <c:pt idx="24455">
                  <c:v>-86.263222999999996</c:v>
                </c:pt>
                <c:pt idx="24456">
                  <c:v>-86.263222999999996</c:v>
                </c:pt>
                <c:pt idx="24457">
                  <c:v>-86.263222999999996</c:v>
                </c:pt>
                <c:pt idx="24458">
                  <c:v>-86.263222999999996</c:v>
                </c:pt>
                <c:pt idx="24459">
                  <c:v>-86.263222999999996</c:v>
                </c:pt>
                <c:pt idx="24460">
                  <c:v>-86.263222999999996</c:v>
                </c:pt>
                <c:pt idx="24461">
                  <c:v>-86.263222999999996</c:v>
                </c:pt>
                <c:pt idx="24462">
                  <c:v>-86.263222999999996</c:v>
                </c:pt>
                <c:pt idx="24463">
                  <c:v>-86.263222999999996</c:v>
                </c:pt>
                <c:pt idx="24464">
                  <c:v>-86.263222999999996</c:v>
                </c:pt>
                <c:pt idx="24465">
                  <c:v>-86.263222999999996</c:v>
                </c:pt>
                <c:pt idx="24466">
                  <c:v>-86.263222999999996</c:v>
                </c:pt>
                <c:pt idx="24467">
                  <c:v>-86.263222999999996</c:v>
                </c:pt>
                <c:pt idx="24468">
                  <c:v>-86.263222999999996</c:v>
                </c:pt>
                <c:pt idx="24469">
                  <c:v>-86.263222999999996</c:v>
                </c:pt>
                <c:pt idx="24470">
                  <c:v>-86.263222999999996</c:v>
                </c:pt>
                <c:pt idx="24471">
                  <c:v>-86.263222999999996</c:v>
                </c:pt>
                <c:pt idx="24472">
                  <c:v>-86.263222999999996</c:v>
                </c:pt>
                <c:pt idx="24473">
                  <c:v>-86.263222999999996</c:v>
                </c:pt>
                <c:pt idx="24474">
                  <c:v>-86.263222999999996</c:v>
                </c:pt>
                <c:pt idx="24475">
                  <c:v>-86.263222999999996</c:v>
                </c:pt>
                <c:pt idx="24476">
                  <c:v>-86.263222999999996</c:v>
                </c:pt>
                <c:pt idx="24477">
                  <c:v>-86.263222999999996</c:v>
                </c:pt>
                <c:pt idx="24478">
                  <c:v>-86.263222999999996</c:v>
                </c:pt>
                <c:pt idx="24479">
                  <c:v>-86.263222999999996</c:v>
                </c:pt>
                <c:pt idx="24480">
                  <c:v>-86.263222999999996</c:v>
                </c:pt>
                <c:pt idx="24481">
                  <c:v>-86.263222999999996</c:v>
                </c:pt>
                <c:pt idx="24482">
                  <c:v>-86.263222999999996</c:v>
                </c:pt>
                <c:pt idx="24483">
                  <c:v>-86.263222999999996</c:v>
                </c:pt>
                <c:pt idx="24484">
                  <c:v>-86.263222999999996</c:v>
                </c:pt>
                <c:pt idx="24485">
                  <c:v>-86.263222999999996</c:v>
                </c:pt>
                <c:pt idx="24486">
                  <c:v>-86.263222999999996</c:v>
                </c:pt>
                <c:pt idx="24487">
                  <c:v>-86.263222999999996</c:v>
                </c:pt>
                <c:pt idx="24488">
                  <c:v>-86.263222999999996</c:v>
                </c:pt>
                <c:pt idx="24489">
                  <c:v>-86.263222999999996</c:v>
                </c:pt>
                <c:pt idx="24490">
                  <c:v>-86.263222999999996</c:v>
                </c:pt>
                <c:pt idx="24491">
                  <c:v>-86.263222999999996</c:v>
                </c:pt>
                <c:pt idx="24492">
                  <c:v>-86.263222999999996</c:v>
                </c:pt>
                <c:pt idx="24493">
                  <c:v>-86.263222999999996</c:v>
                </c:pt>
                <c:pt idx="24494">
                  <c:v>-86.263222999999996</c:v>
                </c:pt>
                <c:pt idx="24495">
                  <c:v>-86.263222999999996</c:v>
                </c:pt>
                <c:pt idx="24496">
                  <c:v>-86.263222999999996</c:v>
                </c:pt>
                <c:pt idx="24497">
                  <c:v>-86.263222999999996</c:v>
                </c:pt>
                <c:pt idx="24498">
                  <c:v>-86.263222999999996</c:v>
                </c:pt>
                <c:pt idx="24499">
                  <c:v>-86.263222999999996</c:v>
                </c:pt>
                <c:pt idx="24500">
                  <c:v>-86.263222999999996</c:v>
                </c:pt>
                <c:pt idx="24501">
                  <c:v>-86.263222999999996</c:v>
                </c:pt>
                <c:pt idx="24502">
                  <c:v>-86.263222999999996</c:v>
                </c:pt>
                <c:pt idx="24503">
                  <c:v>-86.390984000000003</c:v>
                </c:pt>
                <c:pt idx="24504">
                  <c:v>-104.92738</c:v>
                </c:pt>
                <c:pt idx="24505">
                  <c:v>-75.62861599999998</c:v>
                </c:pt>
                <c:pt idx="24506">
                  <c:v>-75.62861599999998</c:v>
                </c:pt>
                <c:pt idx="24507">
                  <c:v>-75.62861599999998</c:v>
                </c:pt>
                <c:pt idx="24508">
                  <c:v>-75.62861599999998</c:v>
                </c:pt>
                <c:pt idx="24509">
                  <c:v>-75.62861599999998</c:v>
                </c:pt>
                <c:pt idx="24510">
                  <c:v>-86.383660000000006</c:v>
                </c:pt>
                <c:pt idx="24511">
                  <c:v>-87.508939999999981</c:v>
                </c:pt>
                <c:pt idx="24512">
                  <c:v>-78.18183999999998</c:v>
                </c:pt>
                <c:pt idx="24513">
                  <c:v>-105.14263200000001</c:v>
                </c:pt>
                <c:pt idx="24514">
                  <c:v>-86.151179999999982</c:v>
                </c:pt>
                <c:pt idx="24515">
                  <c:v>-104.911315</c:v>
                </c:pt>
                <c:pt idx="24516">
                  <c:v>-105.14098</c:v>
                </c:pt>
                <c:pt idx="24517">
                  <c:v>-82.20872</c:v>
                </c:pt>
                <c:pt idx="24518">
                  <c:v>-84.124253999999993</c:v>
                </c:pt>
                <c:pt idx="24519">
                  <c:v>-104.934753</c:v>
                </c:pt>
                <c:pt idx="24520">
                  <c:v>-84.126609999999999</c:v>
                </c:pt>
                <c:pt idx="24521">
                  <c:v>-104.91701999999999</c:v>
                </c:pt>
                <c:pt idx="24522">
                  <c:v>-104.93729</c:v>
                </c:pt>
                <c:pt idx="24523">
                  <c:v>-86.072479999999985</c:v>
                </c:pt>
                <c:pt idx="24524">
                  <c:v>-105.076229</c:v>
                </c:pt>
                <c:pt idx="24525">
                  <c:v>-104.937927</c:v>
                </c:pt>
                <c:pt idx="24526">
                  <c:v>-105.07264000000001</c:v>
                </c:pt>
                <c:pt idx="24527">
                  <c:v>-104.920089</c:v>
                </c:pt>
                <c:pt idx="24528">
                  <c:v>-104.82155400000001</c:v>
                </c:pt>
                <c:pt idx="24529">
                  <c:v>-104.92900899999999</c:v>
                </c:pt>
                <c:pt idx="24530">
                  <c:v>-75.734769999999997</c:v>
                </c:pt>
                <c:pt idx="24531">
                  <c:v>-104.93809</c:v>
                </c:pt>
                <c:pt idx="24532">
                  <c:v>-75.565719999999999</c:v>
                </c:pt>
                <c:pt idx="24533">
                  <c:v>-105.09363</c:v>
                </c:pt>
                <c:pt idx="24534">
                  <c:v>-84.207426999999996</c:v>
                </c:pt>
                <c:pt idx="24535">
                  <c:v>-105.01506999999999</c:v>
                </c:pt>
                <c:pt idx="24536">
                  <c:v>-86.336079999999981</c:v>
                </c:pt>
                <c:pt idx="24537">
                  <c:v>-86.256045999999998</c:v>
                </c:pt>
                <c:pt idx="24538">
                  <c:v>-105.13366000000001</c:v>
                </c:pt>
                <c:pt idx="24539">
                  <c:v>-84.142599000000004</c:v>
                </c:pt>
                <c:pt idx="24540">
                  <c:v>-104.987236</c:v>
                </c:pt>
                <c:pt idx="24541">
                  <c:v>-86.340149999999994</c:v>
                </c:pt>
                <c:pt idx="24542">
                  <c:v>-104.911394</c:v>
                </c:pt>
                <c:pt idx="24543">
                  <c:v>-104.94110000000001</c:v>
                </c:pt>
                <c:pt idx="24544">
                  <c:v>-86.235679000000005</c:v>
                </c:pt>
                <c:pt idx="24545">
                  <c:v>-83.938640000000007</c:v>
                </c:pt>
                <c:pt idx="24546">
                  <c:v>-104.82167200000001</c:v>
                </c:pt>
                <c:pt idx="24547">
                  <c:v>-104.950661</c:v>
                </c:pt>
                <c:pt idx="24548">
                  <c:v>-90.202276999999981</c:v>
                </c:pt>
                <c:pt idx="24549">
                  <c:v>-74.969539999999995</c:v>
                </c:pt>
                <c:pt idx="24550">
                  <c:v>-104.95564</c:v>
                </c:pt>
                <c:pt idx="24551">
                  <c:v>-104.965</c:v>
                </c:pt>
                <c:pt idx="24552">
                  <c:v>-104.965</c:v>
                </c:pt>
                <c:pt idx="24553">
                  <c:v>-104.965</c:v>
                </c:pt>
                <c:pt idx="24554">
                  <c:v>-104.90316900000001</c:v>
                </c:pt>
                <c:pt idx="24555">
                  <c:v>-104.901775</c:v>
                </c:pt>
                <c:pt idx="24556">
                  <c:v>-104.86888</c:v>
                </c:pt>
                <c:pt idx="24557">
                  <c:v>-105.19997100000001</c:v>
                </c:pt>
                <c:pt idx="24558">
                  <c:v>-105.20011</c:v>
                </c:pt>
                <c:pt idx="24559">
                  <c:v>-105.20011</c:v>
                </c:pt>
                <c:pt idx="24560">
                  <c:v>-75.143706999999992</c:v>
                </c:pt>
                <c:pt idx="24561">
                  <c:v>-75.143706999999992</c:v>
                </c:pt>
                <c:pt idx="24562">
                  <c:v>-75.143706999999992</c:v>
                </c:pt>
                <c:pt idx="24563">
                  <c:v>-75.143706999999992</c:v>
                </c:pt>
                <c:pt idx="24564">
                  <c:v>-105.201218</c:v>
                </c:pt>
                <c:pt idx="24565">
                  <c:v>-75.116146999999998</c:v>
                </c:pt>
                <c:pt idx="24566">
                  <c:v>-86.26343</c:v>
                </c:pt>
                <c:pt idx="24567">
                  <c:v>-86.262230000000002</c:v>
                </c:pt>
                <c:pt idx="24568">
                  <c:v>-105.16669</c:v>
                </c:pt>
                <c:pt idx="24569">
                  <c:v>-105.0197</c:v>
                </c:pt>
                <c:pt idx="24570">
                  <c:v>-105.127606</c:v>
                </c:pt>
                <c:pt idx="24571">
                  <c:v>-105.127606</c:v>
                </c:pt>
                <c:pt idx="24572">
                  <c:v>-105.16728000000001</c:v>
                </c:pt>
                <c:pt idx="24573">
                  <c:v>-75.024389999999983</c:v>
                </c:pt>
                <c:pt idx="24574">
                  <c:v>-75.042500000000004</c:v>
                </c:pt>
                <c:pt idx="24575">
                  <c:v>-105.16615</c:v>
                </c:pt>
                <c:pt idx="24576">
                  <c:v>-86.251779999999982</c:v>
                </c:pt>
                <c:pt idx="24577">
                  <c:v>-86.259799999999998</c:v>
                </c:pt>
                <c:pt idx="24578">
                  <c:v>-86.262680000000003</c:v>
                </c:pt>
                <c:pt idx="24579">
                  <c:v>-121.81010000000001</c:v>
                </c:pt>
                <c:pt idx="24580">
                  <c:v>-105.16701</c:v>
                </c:pt>
                <c:pt idx="24581">
                  <c:v>-105.16239</c:v>
                </c:pt>
                <c:pt idx="24582">
                  <c:v>-105.16345</c:v>
                </c:pt>
                <c:pt idx="24583">
                  <c:v>-105.16615</c:v>
                </c:pt>
                <c:pt idx="24584">
                  <c:v>-104.86750000000001</c:v>
                </c:pt>
                <c:pt idx="24585">
                  <c:v>-75.465801999999982</c:v>
                </c:pt>
                <c:pt idx="24586">
                  <c:v>-105.05941</c:v>
                </c:pt>
                <c:pt idx="24587">
                  <c:v>-74.291340000000005</c:v>
                </c:pt>
                <c:pt idx="24588">
                  <c:v>-84.053967999999998</c:v>
                </c:pt>
                <c:pt idx="24589">
                  <c:v>-104.998603</c:v>
                </c:pt>
                <c:pt idx="24590">
                  <c:v>-86.258469999999974</c:v>
                </c:pt>
                <c:pt idx="24591">
                  <c:v>-81.090658000000005</c:v>
                </c:pt>
                <c:pt idx="24592">
                  <c:v>-86.259969999999996</c:v>
                </c:pt>
                <c:pt idx="24593">
                  <c:v>-105.0839</c:v>
                </c:pt>
                <c:pt idx="24594">
                  <c:v>-104.81869</c:v>
                </c:pt>
                <c:pt idx="24595">
                  <c:v>-104.848439</c:v>
                </c:pt>
                <c:pt idx="24596">
                  <c:v>-84.063800000000001</c:v>
                </c:pt>
                <c:pt idx="24597">
                  <c:v>-105.05228</c:v>
                </c:pt>
                <c:pt idx="24598">
                  <c:v>-89.638739999999984</c:v>
                </c:pt>
                <c:pt idx="24599">
                  <c:v>-105.17886</c:v>
                </c:pt>
                <c:pt idx="24600">
                  <c:v>-75.035359</c:v>
                </c:pt>
                <c:pt idx="24601">
                  <c:v>-105.19122</c:v>
                </c:pt>
                <c:pt idx="24602">
                  <c:v>-104.98838000000001</c:v>
                </c:pt>
                <c:pt idx="24603">
                  <c:v>-105.12732</c:v>
                </c:pt>
                <c:pt idx="24604">
                  <c:v>-104.941323</c:v>
                </c:pt>
                <c:pt idx="24605">
                  <c:v>-105.13070999999999</c:v>
                </c:pt>
                <c:pt idx="24606">
                  <c:v>-75.012277999999981</c:v>
                </c:pt>
                <c:pt idx="24607">
                  <c:v>-75.641486</c:v>
                </c:pt>
                <c:pt idx="24608">
                  <c:v>-86.253379999999993</c:v>
                </c:pt>
                <c:pt idx="24609">
                  <c:v>-105.15843</c:v>
                </c:pt>
                <c:pt idx="24610">
                  <c:v>-82.628269000000003</c:v>
                </c:pt>
                <c:pt idx="24611">
                  <c:v>-82.621079999999992</c:v>
                </c:pt>
                <c:pt idx="24612">
                  <c:v>-82.620979999999989</c:v>
                </c:pt>
                <c:pt idx="24613">
                  <c:v>-121.80403</c:v>
                </c:pt>
                <c:pt idx="24614">
                  <c:v>-86.263360000000006</c:v>
                </c:pt>
                <c:pt idx="24615">
                  <c:v>-82.622769999999974</c:v>
                </c:pt>
                <c:pt idx="24616">
                  <c:v>-75.698120000000003</c:v>
                </c:pt>
                <c:pt idx="24617">
                  <c:v>-105.153589</c:v>
                </c:pt>
                <c:pt idx="24618">
                  <c:v>-104.98077000000001</c:v>
                </c:pt>
                <c:pt idx="24619">
                  <c:v>-104.98484999999999</c:v>
                </c:pt>
                <c:pt idx="24620">
                  <c:v>-84.191079999999999</c:v>
                </c:pt>
                <c:pt idx="24621">
                  <c:v>-84.633079999999993</c:v>
                </c:pt>
                <c:pt idx="24622">
                  <c:v>-84.645357999999987</c:v>
                </c:pt>
                <c:pt idx="24623">
                  <c:v>-86.349800000000002</c:v>
                </c:pt>
                <c:pt idx="24624">
                  <c:v>-82.636127999999999</c:v>
                </c:pt>
                <c:pt idx="24625">
                  <c:v>-105.127123</c:v>
                </c:pt>
                <c:pt idx="24626">
                  <c:v>-105.077849</c:v>
                </c:pt>
                <c:pt idx="24627">
                  <c:v>-75.610837999999987</c:v>
                </c:pt>
                <c:pt idx="24628">
                  <c:v>-94.235106999999999</c:v>
                </c:pt>
                <c:pt idx="24629">
                  <c:v>-75.692122999999981</c:v>
                </c:pt>
                <c:pt idx="24630">
                  <c:v>-105.16240999999999</c:v>
                </c:pt>
                <c:pt idx="24631">
                  <c:v>-89.698044999999979</c:v>
                </c:pt>
                <c:pt idx="24632">
                  <c:v>-84.69309699999998</c:v>
                </c:pt>
                <c:pt idx="24633">
                  <c:v>-105.06413999999999</c:v>
                </c:pt>
                <c:pt idx="24634">
                  <c:v>-86.254289999999997</c:v>
                </c:pt>
                <c:pt idx="24635">
                  <c:v>-89.557220000000001</c:v>
                </c:pt>
                <c:pt idx="24636">
                  <c:v>-74.995363999999995</c:v>
                </c:pt>
                <c:pt idx="24637">
                  <c:v>-86.260137</c:v>
                </c:pt>
                <c:pt idx="24638">
                  <c:v>-104.818428</c:v>
                </c:pt>
                <c:pt idx="24639">
                  <c:v>-105.16401999999999</c:v>
                </c:pt>
                <c:pt idx="24640">
                  <c:v>-86.280240000000006</c:v>
                </c:pt>
                <c:pt idx="24641">
                  <c:v>-84.391630000000006</c:v>
                </c:pt>
                <c:pt idx="24642">
                  <c:v>-86.344080000000005</c:v>
                </c:pt>
                <c:pt idx="24643">
                  <c:v>-75.546413000000001</c:v>
                </c:pt>
                <c:pt idx="24644">
                  <c:v>-84.124229999999997</c:v>
                </c:pt>
                <c:pt idx="24645">
                  <c:v>-105.055131</c:v>
                </c:pt>
                <c:pt idx="24646">
                  <c:v>-104.97922</c:v>
                </c:pt>
                <c:pt idx="24647">
                  <c:v>-93.474648999999999</c:v>
                </c:pt>
                <c:pt idx="24648">
                  <c:v>-104.995682</c:v>
                </c:pt>
                <c:pt idx="24649">
                  <c:v>-86.354330000000004</c:v>
                </c:pt>
                <c:pt idx="24650">
                  <c:v>-104.9644</c:v>
                </c:pt>
                <c:pt idx="24651">
                  <c:v>-75.550472999999968</c:v>
                </c:pt>
                <c:pt idx="24652">
                  <c:v>-104.994891</c:v>
                </c:pt>
                <c:pt idx="24653">
                  <c:v>-104.980977</c:v>
                </c:pt>
                <c:pt idx="24654">
                  <c:v>-104.99271</c:v>
                </c:pt>
                <c:pt idx="24655">
                  <c:v>-104.992617</c:v>
                </c:pt>
                <c:pt idx="24656">
                  <c:v>-84.055660000000003</c:v>
                </c:pt>
                <c:pt idx="24657">
                  <c:v>-104.99035000000001</c:v>
                </c:pt>
                <c:pt idx="24658">
                  <c:v>-86.045119999999997</c:v>
                </c:pt>
                <c:pt idx="24659">
                  <c:v>-104.987808</c:v>
                </c:pt>
                <c:pt idx="24660">
                  <c:v>-75.075263000000007</c:v>
                </c:pt>
                <c:pt idx="24661">
                  <c:v>-86.042963999999998</c:v>
                </c:pt>
                <c:pt idx="24662">
                  <c:v>-86.038830000000004</c:v>
                </c:pt>
                <c:pt idx="24663">
                  <c:v>-86.037499999999994</c:v>
                </c:pt>
                <c:pt idx="24664">
                  <c:v>-75.700040000000001</c:v>
                </c:pt>
                <c:pt idx="24665">
                  <c:v>-104.993831</c:v>
                </c:pt>
                <c:pt idx="24666">
                  <c:v>-104.99533</c:v>
                </c:pt>
                <c:pt idx="24667">
                  <c:v>-104.83723999999999</c:v>
                </c:pt>
                <c:pt idx="24668">
                  <c:v>-86.036779999999979</c:v>
                </c:pt>
                <c:pt idx="24669">
                  <c:v>-86.04537999999998</c:v>
                </c:pt>
                <c:pt idx="24670">
                  <c:v>-121.610876</c:v>
                </c:pt>
                <c:pt idx="24671">
                  <c:v>-86.036249999999995</c:v>
                </c:pt>
                <c:pt idx="24672">
                  <c:v>-86.298850999999999</c:v>
                </c:pt>
                <c:pt idx="24673">
                  <c:v>-86.039810000000003</c:v>
                </c:pt>
                <c:pt idx="24674">
                  <c:v>-75.554323999999994</c:v>
                </c:pt>
                <c:pt idx="24675">
                  <c:v>-86.038499999999999</c:v>
                </c:pt>
                <c:pt idx="24676">
                  <c:v>-86.037728999999999</c:v>
                </c:pt>
                <c:pt idx="24677">
                  <c:v>-104.995169</c:v>
                </c:pt>
                <c:pt idx="24678">
                  <c:v>-86.038979999999981</c:v>
                </c:pt>
                <c:pt idx="24679">
                  <c:v>-75.122189999999989</c:v>
                </c:pt>
                <c:pt idx="24680">
                  <c:v>-75.122189999999989</c:v>
                </c:pt>
                <c:pt idx="24681">
                  <c:v>-86.045530000000014</c:v>
                </c:pt>
                <c:pt idx="24682">
                  <c:v>-86.040329999999997</c:v>
                </c:pt>
                <c:pt idx="24683">
                  <c:v>-86.043400000000005</c:v>
                </c:pt>
                <c:pt idx="24684">
                  <c:v>-89.709704000000002</c:v>
                </c:pt>
                <c:pt idx="24685">
                  <c:v>-86.044449999999998</c:v>
                </c:pt>
                <c:pt idx="24686">
                  <c:v>-94.772419999999983</c:v>
                </c:pt>
                <c:pt idx="24687">
                  <c:v>-82.628275999999985</c:v>
                </c:pt>
                <c:pt idx="24688">
                  <c:v>-75.047245000000004</c:v>
                </c:pt>
                <c:pt idx="24689">
                  <c:v>-104.73032000000001</c:v>
                </c:pt>
                <c:pt idx="24690">
                  <c:v>-75.129769999999979</c:v>
                </c:pt>
                <c:pt idx="24691">
                  <c:v>-121.86309799999999</c:v>
                </c:pt>
                <c:pt idx="24692">
                  <c:v>-84.054687000000001</c:v>
                </c:pt>
                <c:pt idx="24693">
                  <c:v>-105.23631</c:v>
                </c:pt>
                <c:pt idx="24694">
                  <c:v>-94.802852999999985</c:v>
                </c:pt>
                <c:pt idx="24695">
                  <c:v>-121.862559</c:v>
                </c:pt>
                <c:pt idx="24696">
                  <c:v>-104.99276999999999</c:v>
                </c:pt>
                <c:pt idx="24697">
                  <c:v>-84.290544999999995</c:v>
                </c:pt>
                <c:pt idx="24698">
                  <c:v>-84.290544999999995</c:v>
                </c:pt>
                <c:pt idx="24699">
                  <c:v>-84.290544999999995</c:v>
                </c:pt>
                <c:pt idx="24700">
                  <c:v>-84.290544999999995</c:v>
                </c:pt>
                <c:pt idx="24701">
                  <c:v>-105.05292</c:v>
                </c:pt>
                <c:pt idx="24702">
                  <c:v>-86.432413999999994</c:v>
                </c:pt>
                <c:pt idx="24703">
                  <c:v>-99.312809999999999</c:v>
                </c:pt>
                <c:pt idx="24704">
                  <c:v>-89.662310999999988</c:v>
                </c:pt>
                <c:pt idx="24705">
                  <c:v>-89.662310999999988</c:v>
                </c:pt>
                <c:pt idx="24706">
                  <c:v>-89.662310999999988</c:v>
                </c:pt>
                <c:pt idx="24707">
                  <c:v>-89.662310999999988</c:v>
                </c:pt>
                <c:pt idx="24708">
                  <c:v>-89.662310999999988</c:v>
                </c:pt>
                <c:pt idx="24709">
                  <c:v>-89.662310999999988</c:v>
                </c:pt>
                <c:pt idx="24710">
                  <c:v>-105.141434</c:v>
                </c:pt>
                <c:pt idx="24711">
                  <c:v>-104.740081</c:v>
                </c:pt>
                <c:pt idx="24712">
                  <c:v>-94.763999999999996</c:v>
                </c:pt>
                <c:pt idx="24713">
                  <c:v>-86.115047999999987</c:v>
                </c:pt>
                <c:pt idx="24714">
                  <c:v>-105.016493</c:v>
                </c:pt>
                <c:pt idx="24715">
                  <c:v>-104.74078</c:v>
                </c:pt>
                <c:pt idx="24716">
                  <c:v>-104.941057</c:v>
                </c:pt>
                <c:pt idx="24717">
                  <c:v>-84.636493999999999</c:v>
                </c:pt>
                <c:pt idx="24718">
                  <c:v>-104.988173</c:v>
                </c:pt>
                <c:pt idx="24719">
                  <c:v>-84.63530999999999</c:v>
                </c:pt>
                <c:pt idx="24720">
                  <c:v>-86.433992000000003</c:v>
                </c:pt>
                <c:pt idx="24721">
                  <c:v>-84.19171</c:v>
                </c:pt>
                <c:pt idx="24722">
                  <c:v>-84.19171</c:v>
                </c:pt>
                <c:pt idx="24723">
                  <c:v>-104.998801</c:v>
                </c:pt>
                <c:pt idx="24724">
                  <c:v>-84.191609999999997</c:v>
                </c:pt>
                <c:pt idx="24725">
                  <c:v>-86.429930000000013</c:v>
                </c:pt>
                <c:pt idx="24726">
                  <c:v>-84.19444</c:v>
                </c:pt>
                <c:pt idx="24727">
                  <c:v>-104.7756</c:v>
                </c:pt>
                <c:pt idx="24728">
                  <c:v>-82.669117999999983</c:v>
                </c:pt>
                <c:pt idx="24729">
                  <c:v>-75.366540000000001</c:v>
                </c:pt>
                <c:pt idx="24730">
                  <c:v>-75.046261999999999</c:v>
                </c:pt>
                <c:pt idx="24731">
                  <c:v>-86.158982999999992</c:v>
                </c:pt>
                <c:pt idx="24732">
                  <c:v>-75.109409999999983</c:v>
                </c:pt>
                <c:pt idx="24733">
                  <c:v>-86.350580999999991</c:v>
                </c:pt>
                <c:pt idx="24734">
                  <c:v>-104.849082</c:v>
                </c:pt>
                <c:pt idx="24735">
                  <c:v>-75.37251999999998</c:v>
                </c:pt>
                <c:pt idx="24736">
                  <c:v>-84.192236999999992</c:v>
                </c:pt>
                <c:pt idx="24737">
                  <c:v>-104.81628000000001</c:v>
                </c:pt>
                <c:pt idx="24738">
                  <c:v>-75.36378999999998</c:v>
                </c:pt>
                <c:pt idx="24739">
                  <c:v>-86.291749999999993</c:v>
                </c:pt>
                <c:pt idx="24740">
                  <c:v>-86.158239999999992</c:v>
                </c:pt>
                <c:pt idx="24741">
                  <c:v>-104.78807</c:v>
                </c:pt>
                <c:pt idx="24742">
                  <c:v>-86.335844999999992</c:v>
                </c:pt>
                <c:pt idx="24743">
                  <c:v>-86.383652999999981</c:v>
                </c:pt>
                <c:pt idx="24744">
                  <c:v>-89.710627000000002</c:v>
                </c:pt>
                <c:pt idx="24745">
                  <c:v>-75.045760000000001</c:v>
                </c:pt>
                <c:pt idx="24746">
                  <c:v>-84.058821999999992</c:v>
                </c:pt>
                <c:pt idx="24747">
                  <c:v>-89.60804499999999</c:v>
                </c:pt>
                <c:pt idx="24748">
                  <c:v>-104.83899</c:v>
                </c:pt>
                <c:pt idx="24749">
                  <c:v>-86.349963000000002</c:v>
                </c:pt>
                <c:pt idx="24750">
                  <c:v>-75.333086999999992</c:v>
                </c:pt>
                <c:pt idx="24751">
                  <c:v>-104.84369</c:v>
                </c:pt>
                <c:pt idx="24752">
                  <c:v>-75.38385199999999</c:v>
                </c:pt>
                <c:pt idx="24753">
                  <c:v>-75.331977999999992</c:v>
                </c:pt>
                <c:pt idx="24754">
                  <c:v>-75.366470000000007</c:v>
                </c:pt>
                <c:pt idx="24755">
                  <c:v>-75.336039999999983</c:v>
                </c:pt>
                <c:pt idx="24756">
                  <c:v>-105.14068</c:v>
                </c:pt>
                <c:pt idx="24757">
                  <c:v>-86.322129999999973</c:v>
                </c:pt>
                <c:pt idx="24758">
                  <c:v>-75.333939999999998</c:v>
                </c:pt>
                <c:pt idx="24759">
                  <c:v>-86.158563999999998</c:v>
                </c:pt>
                <c:pt idx="24760">
                  <c:v>-105.07795</c:v>
                </c:pt>
                <c:pt idx="24761">
                  <c:v>-89.703733999999983</c:v>
                </c:pt>
                <c:pt idx="24762">
                  <c:v>-104.81173</c:v>
                </c:pt>
                <c:pt idx="24763">
                  <c:v>-89.708656000000005</c:v>
                </c:pt>
                <c:pt idx="24764">
                  <c:v>-86.27413</c:v>
                </c:pt>
                <c:pt idx="24765">
                  <c:v>-105.08929000000001</c:v>
                </c:pt>
                <c:pt idx="24766">
                  <c:v>-88.222864999999999</c:v>
                </c:pt>
                <c:pt idx="24767">
                  <c:v>-75.144159999999999</c:v>
                </c:pt>
                <c:pt idx="24768">
                  <c:v>-75.330924999999993</c:v>
                </c:pt>
                <c:pt idx="24769">
                  <c:v>-75.338497999999987</c:v>
                </c:pt>
                <c:pt idx="24770">
                  <c:v>-105.09111</c:v>
                </c:pt>
                <c:pt idx="24771">
                  <c:v>-86.160741999999985</c:v>
                </c:pt>
                <c:pt idx="24772">
                  <c:v>-105.09028000000001</c:v>
                </c:pt>
                <c:pt idx="24773">
                  <c:v>-86.158429999999981</c:v>
                </c:pt>
                <c:pt idx="24774">
                  <c:v>-86.163269999999997</c:v>
                </c:pt>
                <c:pt idx="24775">
                  <c:v>-86.164570000000012</c:v>
                </c:pt>
                <c:pt idx="24776">
                  <c:v>-75.334889000000004</c:v>
                </c:pt>
                <c:pt idx="24777">
                  <c:v>-86.149959999999993</c:v>
                </c:pt>
                <c:pt idx="24778">
                  <c:v>-84.056389999999979</c:v>
                </c:pt>
                <c:pt idx="24779">
                  <c:v>-86.342839999999981</c:v>
                </c:pt>
                <c:pt idx="24780">
                  <c:v>-75.376120999999998</c:v>
                </c:pt>
                <c:pt idx="24781">
                  <c:v>-86.169223000000002</c:v>
                </c:pt>
                <c:pt idx="24782">
                  <c:v>-86.168871999999965</c:v>
                </c:pt>
                <c:pt idx="24783">
                  <c:v>-75.338819999999998</c:v>
                </c:pt>
                <c:pt idx="24784">
                  <c:v>-86.265339999999981</c:v>
                </c:pt>
                <c:pt idx="24785">
                  <c:v>-88.274201000000005</c:v>
                </c:pt>
                <c:pt idx="24786">
                  <c:v>-86.021789999999982</c:v>
                </c:pt>
                <c:pt idx="24787">
                  <c:v>-75.366901999999982</c:v>
                </c:pt>
                <c:pt idx="24788">
                  <c:v>-94.800979999999981</c:v>
                </c:pt>
                <c:pt idx="24789">
                  <c:v>-86.510285999999994</c:v>
                </c:pt>
                <c:pt idx="24790">
                  <c:v>-86.157039999999981</c:v>
                </c:pt>
                <c:pt idx="24791">
                  <c:v>-105.0198</c:v>
                </c:pt>
                <c:pt idx="24792">
                  <c:v>-104.822035</c:v>
                </c:pt>
                <c:pt idx="24793">
                  <c:v>-75.362953000000005</c:v>
                </c:pt>
                <c:pt idx="24794">
                  <c:v>-84.20147</c:v>
                </c:pt>
                <c:pt idx="24795">
                  <c:v>-86.158609999999982</c:v>
                </c:pt>
                <c:pt idx="24796">
                  <c:v>-75.363919999999993</c:v>
                </c:pt>
                <c:pt idx="24797">
                  <c:v>-105.08416</c:v>
                </c:pt>
                <c:pt idx="24798">
                  <c:v>-86.158149999999992</c:v>
                </c:pt>
                <c:pt idx="24799">
                  <c:v>-104.796554</c:v>
                </c:pt>
                <c:pt idx="24800">
                  <c:v>-104.86255</c:v>
                </c:pt>
                <c:pt idx="24801">
                  <c:v>-75.339860000000002</c:v>
                </c:pt>
                <c:pt idx="24802">
                  <c:v>-75.370423000000002</c:v>
                </c:pt>
                <c:pt idx="24803">
                  <c:v>-104.84357</c:v>
                </c:pt>
                <c:pt idx="24804">
                  <c:v>-89.710389000000006</c:v>
                </c:pt>
                <c:pt idx="24805">
                  <c:v>-86.163697999999982</c:v>
                </c:pt>
                <c:pt idx="24806">
                  <c:v>-86.164912999999999</c:v>
                </c:pt>
                <c:pt idx="24807">
                  <c:v>-86.014489999999995</c:v>
                </c:pt>
                <c:pt idx="24808">
                  <c:v>-75.369133000000005</c:v>
                </c:pt>
                <c:pt idx="24809">
                  <c:v>-104.796432</c:v>
                </c:pt>
                <c:pt idx="24810">
                  <c:v>-76.670221999999981</c:v>
                </c:pt>
                <c:pt idx="24811">
                  <c:v>-104.8509</c:v>
                </c:pt>
                <c:pt idx="24812">
                  <c:v>-104.79761000000001</c:v>
                </c:pt>
                <c:pt idx="24813">
                  <c:v>-75.369729999999976</c:v>
                </c:pt>
                <c:pt idx="24814">
                  <c:v>-75.339975999999979</c:v>
                </c:pt>
                <c:pt idx="24815">
                  <c:v>-75.368219999999994</c:v>
                </c:pt>
                <c:pt idx="24816">
                  <c:v>-86.143820000000005</c:v>
                </c:pt>
                <c:pt idx="24817">
                  <c:v>-99.032713999999999</c:v>
                </c:pt>
                <c:pt idx="24818">
                  <c:v>-87.196950000000001</c:v>
                </c:pt>
                <c:pt idx="24819">
                  <c:v>-75.372578999999988</c:v>
                </c:pt>
                <c:pt idx="24820">
                  <c:v>-104.83929999999999</c:v>
                </c:pt>
                <c:pt idx="24821">
                  <c:v>-85.988973000000001</c:v>
                </c:pt>
                <c:pt idx="24822">
                  <c:v>-121.590096</c:v>
                </c:pt>
                <c:pt idx="24823">
                  <c:v>-75.379257999999979</c:v>
                </c:pt>
                <c:pt idx="24824">
                  <c:v>-85.994560000000007</c:v>
                </c:pt>
                <c:pt idx="24825">
                  <c:v>-97.095609999999994</c:v>
                </c:pt>
                <c:pt idx="24826">
                  <c:v>-75.364580000000004</c:v>
                </c:pt>
                <c:pt idx="24827">
                  <c:v>-105.18392799999999</c:v>
                </c:pt>
                <c:pt idx="24828">
                  <c:v>-85.963094999999996</c:v>
                </c:pt>
                <c:pt idx="24829">
                  <c:v>-76.961138000000005</c:v>
                </c:pt>
                <c:pt idx="24830">
                  <c:v>-86.402769999999975</c:v>
                </c:pt>
                <c:pt idx="24831">
                  <c:v>-86.343603999999999</c:v>
                </c:pt>
                <c:pt idx="24832">
                  <c:v>-104.918183</c:v>
                </c:pt>
                <c:pt idx="24833">
                  <c:v>-85.983540000000005</c:v>
                </c:pt>
                <c:pt idx="24834">
                  <c:v>-104.82747999999999</c:v>
                </c:pt>
                <c:pt idx="24835">
                  <c:v>-98.786869999999993</c:v>
                </c:pt>
                <c:pt idx="24836">
                  <c:v>-104.919</c:v>
                </c:pt>
                <c:pt idx="24837">
                  <c:v>-105.137179</c:v>
                </c:pt>
                <c:pt idx="24838">
                  <c:v>-105.134697</c:v>
                </c:pt>
                <c:pt idx="24839">
                  <c:v>-88.870519999999999</c:v>
                </c:pt>
                <c:pt idx="24840">
                  <c:v>-104.91946</c:v>
                </c:pt>
                <c:pt idx="24841">
                  <c:v>-86.163130999999993</c:v>
                </c:pt>
                <c:pt idx="24842">
                  <c:v>-86.163130999999993</c:v>
                </c:pt>
                <c:pt idx="24843">
                  <c:v>-86.163130999999993</c:v>
                </c:pt>
                <c:pt idx="24844">
                  <c:v>-86.163130999999993</c:v>
                </c:pt>
                <c:pt idx="24845">
                  <c:v>-86.094164000000006</c:v>
                </c:pt>
                <c:pt idx="24846">
                  <c:v>-86.159103999999999</c:v>
                </c:pt>
                <c:pt idx="24847">
                  <c:v>-104.90656</c:v>
                </c:pt>
                <c:pt idx="24848">
                  <c:v>-86.191699999999997</c:v>
                </c:pt>
                <c:pt idx="24849">
                  <c:v>-86.135792999999993</c:v>
                </c:pt>
                <c:pt idx="24850">
                  <c:v>-75.365257999999983</c:v>
                </c:pt>
                <c:pt idx="24851">
                  <c:v>-85.987547000000006</c:v>
                </c:pt>
                <c:pt idx="24852">
                  <c:v>-104.99312500000001</c:v>
                </c:pt>
                <c:pt idx="24853">
                  <c:v>-104.99397500000001</c:v>
                </c:pt>
                <c:pt idx="24854">
                  <c:v>-86.323160999999999</c:v>
                </c:pt>
                <c:pt idx="24855">
                  <c:v>-104.86399</c:v>
                </c:pt>
                <c:pt idx="24856">
                  <c:v>-75.363522000000003</c:v>
                </c:pt>
                <c:pt idx="24857">
                  <c:v>-75.539789999999982</c:v>
                </c:pt>
                <c:pt idx="24858">
                  <c:v>-75.365166000000002</c:v>
                </c:pt>
                <c:pt idx="24859">
                  <c:v>-104.87251000000001</c:v>
                </c:pt>
                <c:pt idx="24860">
                  <c:v>-104.76555999999999</c:v>
                </c:pt>
                <c:pt idx="24861">
                  <c:v>-86.313140000000004</c:v>
                </c:pt>
                <c:pt idx="24862">
                  <c:v>-86.159923000000006</c:v>
                </c:pt>
                <c:pt idx="24863">
                  <c:v>-84.253730000000004</c:v>
                </c:pt>
                <c:pt idx="24864">
                  <c:v>-105.06507000000001</c:v>
                </c:pt>
                <c:pt idx="24865">
                  <c:v>-86.313659999999999</c:v>
                </c:pt>
                <c:pt idx="24866">
                  <c:v>-104.77029</c:v>
                </c:pt>
                <c:pt idx="24867">
                  <c:v>-105.10290000000001</c:v>
                </c:pt>
                <c:pt idx="24868">
                  <c:v>-77.712601000000006</c:v>
                </c:pt>
                <c:pt idx="24869">
                  <c:v>-105.10382</c:v>
                </c:pt>
                <c:pt idx="24870">
                  <c:v>-105.10292</c:v>
                </c:pt>
                <c:pt idx="24871">
                  <c:v>-105.10380000000001</c:v>
                </c:pt>
                <c:pt idx="24872">
                  <c:v>-104.799808</c:v>
                </c:pt>
                <c:pt idx="24873">
                  <c:v>-104.76169</c:v>
                </c:pt>
                <c:pt idx="24874">
                  <c:v>-75.534493999999995</c:v>
                </c:pt>
                <c:pt idx="24875">
                  <c:v>-82.655798999999988</c:v>
                </c:pt>
                <c:pt idx="24876">
                  <c:v>-89.711322999999993</c:v>
                </c:pt>
                <c:pt idx="24877">
                  <c:v>-89.610207000000003</c:v>
                </c:pt>
                <c:pt idx="24878">
                  <c:v>-104.84775999999999</c:v>
                </c:pt>
                <c:pt idx="24879">
                  <c:v>-75.533559999999994</c:v>
                </c:pt>
                <c:pt idx="24880">
                  <c:v>-104.84846</c:v>
                </c:pt>
                <c:pt idx="24881">
                  <c:v>-104.84842</c:v>
                </c:pt>
                <c:pt idx="24882">
                  <c:v>-75.697191000000004</c:v>
                </c:pt>
                <c:pt idx="24883">
                  <c:v>-86.039170000000013</c:v>
                </c:pt>
                <c:pt idx="24884">
                  <c:v>-88.269439000000006</c:v>
                </c:pt>
                <c:pt idx="24885">
                  <c:v>-104.90450300000001</c:v>
                </c:pt>
                <c:pt idx="24886">
                  <c:v>-86.064331999999979</c:v>
                </c:pt>
                <c:pt idx="24887">
                  <c:v>-77.728349999999992</c:v>
                </c:pt>
                <c:pt idx="24888">
                  <c:v>-84.066839999999999</c:v>
                </c:pt>
                <c:pt idx="24889">
                  <c:v>-86.163399999999982</c:v>
                </c:pt>
                <c:pt idx="24890">
                  <c:v>-86.299270000000007</c:v>
                </c:pt>
                <c:pt idx="24891">
                  <c:v>-94.799019999999999</c:v>
                </c:pt>
                <c:pt idx="24892">
                  <c:v>-105.07984999999999</c:v>
                </c:pt>
                <c:pt idx="24893">
                  <c:v>-104.85549</c:v>
                </c:pt>
                <c:pt idx="24894">
                  <c:v>-86.266014999999996</c:v>
                </c:pt>
                <c:pt idx="24895">
                  <c:v>-105.004865</c:v>
                </c:pt>
                <c:pt idx="24896">
                  <c:v>-77.200396999999981</c:v>
                </c:pt>
                <c:pt idx="24897">
                  <c:v>-104.8506</c:v>
                </c:pt>
                <c:pt idx="24898">
                  <c:v>-104.851904</c:v>
                </c:pt>
                <c:pt idx="24899">
                  <c:v>-86.143699999999995</c:v>
                </c:pt>
                <c:pt idx="24900">
                  <c:v>-86.143699999999995</c:v>
                </c:pt>
                <c:pt idx="24901">
                  <c:v>-75.525749999999988</c:v>
                </c:pt>
                <c:pt idx="24902">
                  <c:v>-86.010047</c:v>
                </c:pt>
                <c:pt idx="24903">
                  <c:v>-86.273439999999979</c:v>
                </c:pt>
                <c:pt idx="24904">
                  <c:v>-76.979111000000003</c:v>
                </c:pt>
                <c:pt idx="24905">
                  <c:v>-86.137294999999995</c:v>
                </c:pt>
                <c:pt idx="24906">
                  <c:v>-86.137294999999995</c:v>
                </c:pt>
                <c:pt idx="24907">
                  <c:v>-86.137294999999995</c:v>
                </c:pt>
                <c:pt idx="24908">
                  <c:v>-91.569147999999998</c:v>
                </c:pt>
                <c:pt idx="24909">
                  <c:v>-105.07543200000001</c:v>
                </c:pt>
                <c:pt idx="24910">
                  <c:v>-86.262054000000006</c:v>
                </c:pt>
                <c:pt idx="24911">
                  <c:v>-86.269431999999981</c:v>
                </c:pt>
                <c:pt idx="24912">
                  <c:v>-84.243960000000001</c:v>
                </c:pt>
                <c:pt idx="24913">
                  <c:v>-86.269025999999997</c:v>
                </c:pt>
                <c:pt idx="24914">
                  <c:v>-74.929810000000003</c:v>
                </c:pt>
                <c:pt idx="24915">
                  <c:v>-75.505800999999991</c:v>
                </c:pt>
                <c:pt idx="24916">
                  <c:v>-74.961250000000007</c:v>
                </c:pt>
                <c:pt idx="24917">
                  <c:v>-74.961250000000007</c:v>
                </c:pt>
                <c:pt idx="24918">
                  <c:v>-105.106407</c:v>
                </c:pt>
                <c:pt idx="24919">
                  <c:v>-75.533799999999999</c:v>
                </c:pt>
                <c:pt idx="24920">
                  <c:v>-75.533839999999998</c:v>
                </c:pt>
                <c:pt idx="24921">
                  <c:v>-105.11024399999999</c:v>
                </c:pt>
                <c:pt idx="24922">
                  <c:v>-75.042226999999997</c:v>
                </c:pt>
                <c:pt idx="24923">
                  <c:v>-105.08722</c:v>
                </c:pt>
                <c:pt idx="24924">
                  <c:v>-104.99021</c:v>
                </c:pt>
                <c:pt idx="24925">
                  <c:v>-83.031739999999999</c:v>
                </c:pt>
                <c:pt idx="24926">
                  <c:v>-104.98679</c:v>
                </c:pt>
                <c:pt idx="24927">
                  <c:v>-75.044061999999997</c:v>
                </c:pt>
                <c:pt idx="24928">
                  <c:v>-75.052819999999983</c:v>
                </c:pt>
                <c:pt idx="24929">
                  <c:v>-77.015877999999987</c:v>
                </c:pt>
                <c:pt idx="24930">
                  <c:v>-104.990303</c:v>
                </c:pt>
                <c:pt idx="24931">
                  <c:v>-75.094309999999993</c:v>
                </c:pt>
                <c:pt idx="24932">
                  <c:v>-75.05889999999998</c:v>
                </c:pt>
                <c:pt idx="24933">
                  <c:v>-82.441410000000005</c:v>
                </c:pt>
                <c:pt idx="24934">
                  <c:v>-86.051659999999998</c:v>
                </c:pt>
                <c:pt idx="24935">
                  <c:v>-86.054034999999999</c:v>
                </c:pt>
                <c:pt idx="24936">
                  <c:v>-84.267538999999999</c:v>
                </c:pt>
                <c:pt idx="24937">
                  <c:v>-84.267538999999999</c:v>
                </c:pt>
                <c:pt idx="24938">
                  <c:v>-84.267538999999999</c:v>
                </c:pt>
                <c:pt idx="24939">
                  <c:v>-84.267538999999999</c:v>
                </c:pt>
                <c:pt idx="24940">
                  <c:v>-84.267538999999999</c:v>
                </c:pt>
                <c:pt idx="24941">
                  <c:v>-84.267538999999999</c:v>
                </c:pt>
                <c:pt idx="24942">
                  <c:v>-104.97031</c:v>
                </c:pt>
                <c:pt idx="24943">
                  <c:v>-94.816265999999999</c:v>
                </c:pt>
                <c:pt idx="24944">
                  <c:v>-86.047799999999995</c:v>
                </c:pt>
                <c:pt idx="24945">
                  <c:v>-76.9679</c:v>
                </c:pt>
                <c:pt idx="24946">
                  <c:v>-86.051640000000006</c:v>
                </c:pt>
                <c:pt idx="24947">
                  <c:v>-75.501490000000004</c:v>
                </c:pt>
                <c:pt idx="24948">
                  <c:v>-86.302689999999998</c:v>
                </c:pt>
                <c:pt idx="24949">
                  <c:v>-89.664609999999996</c:v>
                </c:pt>
                <c:pt idx="24950">
                  <c:v>-86.047110000000004</c:v>
                </c:pt>
                <c:pt idx="24951">
                  <c:v>-86.052819999999983</c:v>
                </c:pt>
                <c:pt idx="24952">
                  <c:v>-86.051105000000007</c:v>
                </c:pt>
                <c:pt idx="24953">
                  <c:v>-86.054919999999996</c:v>
                </c:pt>
                <c:pt idx="24954">
                  <c:v>-86.308141999999989</c:v>
                </c:pt>
                <c:pt idx="24955">
                  <c:v>-105.052476</c:v>
                </c:pt>
                <c:pt idx="24956">
                  <c:v>-82.975516999999982</c:v>
                </c:pt>
                <c:pt idx="24957">
                  <c:v>-105.13658</c:v>
                </c:pt>
                <c:pt idx="24958">
                  <c:v>-75.550937999999988</c:v>
                </c:pt>
                <c:pt idx="24959">
                  <c:v>-105.15640999999999</c:v>
                </c:pt>
                <c:pt idx="24960">
                  <c:v>-75.118499999999983</c:v>
                </c:pt>
                <c:pt idx="24961">
                  <c:v>-75.551257000000007</c:v>
                </c:pt>
                <c:pt idx="24962">
                  <c:v>-75.125329999999977</c:v>
                </c:pt>
                <c:pt idx="24963">
                  <c:v>-97.63527999999998</c:v>
                </c:pt>
                <c:pt idx="24964">
                  <c:v>-86.303979999999981</c:v>
                </c:pt>
                <c:pt idx="24965">
                  <c:v>-84.168699999999987</c:v>
                </c:pt>
                <c:pt idx="24966">
                  <c:v>-85.769062000000005</c:v>
                </c:pt>
                <c:pt idx="24967">
                  <c:v>-104.927831</c:v>
                </c:pt>
                <c:pt idx="24968">
                  <c:v>-86.044302999999999</c:v>
                </c:pt>
                <c:pt idx="24969">
                  <c:v>-75.53348699999998</c:v>
                </c:pt>
                <c:pt idx="24970">
                  <c:v>-83.998919000000001</c:v>
                </c:pt>
                <c:pt idx="24971">
                  <c:v>-84.207740000000001</c:v>
                </c:pt>
                <c:pt idx="24972">
                  <c:v>-85.766559999999998</c:v>
                </c:pt>
                <c:pt idx="24973">
                  <c:v>-86.019310000000004</c:v>
                </c:pt>
                <c:pt idx="24974">
                  <c:v>-86.019390000000001</c:v>
                </c:pt>
                <c:pt idx="24975">
                  <c:v>-86.014499999999998</c:v>
                </c:pt>
                <c:pt idx="24976">
                  <c:v>-86.243663999999995</c:v>
                </c:pt>
                <c:pt idx="24977">
                  <c:v>-84.125480999999965</c:v>
                </c:pt>
                <c:pt idx="24978">
                  <c:v>-86.021330000000006</c:v>
                </c:pt>
                <c:pt idx="24979">
                  <c:v>-84.134209999999996</c:v>
                </c:pt>
                <c:pt idx="24980">
                  <c:v>-75.23850299999998</c:v>
                </c:pt>
                <c:pt idx="24981">
                  <c:v>-84.160089999999983</c:v>
                </c:pt>
                <c:pt idx="24982">
                  <c:v>-86.278466999999992</c:v>
                </c:pt>
                <c:pt idx="24983">
                  <c:v>-104.77370000000001</c:v>
                </c:pt>
                <c:pt idx="24984">
                  <c:v>-75.091797</c:v>
                </c:pt>
                <c:pt idx="24985">
                  <c:v>-104.77306</c:v>
                </c:pt>
                <c:pt idx="24986">
                  <c:v>-104.77266</c:v>
                </c:pt>
                <c:pt idx="24987">
                  <c:v>-88.961117000000002</c:v>
                </c:pt>
                <c:pt idx="24988">
                  <c:v>-75.827767999999992</c:v>
                </c:pt>
                <c:pt idx="24989">
                  <c:v>-85.772902999999985</c:v>
                </c:pt>
                <c:pt idx="24990">
                  <c:v>-75.894954999999996</c:v>
                </c:pt>
                <c:pt idx="24991">
                  <c:v>-86.279930999999991</c:v>
                </c:pt>
                <c:pt idx="24992">
                  <c:v>-75.547720999999996</c:v>
                </c:pt>
                <c:pt idx="24993">
                  <c:v>-76.987885000000006</c:v>
                </c:pt>
                <c:pt idx="24994">
                  <c:v>-76.979549000000006</c:v>
                </c:pt>
                <c:pt idx="24995">
                  <c:v>-105.02948000000001</c:v>
                </c:pt>
                <c:pt idx="24996">
                  <c:v>-104.90485700000001</c:v>
                </c:pt>
                <c:pt idx="24997">
                  <c:v>-95.569903999999994</c:v>
                </c:pt>
                <c:pt idx="24998">
                  <c:v>-86.196372999999966</c:v>
                </c:pt>
                <c:pt idx="24999">
                  <c:v>-82.931589000000002</c:v>
                </c:pt>
                <c:pt idx="25000">
                  <c:v>-86.277805000000001</c:v>
                </c:pt>
                <c:pt idx="25001">
                  <c:v>-86.281760000000006</c:v>
                </c:pt>
                <c:pt idx="25002">
                  <c:v>-84.850039999999993</c:v>
                </c:pt>
                <c:pt idx="25003">
                  <c:v>-84.022129999999976</c:v>
                </c:pt>
                <c:pt idx="25004">
                  <c:v>-86.278739999999985</c:v>
                </c:pt>
                <c:pt idx="25005">
                  <c:v>-75.124359999999982</c:v>
                </c:pt>
                <c:pt idx="25006">
                  <c:v>-75.158664000000002</c:v>
                </c:pt>
                <c:pt idx="25007">
                  <c:v>-75.19944599999998</c:v>
                </c:pt>
                <c:pt idx="25008">
                  <c:v>-82.929789999999983</c:v>
                </c:pt>
                <c:pt idx="25009">
                  <c:v>-75.182579999999987</c:v>
                </c:pt>
                <c:pt idx="25010">
                  <c:v>-104.96086</c:v>
                </c:pt>
                <c:pt idx="25011">
                  <c:v>-105.02631100000001</c:v>
                </c:pt>
                <c:pt idx="25012">
                  <c:v>-75.097359999999995</c:v>
                </c:pt>
                <c:pt idx="25013">
                  <c:v>-86.281936000000002</c:v>
                </c:pt>
                <c:pt idx="25014">
                  <c:v>-84.85315199999998</c:v>
                </c:pt>
                <c:pt idx="25015">
                  <c:v>-89.58363199999998</c:v>
                </c:pt>
                <c:pt idx="25016">
                  <c:v>-74.927430000000001</c:v>
                </c:pt>
                <c:pt idx="25017">
                  <c:v>-84.849856000000003</c:v>
                </c:pt>
                <c:pt idx="25018">
                  <c:v>-75.102558999999985</c:v>
                </c:pt>
                <c:pt idx="25019">
                  <c:v>-75.090845000000002</c:v>
                </c:pt>
                <c:pt idx="25020">
                  <c:v>-75.543018000000004</c:v>
                </c:pt>
                <c:pt idx="25021">
                  <c:v>-84.859899999999982</c:v>
                </c:pt>
                <c:pt idx="25022">
                  <c:v>-75.540132999999983</c:v>
                </c:pt>
                <c:pt idx="25023">
                  <c:v>-84.853340999999986</c:v>
                </c:pt>
                <c:pt idx="25024">
                  <c:v>-86.246560000000002</c:v>
                </c:pt>
                <c:pt idx="25025">
                  <c:v>-89.630437999999984</c:v>
                </c:pt>
                <c:pt idx="25026">
                  <c:v>-75.541578999999999</c:v>
                </c:pt>
                <c:pt idx="25027">
                  <c:v>-86.242580000000004</c:v>
                </c:pt>
                <c:pt idx="25028">
                  <c:v>-94.783884999999998</c:v>
                </c:pt>
                <c:pt idx="25029">
                  <c:v>-94.783884999999998</c:v>
                </c:pt>
                <c:pt idx="25030">
                  <c:v>-84.811087000000001</c:v>
                </c:pt>
                <c:pt idx="25031">
                  <c:v>-77.905170000000012</c:v>
                </c:pt>
                <c:pt idx="25032">
                  <c:v>-104.9772</c:v>
                </c:pt>
                <c:pt idx="25033">
                  <c:v>-74.964370000000002</c:v>
                </c:pt>
                <c:pt idx="25034">
                  <c:v>-74.963319999999996</c:v>
                </c:pt>
                <c:pt idx="25035">
                  <c:v>-82.922399999999982</c:v>
                </c:pt>
                <c:pt idx="25036">
                  <c:v>-74.962770000000006</c:v>
                </c:pt>
                <c:pt idx="25037">
                  <c:v>-85.992547000000002</c:v>
                </c:pt>
                <c:pt idx="25038">
                  <c:v>-74.964862999999994</c:v>
                </c:pt>
                <c:pt idx="25039">
                  <c:v>-74.963269999999994</c:v>
                </c:pt>
                <c:pt idx="25040">
                  <c:v>-77.210290000000001</c:v>
                </c:pt>
                <c:pt idx="25041">
                  <c:v>-74.964512999999997</c:v>
                </c:pt>
                <c:pt idx="25042">
                  <c:v>-74.962999999999994</c:v>
                </c:pt>
                <c:pt idx="25043">
                  <c:v>-75.425550000000001</c:v>
                </c:pt>
                <c:pt idx="25044">
                  <c:v>-74.964343</c:v>
                </c:pt>
                <c:pt idx="25045">
                  <c:v>-75.152450999999985</c:v>
                </c:pt>
                <c:pt idx="25046">
                  <c:v>-82.929699999999997</c:v>
                </c:pt>
                <c:pt idx="25047">
                  <c:v>-74.963412000000005</c:v>
                </c:pt>
                <c:pt idx="25048">
                  <c:v>-89.603719999999981</c:v>
                </c:pt>
                <c:pt idx="25049">
                  <c:v>-105.083372</c:v>
                </c:pt>
                <c:pt idx="25050">
                  <c:v>-84.62817299999999</c:v>
                </c:pt>
                <c:pt idx="25051">
                  <c:v>-86.25033999999998</c:v>
                </c:pt>
                <c:pt idx="25052">
                  <c:v>-77.229739999999993</c:v>
                </c:pt>
                <c:pt idx="25053">
                  <c:v>-85.931330000000003</c:v>
                </c:pt>
                <c:pt idx="25054">
                  <c:v>-74.962052999999983</c:v>
                </c:pt>
                <c:pt idx="25055">
                  <c:v>-74.926599999999993</c:v>
                </c:pt>
                <c:pt idx="25056">
                  <c:v>-82.91131</c:v>
                </c:pt>
                <c:pt idx="25057">
                  <c:v>-75.728806999999989</c:v>
                </c:pt>
                <c:pt idx="25058">
                  <c:v>-74.979069999999993</c:v>
                </c:pt>
                <c:pt idx="25059">
                  <c:v>-84.947755000000001</c:v>
                </c:pt>
                <c:pt idx="25060">
                  <c:v>-84.947755000000001</c:v>
                </c:pt>
                <c:pt idx="25061">
                  <c:v>-82.900499999999994</c:v>
                </c:pt>
                <c:pt idx="25062">
                  <c:v>-82.948330000000013</c:v>
                </c:pt>
                <c:pt idx="25063">
                  <c:v>-84.184176999999991</c:v>
                </c:pt>
                <c:pt idx="25064">
                  <c:v>-82.914770000000004</c:v>
                </c:pt>
                <c:pt idx="25065">
                  <c:v>-84.544460000000001</c:v>
                </c:pt>
                <c:pt idx="25066">
                  <c:v>-105.0514</c:v>
                </c:pt>
                <c:pt idx="25067">
                  <c:v>-82.910899999999998</c:v>
                </c:pt>
                <c:pt idx="25068">
                  <c:v>-84.193168</c:v>
                </c:pt>
                <c:pt idx="25069">
                  <c:v>-77.202847999999989</c:v>
                </c:pt>
                <c:pt idx="25070">
                  <c:v>-84.194596000000004</c:v>
                </c:pt>
                <c:pt idx="25071">
                  <c:v>-86.003060000000005</c:v>
                </c:pt>
                <c:pt idx="25072">
                  <c:v>-75.720859000000004</c:v>
                </c:pt>
                <c:pt idx="25073">
                  <c:v>-75.715581999999998</c:v>
                </c:pt>
                <c:pt idx="25074">
                  <c:v>-84.91874</c:v>
                </c:pt>
                <c:pt idx="25075">
                  <c:v>-95.528819999999982</c:v>
                </c:pt>
                <c:pt idx="25076">
                  <c:v>-88.954509999999999</c:v>
                </c:pt>
                <c:pt idx="25077">
                  <c:v>-89.028503000000001</c:v>
                </c:pt>
                <c:pt idx="25078">
                  <c:v>-74.981859999999998</c:v>
                </c:pt>
                <c:pt idx="25079">
                  <c:v>-86.027713000000006</c:v>
                </c:pt>
                <c:pt idx="25080">
                  <c:v>-82.812190000000001</c:v>
                </c:pt>
                <c:pt idx="25081">
                  <c:v>-74.979418999999979</c:v>
                </c:pt>
                <c:pt idx="25082">
                  <c:v>-77.49633</c:v>
                </c:pt>
                <c:pt idx="25083">
                  <c:v>-77.495909999999995</c:v>
                </c:pt>
                <c:pt idx="25084">
                  <c:v>-84.886600000000001</c:v>
                </c:pt>
                <c:pt idx="25085">
                  <c:v>-74.968829999999997</c:v>
                </c:pt>
                <c:pt idx="25086">
                  <c:v>-75.537059999999997</c:v>
                </c:pt>
                <c:pt idx="25087">
                  <c:v>-75.000230999999999</c:v>
                </c:pt>
                <c:pt idx="25088">
                  <c:v>-80.225693000000007</c:v>
                </c:pt>
                <c:pt idx="25089">
                  <c:v>-75.003444000000002</c:v>
                </c:pt>
                <c:pt idx="25090">
                  <c:v>-105.00136999999999</c:v>
                </c:pt>
                <c:pt idx="25091">
                  <c:v>-82.813280000000006</c:v>
                </c:pt>
                <c:pt idx="25092">
                  <c:v>-75.425173000000001</c:v>
                </c:pt>
                <c:pt idx="25093">
                  <c:v>-74.924379999999999</c:v>
                </c:pt>
                <c:pt idx="25094">
                  <c:v>-82.942336999999981</c:v>
                </c:pt>
                <c:pt idx="25095">
                  <c:v>-105.00527</c:v>
                </c:pt>
                <c:pt idx="25096">
                  <c:v>-75.002980999999991</c:v>
                </c:pt>
                <c:pt idx="25097">
                  <c:v>-86.145290000000003</c:v>
                </c:pt>
                <c:pt idx="25098">
                  <c:v>-82.951200999999998</c:v>
                </c:pt>
                <c:pt idx="25099">
                  <c:v>-86.231499999999997</c:v>
                </c:pt>
                <c:pt idx="25100">
                  <c:v>-77.161206000000007</c:v>
                </c:pt>
                <c:pt idx="25101">
                  <c:v>-77.161206000000007</c:v>
                </c:pt>
                <c:pt idx="25102">
                  <c:v>-84.911850000000001</c:v>
                </c:pt>
                <c:pt idx="25103">
                  <c:v>-82.782650000000004</c:v>
                </c:pt>
                <c:pt idx="25104">
                  <c:v>-86.043880000000001</c:v>
                </c:pt>
                <c:pt idx="25105">
                  <c:v>-85.993030000000005</c:v>
                </c:pt>
                <c:pt idx="25106">
                  <c:v>-74.984511999999995</c:v>
                </c:pt>
                <c:pt idx="25107">
                  <c:v>-80.671377999999976</c:v>
                </c:pt>
                <c:pt idx="25108">
                  <c:v>-80.671377999999976</c:v>
                </c:pt>
                <c:pt idx="25109">
                  <c:v>-86.392685999999998</c:v>
                </c:pt>
                <c:pt idx="25110">
                  <c:v>-88.955096999999981</c:v>
                </c:pt>
                <c:pt idx="25111">
                  <c:v>-82.900279999999995</c:v>
                </c:pt>
                <c:pt idx="25112">
                  <c:v>-75.366714999999999</c:v>
                </c:pt>
                <c:pt idx="25113">
                  <c:v>-74.275000000000006</c:v>
                </c:pt>
                <c:pt idx="25114">
                  <c:v>-75.691490000000002</c:v>
                </c:pt>
                <c:pt idx="25115">
                  <c:v>-86.239597000000003</c:v>
                </c:pt>
                <c:pt idx="25116">
                  <c:v>-75.81568</c:v>
                </c:pt>
                <c:pt idx="25117">
                  <c:v>-105.098752</c:v>
                </c:pt>
                <c:pt idx="25118">
                  <c:v>-75.815359999999998</c:v>
                </c:pt>
                <c:pt idx="25119">
                  <c:v>-84.140683999999993</c:v>
                </c:pt>
                <c:pt idx="25120">
                  <c:v>-88.961528000000001</c:v>
                </c:pt>
                <c:pt idx="25121">
                  <c:v>-88.961528000000001</c:v>
                </c:pt>
                <c:pt idx="25122">
                  <c:v>-104.98381999999999</c:v>
                </c:pt>
                <c:pt idx="25123">
                  <c:v>-75.382029999999986</c:v>
                </c:pt>
                <c:pt idx="25124">
                  <c:v>-104.98457399999999</c:v>
                </c:pt>
                <c:pt idx="25125">
                  <c:v>-105.00313300000001</c:v>
                </c:pt>
                <c:pt idx="25126">
                  <c:v>-75.093766000000002</c:v>
                </c:pt>
                <c:pt idx="25127">
                  <c:v>-84.288550999999998</c:v>
                </c:pt>
                <c:pt idx="25128">
                  <c:v>-74.920969999999997</c:v>
                </c:pt>
                <c:pt idx="25129">
                  <c:v>-84.360779999999991</c:v>
                </c:pt>
                <c:pt idx="25130">
                  <c:v>-86.391859999999994</c:v>
                </c:pt>
                <c:pt idx="25131">
                  <c:v>-86.118709999999979</c:v>
                </c:pt>
                <c:pt idx="25132">
                  <c:v>-84.196004000000002</c:v>
                </c:pt>
                <c:pt idx="25133">
                  <c:v>-104.994139</c:v>
                </c:pt>
                <c:pt idx="25134">
                  <c:v>-88.961749999999995</c:v>
                </c:pt>
                <c:pt idx="25135">
                  <c:v>-83.963409999999996</c:v>
                </c:pt>
                <c:pt idx="25136">
                  <c:v>-112.352673</c:v>
                </c:pt>
                <c:pt idx="25137">
                  <c:v>-86.23021</c:v>
                </c:pt>
                <c:pt idx="25138">
                  <c:v>-104.89108</c:v>
                </c:pt>
                <c:pt idx="25139">
                  <c:v>-88.962329999999994</c:v>
                </c:pt>
                <c:pt idx="25140">
                  <c:v>-104.946191</c:v>
                </c:pt>
                <c:pt idx="25141">
                  <c:v>-104.946191</c:v>
                </c:pt>
                <c:pt idx="25142">
                  <c:v>-88.96379899999998</c:v>
                </c:pt>
                <c:pt idx="25143">
                  <c:v>-74.945995999999994</c:v>
                </c:pt>
                <c:pt idx="25144">
                  <c:v>-88.959721999999999</c:v>
                </c:pt>
                <c:pt idx="25145">
                  <c:v>-105.00882900000001</c:v>
                </c:pt>
                <c:pt idx="25146">
                  <c:v>-74.943838</c:v>
                </c:pt>
                <c:pt idx="25147">
                  <c:v>-75.029611000000003</c:v>
                </c:pt>
                <c:pt idx="25148">
                  <c:v>-75.029611000000003</c:v>
                </c:pt>
                <c:pt idx="25149">
                  <c:v>-88.959370000000007</c:v>
                </c:pt>
                <c:pt idx="25150">
                  <c:v>-88.959890000000001</c:v>
                </c:pt>
                <c:pt idx="25151">
                  <c:v>-75.395640999999998</c:v>
                </c:pt>
                <c:pt idx="25152">
                  <c:v>-88.916259999999994</c:v>
                </c:pt>
                <c:pt idx="25153">
                  <c:v>-74.945537999999999</c:v>
                </c:pt>
                <c:pt idx="25154">
                  <c:v>-105.052217</c:v>
                </c:pt>
                <c:pt idx="25155">
                  <c:v>-74.941310000000001</c:v>
                </c:pt>
                <c:pt idx="25156">
                  <c:v>-86.119674000000003</c:v>
                </c:pt>
                <c:pt idx="25157">
                  <c:v>-88.96293</c:v>
                </c:pt>
                <c:pt idx="25158">
                  <c:v>-88.962230000000005</c:v>
                </c:pt>
                <c:pt idx="25159">
                  <c:v>-88.958939999999998</c:v>
                </c:pt>
                <c:pt idx="25160">
                  <c:v>-88.957211999999998</c:v>
                </c:pt>
                <c:pt idx="25161">
                  <c:v>-88.963683000000003</c:v>
                </c:pt>
                <c:pt idx="25162">
                  <c:v>-88.92775899999998</c:v>
                </c:pt>
                <c:pt idx="25163">
                  <c:v>-74.942850000000007</c:v>
                </c:pt>
                <c:pt idx="25164">
                  <c:v>-84.143337999999986</c:v>
                </c:pt>
                <c:pt idx="25165">
                  <c:v>-86.094099999999997</c:v>
                </c:pt>
                <c:pt idx="25166">
                  <c:v>-75.080379999999991</c:v>
                </c:pt>
                <c:pt idx="25167">
                  <c:v>-77.217729000000006</c:v>
                </c:pt>
                <c:pt idx="25168">
                  <c:v>-75.044364999999999</c:v>
                </c:pt>
                <c:pt idx="25169">
                  <c:v>-104.98165</c:v>
                </c:pt>
                <c:pt idx="25170">
                  <c:v>-105.02319</c:v>
                </c:pt>
                <c:pt idx="25171">
                  <c:v>-75.363609999999994</c:v>
                </c:pt>
                <c:pt idx="25172">
                  <c:v>-74.933729999999997</c:v>
                </c:pt>
                <c:pt idx="25173">
                  <c:v>-84.12415</c:v>
                </c:pt>
                <c:pt idx="25174">
                  <c:v>-74.931219999999996</c:v>
                </c:pt>
                <c:pt idx="25175">
                  <c:v>-75.591880000000003</c:v>
                </c:pt>
                <c:pt idx="25176">
                  <c:v>-84.310959999999994</c:v>
                </c:pt>
                <c:pt idx="25177">
                  <c:v>-75.043270000000007</c:v>
                </c:pt>
                <c:pt idx="25178">
                  <c:v>-105.0536</c:v>
                </c:pt>
                <c:pt idx="25179">
                  <c:v>-84.139487999999986</c:v>
                </c:pt>
                <c:pt idx="25180">
                  <c:v>-86.120109999999983</c:v>
                </c:pt>
                <c:pt idx="25181">
                  <c:v>-104.33187100000001</c:v>
                </c:pt>
                <c:pt idx="25182">
                  <c:v>-104.33187100000001</c:v>
                </c:pt>
                <c:pt idx="25183">
                  <c:v>-104.33187100000001</c:v>
                </c:pt>
                <c:pt idx="25184">
                  <c:v>-84.134844999999999</c:v>
                </c:pt>
                <c:pt idx="25185">
                  <c:v>-75.546310000000005</c:v>
                </c:pt>
                <c:pt idx="25186">
                  <c:v>-86.119977999999989</c:v>
                </c:pt>
                <c:pt idx="25187">
                  <c:v>-86.07832999999998</c:v>
                </c:pt>
                <c:pt idx="25188">
                  <c:v>-74.663005999999982</c:v>
                </c:pt>
                <c:pt idx="25189">
                  <c:v>-74.663005999999982</c:v>
                </c:pt>
                <c:pt idx="25190">
                  <c:v>-74.663005999999982</c:v>
                </c:pt>
                <c:pt idx="25191">
                  <c:v>-83.048540000000003</c:v>
                </c:pt>
                <c:pt idx="25192">
                  <c:v>-84.137505000000004</c:v>
                </c:pt>
                <c:pt idx="25193">
                  <c:v>-82.929419999999993</c:v>
                </c:pt>
                <c:pt idx="25194">
                  <c:v>-86.270251999999999</c:v>
                </c:pt>
                <c:pt idx="25195">
                  <c:v>-83.06213799999999</c:v>
                </c:pt>
                <c:pt idx="25196">
                  <c:v>-82.885362999999984</c:v>
                </c:pt>
                <c:pt idx="25197">
                  <c:v>-83.056854999999999</c:v>
                </c:pt>
                <c:pt idx="25198">
                  <c:v>-82.886922999999982</c:v>
                </c:pt>
                <c:pt idx="25199">
                  <c:v>-75.244969999999995</c:v>
                </c:pt>
                <c:pt idx="25200">
                  <c:v>-75.319270000000003</c:v>
                </c:pt>
                <c:pt idx="25201">
                  <c:v>-83.056927000000002</c:v>
                </c:pt>
                <c:pt idx="25202">
                  <c:v>-86.074100000000001</c:v>
                </c:pt>
                <c:pt idx="25203">
                  <c:v>-83.051079999999999</c:v>
                </c:pt>
                <c:pt idx="25204">
                  <c:v>-74.16422</c:v>
                </c:pt>
                <c:pt idx="25205">
                  <c:v>-83.057500000000005</c:v>
                </c:pt>
                <c:pt idx="25206">
                  <c:v>-85.94426</c:v>
                </c:pt>
                <c:pt idx="25207">
                  <c:v>-86.264053000000004</c:v>
                </c:pt>
                <c:pt idx="25208">
                  <c:v>-75.007499999999993</c:v>
                </c:pt>
                <c:pt idx="25209">
                  <c:v>-94.359379999999987</c:v>
                </c:pt>
                <c:pt idx="25210">
                  <c:v>-74.918139999999994</c:v>
                </c:pt>
                <c:pt idx="25211">
                  <c:v>-86.25519199999998</c:v>
                </c:pt>
                <c:pt idx="25212">
                  <c:v>-86.253788999999983</c:v>
                </c:pt>
                <c:pt idx="25213">
                  <c:v>-86.257439000000005</c:v>
                </c:pt>
                <c:pt idx="25214">
                  <c:v>-86.258679999999998</c:v>
                </c:pt>
                <c:pt idx="25215">
                  <c:v>-105.0523</c:v>
                </c:pt>
                <c:pt idx="25216">
                  <c:v>-104.981359</c:v>
                </c:pt>
                <c:pt idx="25217">
                  <c:v>-83.069990000000004</c:v>
                </c:pt>
                <c:pt idx="25218">
                  <c:v>-105.07243</c:v>
                </c:pt>
                <c:pt idx="25219">
                  <c:v>-83.058499999999981</c:v>
                </c:pt>
                <c:pt idx="25220">
                  <c:v>-105.0067</c:v>
                </c:pt>
                <c:pt idx="25221">
                  <c:v>-75.057050000000004</c:v>
                </c:pt>
                <c:pt idx="25222">
                  <c:v>-83.057900000000004</c:v>
                </c:pt>
                <c:pt idx="25223">
                  <c:v>-86.208867999999981</c:v>
                </c:pt>
                <c:pt idx="25224">
                  <c:v>-75.249632000000005</c:v>
                </c:pt>
                <c:pt idx="25225">
                  <c:v>-86.263831999999979</c:v>
                </c:pt>
                <c:pt idx="25226">
                  <c:v>-86.258619999999993</c:v>
                </c:pt>
                <c:pt idx="25227">
                  <c:v>-74.906158000000005</c:v>
                </c:pt>
                <c:pt idx="25228">
                  <c:v>-86.246370000000013</c:v>
                </c:pt>
                <c:pt idx="25229">
                  <c:v>-75.248801</c:v>
                </c:pt>
                <c:pt idx="25230">
                  <c:v>-86.267928999999995</c:v>
                </c:pt>
                <c:pt idx="25231">
                  <c:v>-86.256776999999985</c:v>
                </c:pt>
                <c:pt idx="25232">
                  <c:v>-74.923372999999984</c:v>
                </c:pt>
                <c:pt idx="25233">
                  <c:v>-104.96328</c:v>
                </c:pt>
                <c:pt idx="25234">
                  <c:v>-86.259010000000004</c:v>
                </c:pt>
                <c:pt idx="25235">
                  <c:v>-86.263220000000004</c:v>
                </c:pt>
                <c:pt idx="25236">
                  <c:v>-83.050550000000001</c:v>
                </c:pt>
                <c:pt idx="25237">
                  <c:v>-75.331912000000003</c:v>
                </c:pt>
                <c:pt idx="25238">
                  <c:v>-83.052982999999983</c:v>
                </c:pt>
                <c:pt idx="25239">
                  <c:v>-76.985026000000005</c:v>
                </c:pt>
                <c:pt idx="25240">
                  <c:v>-76.985026000000005</c:v>
                </c:pt>
                <c:pt idx="25241">
                  <c:v>-82.882319999999993</c:v>
                </c:pt>
                <c:pt idx="25242">
                  <c:v>-86.264200000000002</c:v>
                </c:pt>
                <c:pt idx="25243">
                  <c:v>-86.267663999999996</c:v>
                </c:pt>
                <c:pt idx="25244">
                  <c:v>-84.205673000000004</c:v>
                </c:pt>
                <c:pt idx="25245">
                  <c:v>-86.244500000000002</c:v>
                </c:pt>
                <c:pt idx="25246">
                  <c:v>-86.262309999999999</c:v>
                </c:pt>
                <c:pt idx="25247">
                  <c:v>-75.232169999999996</c:v>
                </c:pt>
                <c:pt idx="25248">
                  <c:v>-86.2483</c:v>
                </c:pt>
                <c:pt idx="25249">
                  <c:v>-105.07079</c:v>
                </c:pt>
                <c:pt idx="25250">
                  <c:v>-105.0707</c:v>
                </c:pt>
                <c:pt idx="25251">
                  <c:v>-88.726629000000003</c:v>
                </c:pt>
                <c:pt idx="25252">
                  <c:v>-74.925793999999982</c:v>
                </c:pt>
                <c:pt idx="25253">
                  <c:v>-86.258099999999999</c:v>
                </c:pt>
                <c:pt idx="25254">
                  <c:v>-83.064651999999995</c:v>
                </c:pt>
                <c:pt idx="25255">
                  <c:v>-75.510630000000006</c:v>
                </c:pt>
                <c:pt idx="25256">
                  <c:v>-86.253799999999998</c:v>
                </c:pt>
                <c:pt idx="25257">
                  <c:v>-75.016392999999979</c:v>
                </c:pt>
                <c:pt idx="25258">
                  <c:v>-86.267842999999999</c:v>
                </c:pt>
                <c:pt idx="25259">
                  <c:v>-86.266497999999999</c:v>
                </c:pt>
                <c:pt idx="25260">
                  <c:v>-86.267765999999995</c:v>
                </c:pt>
                <c:pt idx="25261">
                  <c:v>-104.87768800000001</c:v>
                </c:pt>
                <c:pt idx="25262">
                  <c:v>-86.248400000000004</c:v>
                </c:pt>
                <c:pt idx="25263">
                  <c:v>-75.038550000000001</c:v>
                </c:pt>
                <c:pt idx="25264">
                  <c:v>-86.265929</c:v>
                </c:pt>
                <c:pt idx="25265">
                  <c:v>-86.245099999999994</c:v>
                </c:pt>
                <c:pt idx="25266">
                  <c:v>-82.953729999999993</c:v>
                </c:pt>
                <c:pt idx="25267">
                  <c:v>-86.256820000000005</c:v>
                </c:pt>
                <c:pt idx="25268">
                  <c:v>-82.875389999999967</c:v>
                </c:pt>
                <c:pt idx="25269">
                  <c:v>-86.25761</c:v>
                </c:pt>
                <c:pt idx="25270">
                  <c:v>-75.165749999999989</c:v>
                </c:pt>
                <c:pt idx="25271">
                  <c:v>-74.931057999999993</c:v>
                </c:pt>
                <c:pt idx="25272">
                  <c:v>-82.997039999999998</c:v>
                </c:pt>
                <c:pt idx="25273">
                  <c:v>-75.165241999999992</c:v>
                </c:pt>
                <c:pt idx="25274">
                  <c:v>-86.246309999999994</c:v>
                </c:pt>
                <c:pt idx="25275">
                  <c:v>-79.712320000000005</c:v>
                </c:pt>
                <c:pt idx="25276">
                  <c:v>-83.089860000000002</c:v>
                </c:pt>
                <c:pt idx="25277">
                  <c:v>-86.253</c:v>
                </c:pt>
                <c:pt idx="25278">
                  <c:v>-86.255300000000005</c:v>
                </c:pt>
                <c:pt idx="25279">
                  <c:v>-86.257140000000007</c:v>
                </c:pt>
                <c:pt idx="25280">
                  <c:v>-83.824005</c:v>
                </c:pt>
                <c:pt idx="25281">
                  <c:v>-86.251400000000004</c:v>
                </c:pt>
                <c:pt idx="25282">
                  <c:v>-74.927576999999999</c:v>
                </c:pt>
                <c:pt idx="25283">
                  <c:v>-86.263678999999982</c:v>
                </c:pt>
                <c:pt idx="25284">
                  <c:v>-74.932147999999998</c:v>
                </c:pt>
                <c:pt idx="25285">
                  <c:v>-84.224451000000002</c:v>
                </c:pt>
                <c:pt idx="25286">
                  <c:v>-75.174695</c:v>
                </c:pt>
                <c:pt idx="25287">
                  <c:v>-86.257310000000004</c:v>
                </c:pt>
                <c:pt idx="25288">
                  <c:v>-75.174733999999987</c:v>
                </c:pt>
                <c:pt idx="25289">
                  <c:v>-86.253469999999993</c:v>
                </c:pt>
                <c:pt idx="25290">
                  <c:v>-75.311786999999981</c:v>
                </c:pt>
                <c:pt idx="25291">
                  <c:v>-75.311786999999981</c:v>
                </c:pt>
                <c:pt idx="25292">
                  <c:v>-75.311786999999981</c:v>
                </c:pt>
                <c:pt idx="25293">
                  <c:v>-75.311786999999981</c:v>
                </c:pt>
                <c:pt idx="25294">
                  <c:v>-75.311786999999981</c:v>
                </c:pt>
                <c:pt idx="25295">
                  <c:v>-75.311786999999981</c:v>
                </c:pt>
                <c:pt idx="25296">
                  <c:v>-75.311786999999981</c:v>
                </c:pt>
                <c:pt idx="25297">
                  <c:v>-75.311786999999981</c:v>
                </c:pt>
                <c:pt idx="25298">
                  <c:v>-75.311786999999981</c:v>
                </c:pt>
                <c:pt idx="25299">
                  <c:v>-75.311786999999981</c:v>
                </c:pt>
                <c:pt idx="25300">
                  <c:v>-75.311786999999981</c:v>
                </c:pt>
                <c:pt idx="25301">
                  <c:v>-75.311786999999981</c:v>
                </c:pt>
                <c:pt idx="25302">
                  <c:v>-75.174100999999979</c:v>
                </c:pt>
                <c:pt idx="25303">
                  <c:v>-74.940026000000003</c:v>
                </c:pt>
                <c:pt idx="25304">
                  <c:v>-75.172700999999975</c:v>
                </c:pt>
                <c:pt idx="25305">
                  <c:v>-75.489700000000013</c:v>
                </c:pt>
                <c:pt idx="25306">
                  <c:v>-74.951235999999994</c:v>
                </c:pt>
                <c:pt idx="25307">
                  <c:v>-86.267510000000001</c:v>
                </c:pt>
                <c:pt idx="25308">
                  <c:v>-86.240499999999997</c:v>
                </c:pt>
                <c:pt idx="25309">
                  <c:v>-75.288240000000002</c:v>
                </c:pt>
                <c:pt idx="25310">
                  <c:v>-75.37327999999998</c:v>
                </c:pt>
                <c:pt idx="25311">
                  <c:v>-86.241820000000004</c:v>
                </c:pt>
                <c:pt idx="25312">
                  <c:v>-86.24682</c:v>
                </c:pt>
                <c:pt idx="25313">
                  <c:v>-86.267080000000007</c:v>
                </c:pt>
                <c:pt idx="25314">
                  <c:v>-75.194300000000013</c:v>
                </c:pt>
                <c:pt idx="25315">
                  <c:v>-86.268410000000003</c:v>
                </c:pt>
                <c:pt idx="25316">
                  <c:v>-86.242999999999995</c:v>
                </c:pt>
                <c:pt idx="25317">
                  <c:v>-74.956940000000003</c:v>
                </c:pt>
                <c:pt idx="25318">
                  <c:v>-75.233710000000002</c:v>
                </c:pt>
                <c:pt idx="25319">
                  <c:v>-82.881542999999979</c:v>
                </c:pt>
                <c:pt idx="25320">
                  <c:v>-86.241820000000004</c:v>
                </c:pt>
                <c:pt idx="25321">
                  <c:v>-76.646699999999996</c:v>
                </c:pt>
                <c:pt idx="25322">
                  <c:v>-86.248999999999995</c:v>
                </c:pt>
                <c:pt idx="25323">
                  <c:v>-86.268079999999998</c:v>
                </c:pt>
                <c:pt idx="25324">
                  <c:v>-75.194568000000004</c:v>
                </c:pt>
                <c:pt idx="25325">
                  <c:v>-86.252329999999986</c:v>
                </c:pt>
                <c:pt idx="25326">
                  <c:v>-86.25103</c:v>
                </c:pt>
                <c:pt idx="25327">
                  <c:v>-86.247190000000003</c:v>
                </c:pt>
                <c:pt idx="25328">
                  <c:v>-74.953590000000005</c:v>
                </c:pt>
                <c:pt idx="25329">
                  <c:v>-86.268429999999995</c:v>
                </c:pt>
                <c:pt idx="25330">
                  <c:v>-86.041169999999994</c:v>
                </c:pt>
                <c:pt idx="25331">
                  <c:v>-75.063007999999982</c:v>
                </c:pt>
                <c:pt idx="25332">
                  <c:v>-83.095039999999983</c:v>
                </c:pt>
                <c:pt idx="25333">
                  <c:v>-75.19512899999998</c:v>
                </c:pt>
                <c:pt idx="25334">
                  <c:v>-75.350404999999981</c:v>
                </c:pt>
                <c:pt idx="25335">
                  <c:v>-86.268259999999998</c:v>
                </c:pt>
                <c:pt idx="25336">
                  <c:v>-86.247200000000007</c:v>
                </c:pt>
                <c:pt idx="25337">
                  <c:v>-74.959277</c:v>
                </c:pt>
                <c:pt idx="25338">
                  <c:v>-86.248919999999998</c:v>
                </c:pt>
                <c:pt idx="25339">
                  <c:v>-75.237160000000003</c:v>
                </c:pt>
                <c:pt idx="25340">
                  <c:v>-86.258189999999999</c:v>
                </c:pt>
                <c:pt idx="25341">
                  <c:v>-86.267849999999996</c:v>
                </c:pt>
                <c:pt idx="25342">
                  <c:v>-75.038336999999984</c:v>
                </c:pt>
                <c:pt idx="25343">
                  <c:v>-86.260660000000001</c:v>
                </c:pt>
                <c:pt idx="25344">
                  <c:v>-86.261089999999996</c:v>
                </c:pt>
                <c:pt idx="25345">
                  <c:v>-86.283950000000004</c:v>
                </c:pt>
                <c:pt idx="25346">
                  <c:v>-86.201177000000001</c:v>
                </c:pt>
                <c:pt idx="25347">
                  <c:v>-86.25882</c:v>
                </c:pt>
                <c:pt idx="25348">
                  <c:v>-105.09922</c:v>
                </c:pt>
                <c:pt idx="25349">
                  <c:v>-104.99054</c:v>
                </c:pt>
                <c:pt idx="25350">
                  <c:v>-104.98191</c:v>
                </c:pt>
                <c:pt idx="25351">
                  <c:v>-86.082353999999981</c:v>
                </c:pt>
                <c:pt idx="25352">
                  <c:v>-122.198502</c:v>
                </c:pt>
                <c:pt idx="25353">
                  <c:v>-86.074560000000005</c:v>
                </c:pt>
                <c:pt idx="25354">
                  <c:v>-105.09966</c:v>
                </c:pt>
                <c:pt idx="25355">
                  <c:v>-86.253500000000003</c:v>
                </c:pt>
                <c:pt idx="25356">
                  <c:v>-86.261899999999997</c:v>
                </c:pt>
                <c:pt idx="25357">
                  <c:v>-77.667100000000005</c:v>
                </c:pt>
                <c:pt idx="25358">
                  <c:v>-86.073610000000002</c:v>
                </c:pt>
                <c:pt idx="25359">
                  <c:v>-122.196668</c:v>
                </c:pt>
                <c:pt idx="25360">
                  <c:v>-86.220814000000004</c:v>
                </c:pt>
                <c:pt idx="25361">
                  <c:v>-86.260800000000003</c:v>
                </c:pt>
                <c:pt idx="25362">
                  <c:v>-104.99608000000001</c:v>
                </c:pt>
                <c:pt idx="25363">
                  <c:v>-75.291435000000007</c:v>
                </c:pt>
                <c:pt idx="25364">
                  <c:v>-75.239515999999995</c:v>
                </c:pt>
                <c:pt idx="25365">
                  <c:v>-75.059346999999988</c:v>
                </c:pt>
                <c:pt idx="25366">
                  <c:v>-82.778727999999987</c:v>
                </c:pt>
                <c:pt idx="25367">
                  <c:v>-86.067070000000001</c:v>
                </c:pt>
                <c:pt idx="25368">
                  <c:v>-77.662960999999981</c:v>
                </c:pt>
                <c:pt idx="25369">
                  <c:v>-79.748435999999998</c:v>
                </c:pt>
                <c:pt idx="25370">
                  <c:v>-86.096092999999982</c:v>
                </c:pt>
                <c:pt idx="25371">
                  <c:v>-79.755936999999989</c:v>
                </c:pt>
                <c:pt idx="25372">
                  <c:v>-86.19435</c:v>
                </c:pt>
                <c:pt idx="25373">
                  <c:v>-86.038779999999988</c:v>
                </c:pt>
                <c:pt idx="25374">
                  <c:v>-86.244699999999995</c:v>
                </c:pt>
                <c:pt idx="25375">
                  <c:v>-86.041942000000006</c:v>
                </c:pt>
                <c:pt idx="25376">
                  <c:v>-74.979823999999994</c:v>
                </c:pt>
                <c:pt idx="25377">
                  <c:v>-75.230959999999996</c:v>
                </c:pt>
                <c:pt idx="25378">
                  <c:v>-85.385795999999985</c:v>
                </c:pt>
                <c:pt idx="25379">
                  <c:v>-86.096885</c:v>
                </c:pt>
                <c:pt idx="25380">
                  <c:v>-105.15408499999999</c:v>
                </c:pt>
                <c:pt idx="25381">
                  <c:v>-74.979939999999999</c:v>
                </c:pt>
                <c:pt idx="25382">
                  <c:v>-86.054410000000004</c:v>
                </c:pt>
                <c:pt idx="25383">
                  <c:v>-86.232406999999981</c:v>
                </c:pt>
                <c:pt idx="25384">
                  <c:v>-86.234020000000001</c:v>
                </c:pt>
                <c:pt idx="25385">
                  <c:v>-82.409279999999995</c:v>
                </c:pt>
                <c:pt idx="25386">
                  <c:v>-74.93584199999998</c:v>
                </c:pt>
                <c:pt idx="25387">
                  <c:v>-74.987269999999995</c:v>
                </c:pt>
                <c:pt idx="25388">
                  <c:v>-74.9328</c:v>
                </c:pt>
                <c:pt idx="25389">
                  <c:v>-86.121120000000005</c:v>
                </c:pt>
                <c:pt idx="25390">
                  <c:v>-74.935899000000006</c:v>
                </c:pt>
                <c:pt idx="25391">
                  <c:v>-74.935899000000006</c:v>
                </c:pt>
                <c:pt idx="25392">
                  <c:v>-75.308950999999979</c:v>
                </c:pt>
                <c:pt idx="25393">
                  <c:v>-74.992804000000007</c:v>
                </c:pt>
                <c:pt idx="25394">
                  <c:v>-80.746993000000003</c:v>
                </c:pt>
                <c:pt idx="25395">
                  <c:v>-86.042159999999996</c:v>
                </c:pt>
                <c:pt idx="25396">
                  <c:v>-74.978650000000002</c:v>
                </c:pt>
                <c:pt idx="25397">
                  <c:v>-86.265510000000006</c:v>
                </c:pt>
                <c:pt idx="25398">
                  <c:v>-86.266751999999983</c:v>
                </c:pt>
                <c:pt idx="25399">
                  <c:v>-77.652028999999985</c:v>
                </c:pt>
                <c:pt idx="25400">
                  <c:v>-86.211575999999994</c:v>
                </c:pt>
                <c:pt idx="25401">
                  <c:v>-74.156130000000005</c:v>
                </c:pt>
                <c:pt idx="25402">
                  <c:v>-75.010940000000005</c:v>
                </c:pt>
                <c:pt idx="25403">
                  <c:v>-86.110773999999992</c:v>
                </c:pt>
                <c:pt idx="25404">
                  <c:v>-75.437296000000003</c:v>
                </c:pt>
                <c:pt idx="25405">
                  <c:v>-86.107987999999992</c:v>
                </c:pt>
                <c:pt idx="25406">
                  <c:v>-86.105507999999986</c:v>
                </c:pt>
                <c:pt idx="25407">
                  <c:v>-86.205149000000006</c:v>
                </c:pt>
                <c:pt idx="25408">
                  <c:v>-75.355869999999982</c:v>
                </c:pt>
                <c:pt idx="25409">
                  <c:v>-86.138021999999992</c:v>
                </c:pt>
                <c:pt idx="25410">
                  <c:v>-79.644585000000006</c:v>
                </c:pt>
                <c:pt idx="25411">
                  <c:v>-79.644585000000006</c:v>
                </c:pt>
                <c:pt idx="25412">
                  <c:v>-75.007007000000002</c:v>
                </c:pt>
                <c:pt idx="25413">
                  <c:v>-75.351917999999998</c:v>
                </c:pt>
                <c:pt idx="25414">
                  <c:v>-75.351656000000006</c:v>
                </c:pt>
                <c:pt idx="25415">
                  <c:v>-104.980378</c:v>
                </c:pt>
                <c:pt idx="25416">
                  <c:v>-104.97912100000001</c:v>
                </c:pt>
                <c:pt idx="25417">
                  <c:v>-83.144441</c:v>
                </c:pt>
                <c:pt idx="25418">
                  <c:v>-74.949200000000005</c:v>
                </c:pt>
                <c:pt idx="25419">
                  <c:v>-86.10854999999998</c:v>
                </c:pt>
                <c:pt idx="25420">
                  <c:v>-74.945670000000007</c:v>
                </c:pt>
                <c:pt idx="25421">
                  <c:v>-104.951454</c:v>
                </c:pt>
                <c:pt idx="25422">
                  <c:v>-75.334185000000005</c:v>
                </c:pt>
                <c:pt idx="25423">
                  <c:v>-104.93591000000001</c:v>
                </c:pt>
                <c:pt idx="25424">
                  <c:v>-81.560648999999998</c:v>
                </c:pt>
                <c:pt idx="25425">
                  <c:v>-77.64868199999998</c:v>
                </c:pt>
                <c:pt idx="25426">
                  <c:v>-77.652554999999992</c:v>
                </c:pt>
                <c:pt idx="25427">
                  <c:v>-74.948358999999982</c:v>
                </c:pt>
                <c:pt idx="25428">
                  <c:v>-104.974484</c:v>
                </c:pt>
                <c:pt idx="25429">
                  <c:v>-82.779619999999994</c:v>
                </c:pt>
                <c:pt idx="25430">
                  <c:v>-75.398785999999987</c:v>
                </c:pt>
                <c:pt idx="25431">
                  <c:v>-75.398785999999987</c:v>
                </c:pt>
                <c:pt idx="25432">
                  <c:v>-75.398785999999987</c:v>
                </c:pt>
                <c:pt idx="25433">
                  <c:v>-83.783895999999999</c:v>
                </c:pt>
                <c:pt idx="25434">
                  <c:v>-83.783895999999999</c:v>
                </c:pt>
                <c:pt idx="25435">
                  <c:v>-74.9649</c:v>
                </c:pt>
                <c:pt idx="25436">
                  <c:v>-83.783676</c:v>
                </c:pt>
                <c:pt idx="25437">
                  <c:v>-83.783676</c:v>
                </c:pt>
                <c:pt idx="25438">
                  <c:v>-83.783676</c:v>
                </c:pt>
                <c:pt idx="25439">
                  <c:v>-83.783676</c:v>
                </c:pt>
                <c:pt idx="25440">
                  <c:v>-75.186494999999979</c:v>
                </c:pt>
                <c:pt idx="25441">
                  <c:v>-86.101688999999979</c:v>
                </c:pt>
                <c:pt idx="25442">
                  <c:v>-105.04900000000001</c:v>
                </c:pt>
                <c:pt idx="25443">
                  <c:v>-82.779376999999968</c:v>
                </c:pt>
                <c:pt idx="25444">
                  <c:v>-86.097188000000003</c:v>
                </c:pt>
                <c:pt idx="25445">
                  <c:v>-75.438659999999999</c:v>
                </c:pt>
                <c:pt idx="25446">
                  <c:v>-88.960059999999999</c:v>
                </c:pt>
                <c:pt idx="25447">
                  <c:v>-75.391746999999981</c:v>
                </c:pt>
                <c:pt idx="25448">
                  <c:v>-86.096368999999981</c:v>
                </c:pt>
                <c:pt idx="25449">
                  <c:v>-74.946877999999998</c:v>
                </c:pt>
                <c:pt idx="25450">
                  <c:v>-105.04185200000001</c:v>
                </c:pt>
                <c:pt idx="25451">
                  <c:v>-85.383413000000004</c:v>
                </c:pt>
                <c:pt idx="25452">
                  <c:v>-75.326374999999985</c:v>
                </c:pt>
                <c:pt idx="25453">
                  <c:v>-83.119086999999979</c:v>
                </c:pt>
                <c:pt idx="25454">
                  <c:v>-104.99415500000001</c:v>
                </c:pt>
                <c:pt idx="25455">
                  <c:v>-88.954627000000002</c:v>
                </c:pt>
                <c:pt idx="25456">
                  <c:v>-83.12854999999999</c:v>
                </c:pt>
                <c:pt idx="25457">
                  <c:v>-82.876959999999983</c:v>
                </c:pt>
                <c:pt idx="25458">
                  <c:v>-82.828479999999985</c:v>
                </c:pt>
                <c:pt idx="25459">
                  <c:v>-104.99867999999999</c:v>
                </c:pt>
                <c:pt idx="25460">
                  <c:v>-91.366166000000007</c:v>
                </c:pt>
                <c:pt idx="25461">
                  <c:v>-75.350494999999981</c:v>
                </c:pt>
                <c:pt idx="25462">
                  <c:v>-75.187049999999999</c:v>
                </c:pt>
                <c:pt idx="25463">
                  <c:v>-76.728445999999991</c:v>
                </c:pt>
                <c:pt idx="25464">
                  <c:v>-76.728445999999991</c:v>
                </c:pt>
                <c:pt idx="25465">
                  <c:v>-76.728445999999991</c:v>
                </c:pt>
                <c:pt idx="25466">
                  <c:v>-76.728445999999991</c:v>
                </c:pt>
                <c:pt idx="25467">
                  <c:v>-75.345407999999992</c:v>
                </c:pt>
                <c:pt idx="25468">
                  <c:v>-75.345407999999992</c:v>
                </c:pt>
                <c:pt idx="25469">
                  <c:v>-75.345407999999992</c:v>
                </c:pt>
                <c:pt idx="25470">
                  <c:v>-75.345407999999992</c:v>
                </c:pt>
                <c:pt idx="25471">
                  <c:v>-75.345407999999992</c:v>
                </c:pt>
                <c:pt idx="25472">
                  <c:v>-75.345407999999992</c:v>
                </c:pt>
                <c:pt idx="25473">
                  <c:v>-75.345407999999992</c:v>
                </c:pt>
                <c:pt idx="25474">
                  <c:v>-105.00047000000001</c:v>
                </c:pt>
                <c:pt idx="25475">
                  <c:v>-104.99975999999999</c:v>
                </c:pt>
                <c:pt idx="25476">
                  <c:v>-105.00102</c:v>
                </c:pt>
                <c:pt idx="25477">
                  <c:v>-104.98093</c:v>
                </c:pt>
                <c:pt idx="25478">
                  <c:v>-75.349142999999998</c:v>
                </c:pt>
                <c:pt idx="25479">
                  <c:v>-83.069059999999993</c:v>
                </c:pt>
                <c:pt idx="25480">
                  <c:v>-74.951787999999979</c:v>
                </c:pt>
                <c:pt idx="25481">
                  <c:v>-74.951874000000004</c:v>
                </c:pt>
                <c:pt idx="25482">
                  <c:v>-105.11382</c:v>
                </c:pt>
                <c:pt idx="25483">
                  <c:v>-86.02597999999999</c:v>
                </c:pt>
                <c:pt idx="25484">
                  <c:v>-82.783822999999998</c:v>
                </c:pt>
                <c:pt idx="25485">
                  <c:v>-105.13181</c:v>
                </c:pt>
                <c:pt idx="25486">
                  <c:v>-86.032489999999981</c:v>
                </c:pt>
                <c:pt idx="25487">
                  <c:v>-82.829771999999977</c:v>
                </c:pt>
                <c:pt idx="25488">
                  <c:v>-74.955235999999999</c:v>
                </c:pt>
                <c:pt idx="25489">
                  <c:v>-105.11518</c:v>
                </c:pt>
                <c:pt idx="25490">
                  <c:v>-75.016689999999997</c:v>
                </c:pt>
                <c:pt idx="25491">
                  <c:v>-83.833129</c:v>
                </c:pt>
                <c:pt idx="25492">
                  <c:v>-83.833129</c:v>
                </c:pt>
                <c:pt idx="25493">
                  <c:v>-83.833129</c:v>
                </c:pt>
                <c:pt idx="25494">
                  <c:v>-105.13952999999999</c:v>
                </c:pt>
                <c:pt idx="25495">
                  <c:v>-77.724485000000001</c:v>
                </c:pt>
                <c:pt idx="25496">
                  <c:v>-77.724485000000001</c:v>
                </c:pt>
                <c:pt idx="25497">
                  <c:v>-105.12926</c:v>
                </c:pt>
                <c:pt idx="25498">
                  <c:v>-74.951637000000005</c:v>
                </c:pt>
                <c:pt idx="25499">
                  <c:v>-75.023479999999992</c:v>
                </c:pt>
                <c:pt idx="25500">
                  <c:v>-75.043595999999994</c:v>
                </c:pt>
                <c:pt idx="25501">
                  <c:v>-82.925422999999981</c:v>
                </c:pt>
                <c:pt idx="25502">
                  <c:v>-75.070479999999989</c:v>
                </c:pt>
                <c:pt idx="25503">
                  <c:v>-86.161947999999981</c:v>
                </c:pt>
                <c:pt idx="25504">
                  <c:v>-86.161947999999981</c:v>
                </c:pt>
                <c:pt idx="25505">
                  <c:v>-86.149196000000003</c:v>
                </c:pt>
                <c:pt idx="25506">
                  <c:v>-86.150369999999981</c:v>
                </c:pt>
                <c:pt idx="25507">
                  <c:v>-86.012540000000001</c:v>
                </c:pt>
                <c:pt idx="25508">
                  <c:v>-86.142666000000006</c:v>
                </c:pt>
                <c:pt idx="25509">
                  <c:v>-86.153553000000002</c:v>
                </c:pt>
                <c:pt idx="25510">
                  <c:v>-75.012420000000006</c:v>
                </c:pt>
                <c:pt idx="25511">
                  <c:v>-75.077739999999991</c:v>
                </c:pt>
                <c:pt idx="25512">
                  <c:v>-86.146844999999999</c:v>
                </c:pt>
                <c:pt idx="25513">
                  <c:v>-83.119439999999983</c:v>
                </c:pt>
                <c:pt idx="25514">
                  <c:v>-86.143671999999981</c:v>
                </c:pt>
                <c:pt idx="25515">
                  <c:v>-86.153686999999991</c:v>
                </c:pt>
                <c:pt idx="25516">
                  <c:v>-85.982280000000003</c:v>
                </c:pt>
                <c:pt idx="25517">
                  <c:v>-86.030230000000003</c:v>
                </c:pt>
                <c:pt idx="25518">
                  <c:v>-75.078709999999987</c:v>
                </c:pt>
                <c:pt idx="25519">
                  <c:v>-85.397336999999979</c:v>
                </c:pt>
                <c:pt idx="25520">
                  <c:v>-86.149387999999988</c:v>
                </c:pt>
                <c:pt idx="25521">
                  <c:v>-105.090037</c:v>
                </c:pt>
                <c:pt idx="25522">
                  <c:v>-86.105859999999993</c:v>
                </c:pt>
                <c:pt idx="25523">
                  <c:v>-83.143840999999981</c:v>
                </c:pt>
                <c:pt idx="25524">
                  <c:v>-75.144706999999983</c:v>
                </c:pt>
                <c:pt idx="25525">
                  <c:v>-105.032663</c:v>
                </c:pt>
                <c:pt idx="25526">
                  <c:v>-75.268900000000002</c:v>
                </c:pt>
                <c:pt idx="25527">
                  <c:v>-91.347596999999993</c:v>
                </c:pt>
                <c:pt idx="25528">
                  <c:v>-105.133297</c:v>
                </c:pt>
                <c:pt idx="25529">
                  <c:v>-77.644800000000004</c:v>
                </c:pt>
                <c:pt idx="25530">
                  <c:v>-76.823275999999993</c:v>
                </c:pt>
                <c:pt idx="25531">
                  <c:v>-75.080460000000002</c:v>
                </c:pt>
                <c:pt idx="25532">
                  <c:v>-75.585949999999983</c:v>
                </c:pt>
                <c:pt idx="25533">
                  <c:v>-76.693369999999973</c:v>
                </c:pt>
                <c:pt idx="25534">
                  <c:v>-86.058289000000002</c:v>
                </c:pt>
                <c:pt idx="25535">
                  <c:v>-76.68598999999999</c:v>
                </c:pt>
                <c:pt idx="25536">
                  <c:v>-86.020268000000002</c:v>
                </c:pt>
                <c:pt idx="25537">
                  <c:v>-85.36678999999998</c:v>
                </c:pt>
                <c:pt idx="25538">
                  <c:v>-85.36678999999998</c:v>
                </c:pt>
                <c:pt idx="25539">
                  <c:v>-85.36678999999998</c:v>
                </c:pt>
                <c:pt idx="25540">
                  <c:v>-82.879829999999998</c:v>
                </c:pt>
                <c:pt idx="25541">
                  <c:v>-91.362645000000001</c:v>
                </c:pt>
                <c:pt idx="25542">
                  <c:v>-82.777860000000004</c:v>
                </c:pt>
                <c:pt idx="25543">
                  <c:v>-86.156610000000001</c:v>
                </c:pt>
                <c:pt idx="25544">
                  <c:v>-74.955309999999983</c:v>
                </c:pt>
                <c:pt idx="25545">
                  <c:v>-82.943169999999995</c:v>
                </c:pt>
                <c:pt idx="25546">
                  <c:v>-86.159270000000006</c:v>
                </c:pt>
                <c:pt idx="25547">
                  <c:v>-85.380049999999983</c:v>
                </c:pt>
                <c:pt idx="25548">
                  <c:v>-75.031182999999999</c:v>
                </c:pt>
                <c:pt idx="25549">
                  <c:v>-75.024889999999999</c:v>
                </c:pt>
                <c:pt idx="25550">
                  <c:v>-86.020859999999999</c:v>
                </c:pt>
                <c:pt idx="25551">
                  <c:v>-74.955416999999983</c:v>
                </c:pt>
                <c:pt idx="25552">
                  <c:v>-75.046577999999982</c:v>
                </c:pt>
                <c:pt idx="25553">
                  <c:v>-77.661270000000002</c:v>
                </c:pt>
                <c:pt idx="25554">
                  <c:v>-75.263638</c:v>
                </c:pt>
                <c:pt idx="25555">
                  <c:v>-74.983775999999992</c:v>
                </c:pt>
                <c:pt idx="25556">
                  <c:v>-75.349768999999981</c:v>
                </c:pt>
                <c:pt idx="25557">
                  <c:v>-82.534897000000001</c:v>
                </c:pt>
                <c:pt idx="25558">
                  <c:v>-75.004346999999981</c:v>
                </c:pt>
                <c:pt idx="25559">
                  <c:v>-86.024000000000001</c:v>
                </c:pt>
                <c:pt idx="25560">
                  <c:v>-86.235466000000002</c:v>
                </c:pt>
                <c:pt idx="25561">
                  <c:v>-75.004025999999996</c:v>
                </c:pt>
                <c:pt idx="25562">
                  <c:v>-75.002732999999992</c:v>
                </c:pt>
                <c:pt idx="25563">
                  <c:v>-76.750326000000001</c:v>
                </c:pt>
                <c:pt idx="25564">
                  <c:v>-76.750326000000001</c:v>
                </c:pt>
                <c:pt idx="25565">
                  <c:v>-76.750326000000001</c:v>
                </c:pt>
                <c:pt idx="25566">
                  <c:v>-74.972983999999983</c:v>
                </c:pt>
                <c:pt idx="25567">
                  <c:v>-74.993660000000006</c:v>
                </c:pt>
                <c:pt idx="25568">
                  <c:v>-77.629094999999992</c:v>
                </c:pt>
                <c:pt idx="25569">
                  <c:v>-74.969341999999983</c:v>
                </c:pt>
                <c:pt idx="25570">
                  <c:v>-74.951069000000004</c:v>
                </c:pt>
                <c:pt idx="25571">
                  <c:v>-83.090710000000001</c:v>
                </c:pt>
                <c:pt idx="25572">
                  <c:v>-74.950310000000002</c:v>
                </c:pt>
                <c:pt idx="25573">
                  <c:v>-75.024900000000002</c:v>
                </c:pt>
                <c:pt idx="25574">
                  <c:v>-74.970920000000007</c:v>
                </c:pt>
                <c:pt idx="25575">
                  <c:v>-75.024996999999999</c:v>
                </c:pt>
                <c:pt idx="25576">
                  <c:v>-74.954167999999996</c:v>
                </c:pt>
                <c:pt idx="25577">
                  <c:v>-104.94184</c:v>
                </c:pt>
                <c:pt idx="25578">
                  <c:v>-83.035960000000003</c:v>
                </c:pt>
                <c:pt idx="25579">
                  <c:v>-104.99863000000001</c:v>
                </c:pt>
                <c:pt idx="25580">
                  <c:v>-105.01436</c:v>
                </c:pt>
                <c:pt idx="25581">
                  <c:v>-105.05193800000001</c:v>
                </c:pt>
                <c:pt idx="25582">
                  <c:v>-104.938506</c:v>
                </c:pt>
                <c:pt idx="25583">
                  <c:v>-74.954783000000006</c:v>
                </c:pt>
                <c:pt idx="25584">
                  <c:v>-74.970960000000005</c:v>
                </c:pt>
                <c:pt idx="25585">
                  <c:v>-74.952563999999995</c:v>
                </c:pt>
                <c:pt idx="25586">
                  <c:v>-74.963303999999994</c:v>
                </c:pt>
                <c:pt idx="25587">
                  <c:v>-75.167829999999995</c:v>
                </c:pt>
                <c:pt idx="25588">
                  <c:v>-74.952955000000003</c:v>
                </c:pt>
                <c:pt idx="25589">
                  <c:v>-74.955471999999986</c:v>
                </c:pt>
                <c:pt idx="25590">
                  <c:v>-74.951932999999983</c:v>
                </c:pt>
                <c:pt idx="25591">
                  <c:v>-75.017968999999994</c:v>
                </c:pt>
                <c:pt idx="25592">
                  <c:v>-82.997039999999998</c:v>
                </c:pt>
                <c:pt idx="25593">
                  <c:v>-75.143574000000001</c:v>
                </c:pt>
                <c:pt idx="25594">
                  <c:v>-74.951131000000004</c:v>
                </c:pt>
                <c:pt idx="25595">
                  <c:v>-75.615769999999998</c:v>
                </c:pt>
                <c:pt idx="25596">
                  <c:v>-74.986729999999994</c:v>
                </c:pt>
                <c:pt idx="25597">
                  <c:v>-77.669612000000001</c:v>
                </c:pt>
                <c:pt idx="25598">
                  <c:v>-75.154803999999999</c:v>
                </c:pt>
                <c:pt idx="25599">
                  <c:v>-75.162181999999987</c:v>
                </c:pt>
                <c:pt idx="25600">
                  <c:v>-86.35700199999998</c:v>
                </c:pt>
                <c:pt idx="25601">
                  <c:v>-74.328417999999985</c:v>
                </c:pt>
                <c:pt idx="25602">
                  <c:v>-75.159233999999998</c:v>
                </c:pt>
                <c:pt idx="25603">
                  <c:v>-86.342309</c:v>
                </c:pt>
                <c:pt idx="25604">
                  <c:v>-75.113630000000001</c:v>
                </c:pt>
                <c:pt idx="25605">
                  <c:v>-75.151749999999993</c:v>
                </c:pt>
                <c:pt idx="25606">
                  <c:v>-75.193789999999993</c:v>
                </c:pt>
                <c:pt idx="25607">
                  <c:v>-83.832121000000001</c:v>
                </c:pt>
                <c:pt idx="25608">
                  <c:v>-75.167439999999999</c:v>
                </c:pt>
                <c:pt idx="25609">
                  <c:v>-83.85208999999999</c:v>
                </c:pt>
                <c:pt idx="25610">
                  <c:v>-83.107816</c:v>
                </c:pt>
                <c:pt idx="25611">
                  <c:v>-75.16879999999999</c:v>
                </c:pt>
                <c:pt idx="25612">
                  <c:v>-82.843369999999993</c:v>
                </c:pt>
                <c:pt idx="25613">
                  <c:v>-83.3279</c:v>
                </c:pt>
                <c:pt idx="25614">
                  <c:v>-75.145432999999969</c:v>
                </c:pt>
                <c:pt idx="25615">
                  <c:v>-75.173313999999991</c:v>
                </c:pt>
                <c:pt idx="25616">
                  <c:v>-79.711540999999997</c:v>
                </c:pt>
                <c:pt idx="25617">
                  <c:v>-75.154920000000004</c:v>
                </c:pt>
                <c:pt idx="25618">
                  <c:v>-75.162752999999967</c:v>
                </c:pt>
                <c:pt idx="25619">
                  <c:v>-83.144580000000005</c:v>
                </c:pt>
                <c:pt idx="25620">
                  <c:v>-75.150864999999982</c:v>
                </c:pt>
                <c:pt idx="25621">
                  <c:v>-75.169514000000007</c:v>
                </c:pt>
                <c:pt idx="25622">
                  <c:v>-75.178839999999965</c:v>
                </c:pt>
                <c:pt idx="25623">
                  <c:v>-83.124961999999982</c:v>
                </c:pt>
                <c:pt idx="25624">
                  <c:v>-83.33077999999999</c:v>
                </c:pt>
                <c:pt idx="25625">
                  <c:v>-86.284729999999996</c:v>
                </c:pt>
                <c:pt idx="25626">
                  <c:v>-105.1525</c:v>
                </c:pt>
                <c:pt idx="25627">
                  <c:v>-75.167350999999982</c:v>
                </c:pt>
                <c:pt idx="25628">
                  <c:v>-83.152732999999969</c:v>
                </c:pt>
                <c:pt idx="25629">
                  <c:v>-83.332699999999974</c:v>
                </c:pt>
                <c:pt idx="25630">
                  <c:v>-83.138318999999967</c:v>
                </c:pt>
                <c:pt idx="25631">
                  <c:v>-75.156109999999998</c:v>
                </c:pt>
                <c:pt idx="25632">
                  <c:v>-75.156109999999998</c:v>
                </c:pt>
                <c:pt idx="25633">
                  <c:v>-75.147099999999995</c:v>
                </c:pt>
                <c:pt idx="25634">
                  <c:v>-75.168410999999992</c:v>
                </c:pt>
                <c:pt idx="25635">
                  <c:v>-86.159164000000004</c:v>
                </c:pt>
                <c:pt idx="25636">
                  <c:v>-75.166664999999995</c:v>
                </c:pt>
                <c:pt idx="25637">
                  <c:v>-75.162449999999993</c:v>
                </c:pt>
                <c:pt idx="25638">
                  <c:v>-75.160530999999992</c:v>
                </c:pt>
                <c:pt idx="25639">
                  <c:v>-75.167259000000001</c:v>
                </c:pt>
                <c:pt idx="25640">
                  <c:v>-75.255704999999992</c:v>
                </c:pt>
                <c:pt idx="25641">
                  <c:v>-75.026436999999987</c:v>
                </c:pt>
                <c:pt idx="25642">
                  <c:v>-75.188849999999988</c:v>
                </c:pt>
                <c:pt idx="25643">
                  <c:v>-75.170419999999979</c:v>
                </c:pt>
                <c:pt idx="25644">
                  <c:v>-75.171967999999993</c:v>
                </c:pt>
                <c:pt idx="25645">
                  <c:v>-82.013786999999979</c:v>
                </c:pt>
                <c:pt idx="25646">
                  <c:v>-75.183169999999976</c:v>
                </c:pt>
                <c:pt idx="25647">
                  <c:v>-75.183169999999976</c:v>
                </c:pt>
                <c:pt idx="25648">
                  <c:v>-75.161940000000001</c:v>
                </c:pt>
                <c:pt idx="25649">
                  <c:v>-75.182270999999986</c:v>
                </c:pt>
                <c:pt idx="25650">
                  <c:v>-75.16258999999998</c:v>
                </c:pt>
                <c:pt idx="25651">
                  <c:v>-75.163379999999989</c:v>
                </c:pt>
                <c:pt idx="25652">
                  <c:v>-75.163379999999989</c:v>
                </c:pt>
                <c:pt idx="25653">
                  <c:v>-75.168531999999985</c:v>
                </c:pt>
                <c:pt idx="25654">
                  <c:v>-82.011854</c:v>
                </c:pt>
                <c:pt idx="25655">
                  <c:v>-75.171948999999984</c:v>
                </c:pt>
                <c:pt idx="25656">
                  <c:v>-75.169511</c:v>
                </c:pt>
                <c:pt idx="25657">
                  <c:v>-83.37960099999998</c:v>
                </c:pt>
                <c:pt idx="25658">
                  <c:v>-86.040670000000006</c:v>
                </c:pt>
                <c:pt idx="25659">
                  <c:v>-75.173569999999998</c:v>
                </c:pt>
                <c:pt idx="25660">
                  <c:v>-75.174571999999984</c:v>
                </c:pt>
                <c:pt idx="25661">
                  <c:v>-75.175778999999977</c:v>
                </c:pt>
                <c:pt idx="25662">
                  <c:v>-75.182641999999987</c:v>
                </c:pt>
                <c:pt idx="25663">
                  <c:v>-76.752734999999987</c:v>
                </c:pt>
                <c:pt idx="25664">
                  <c:v>-75.176121999999992</c:v>
                </c:pt>
                <c:pt idx="25665">
                  <c:v>-75.139150000000001</c:v>
                </c:pt>
                <c:pt idx="25666">
                  <c:v>-75.170232999999968</c:v>
                </c:pt>
                <c:pt idx="25667">
                  <c:v>-75.18490199999998</c:v>
                </c:pt>
                <c:pt idx="25668">
                  <c:v>-75.168732999999989</c:v>
                </c:pt>
                <c:pt idx="25669">
                  <c:v>-82.011780000000002</c:v>
                </c:pt>
                <c:pt idx="25670">
                  <c:v>-75.323716999999988</c:v>
                </c:pt>
                <c:pt idx="25671">
                  <c:v>-75.283530000000013</c:v>
                </c:pt>
                <c:pt idx="25672">
                  <c:v>-75.192089999999979</c:v>
                </c:pt>
                <c:pt idx="25673">
                  <c:v>-83.338079999999991</c:v>
                </c:pt>
                <c:pt idx="25674">
                  <c:v>-75.200100000000006</c:v>
                </c:pt>
                <c:pt idx="25675">
                  <c:v>-75.169009000000003</c:v>
                </c:pt>
                <c:pt idx="25676">
                  <c:v>-82.012150000000005</c:v>
                </c:pt>
                <c:pt idx="25677">
                  <c:v>-75.169749999999979</c:v>
                </c:pt>
                <c:pt idx="25678">
                  <c:v>-86.127617000000001</c:v>
                </c:pt>
                <c:pt idx="25679">
                  <c:v>-82.013345999999999</c:v>
                </c:pt>
                <c:pt idx="25680">
                  <c:v>-82.013819999999996</c:v>
                </c:pt>
                <c:pt idx="25681">
                  <c:v>-82.902789999999982</c:v>
                </c:pt>
                <c:pt idx="25682">
                  <c:v>-86.043054999999995</c:v>
                </c:pt>
                <c:pt idx="25683">
                  <c:v>-82.913072999999983</c:v>
                </c:pt>
                <c:pt idx="25684">
                  <c:v>-75.160669999999996</c:v>
                </c:pt>
                <c:pt idx="25685">
                  <c:v>-82.869230000000002</c:v>
                </c:pt>
                <c:pt idx="25686">
                  <c:v>-75.168998999999985</c:v>
                </c:pt>
                <c:pt idx="25687">
                  <c:v>-86.011758999999998</c:v>
                </c:pt>
                <c:pt idx="25688">
                  <c:v>-75.19659</c:v>
                </c:pt>
                <c:pt idx="25689">
                  <c:v>-75.170294999999982</c:v>
                </c:pt>
                <c:pt idx="25690">
                  <c:v>-75.187569999999994</c:v>
                </c:pt>
                <c:pt idx="25691">
                  <c:v>-82.824973999999983</c:v>
                </c:pt>
                <c:pt idx="25692">
                  <c:v>-86.013350000000003</c:v>
                </c:pt>
                <c:pt idx="25693">
                  <c:v>-86.013350000000003</c:v>
                </c:pt>
                <c:pt idx="25694">
                  <c:v>-85.915828000000005</c:v>
                </c:pt>
                <c:pt idx="25695">
                  <c:v>-75.169779999999989</c:v>
                </c:pt>
                <c:pt idx="25696">
                  <c:v>-82.476379999999992</c:v>
                </c:pt>
                <c:pt idx="25697">
                  <c:v>-86.115302999999969</c:v>
                </c:pt>
                <c:pt idx="25698">
                  <c:v>-75.196866999999983</c:v>
                </c:pt>
                <c:pt idx="25699">
                  <c:v>-75.172869999999975</c:v>
                </c:pt>
                <c:pt idx="25700">
                  <c:v>-75.166179999999983</c:v>
                </c:pt>
                <c:pt idx="25701">
                  <c:v>-82.47654</c:v>
                </c:pt>
                <c:pt idx="25702">
                  <c:v>-105.173108</c:v>
                </c:pt>
                <c:pt idx="25703">
                  <c:v>-75.182556999999989</c:v>
                </c:pt>
                <c:pt idx="25704">
                  <c:v>-86.148179999999982</c:v>
                </c:pt>
                <c:pt idx="25705">
                  <c:v>-75.200256999999993</c:v>
                </c:pt>
                <c:pt idx="25706">
                  <c:v>-83.020259999999993</c:v>
                </c:pt>
                <c:pt idx="25707">
                  <c:v>-82.985500000000002</c:v>
                </c:pt>
                <c:pt idx="25708">
                  <c:v>-83.786810000000003</c:v>
                </c:pt>
                <c:pt idx="25709">
                  <c:v>-105.15824000000001</c:v>
                </c:pt>
                <c:pt idx="25710">
                  <c:v>-83.094430000000003</c:v>
                </c:pt>
                <c:pt idx="25711">
                  <c:v>-86.038353999999998</c:v>
                </c:pt>
                <c:pt idx="25712">
                  <c:v>-86.117266999999998</c:v>
                </c:pt>
                <c:pt idx="25713">
                  <c:v>-77.643867</c:v>
                </c:pt>
                <c:pt idx="25714">
                  <c:v>-74.175209999999993</c:v>
                </c:pt>
                <c:pt idx="25715">
                  <c:v>-86.127218999999982</c:v>
                </c:pt>
                <c:pt idx="25716">
                  <c:v>-75.147599999999997</c:v>
                </c:pt>
                <c:pt idx="25717">
                  <c:v>-83.020859999999999</c:v>
                </c:pt>
                <c:pt idx="25718">
                  <c:v>-105.16348000000001</c:v>
                </c:pt>
                <c:pt idx="25719">
                  <c:v>-82.8018</c:v>
                </c:pt>
                <c:pt idx="25720">
                  <c:v>-81.996575000000007</c:v>
                </c:pt>
                <c:pt idx="25721">
                  <c:v>-82.989459999999994</c:v>
                </c:pt>
                <c:pt idx="25722">
                  <c:v>-74.92071</c:v>
                </c:pt>
                <c:pt idx="25723">
                  <c:v>-86.24485</c:v>
                </c:pt>
                <c:pt idx="25724">
                  <c:v>-82.990679999999998</c:v>
                </c:pt>
                <c:pt idx="25725">
                  <c:v>-82.992490000000004</c:v>
                </c:pt>
                <c:pt idx="25726">
                  <c:v>-82.998890000000003</c:v>
                </c:pt>
                <c:pt idx="25727">
                  <c:v>-82.998909999999995</c:v>
                </c:pt>
                <c:pt idx="25728">
                  <c:v>-82.998930000000001</c:v>
                </c:pt>
                <c:pt idx="25729">
                  <c:v>-82.998900000000006</c:v>
                </c:pt>
                <c:pt idx="25730">
                  <c:v>-75.617779999999982</c:v>
                </c:pt>
                <c:pt idx="25731">
                  <c:v>-74.922635999999983</c:v>
                </c:pt>
                <c:pt idx="25732">
                  <c:v>-82.992395999999999</c:v>
                </c:pt>
                <c:pt idx="25733">
                  <c:v>-75.260497000000001</c:v>
                </c:pt>
                <c:pt idx="25734">
                  <c:v>-75.354576999999992</c:v>
                </c:pt>
                <c:pt idx="25735">
                  <c:v>-75.148528999999982</c:v>
                </c:pt>
                <c:pt idx="25736">
                  <c:v>-86.156220000000005</c:v>
                </c:pt>
                <c:pt idx="25737">
                  <c:v>-75.176908999999966</c:v>
                </c:pt>
                <c:pt idx="25738">
                  <c:v>-77.577729999999974</c:v>
                </c:pt>
                <c:pt idx="25739">
                  <c:v>-86.15685999999998</c:v>
                </c:pt>
                <c:pt idx="25740">
                  <c:v>-76.957414999999997</c:v>
                </c:pt>
                <c:pt idx="25741">
                  <c:v>-105.164888</c:v>
                </c:pt>
                <c:pt idx="25742">
                  <c:v>-75.24821</c:v>
                </c:pt>
                <c:pt idx="25743">
                  <c:v>-93.970052999999979</c:v>
                </c:pt>
                <c:pt idx="25744">
                  <c:v>-74.919794999999993</c:v>
                </c:pt>
                <c:pt idx="25745">
                  <c:v>-74.194946999999999</c:v>
                </c:pt>
                <c:pt idx="25746">
                  <c:v>-82.976600000000005</c:v>
                </c:pt>
                <c:pt idx="25747">
                  <c:v>-74.914733999999996</c:v>
                </c:pt>
                <c:pt idx="25748">
                  <c:v>-75.291619999999995</c:v>
                </c:pt>
                <c:pt idx="25749">
                  <c:v>-74.919335000000004</c:v>
                </c:pt>
                <c:pt idx="25750">
                  <c:v>-74.914659</c:v>
                </c:pt>
                <c:pt idx="25751">
                  <c:v>-85.993189999999998</c:v>
                </c:pt>
                <c:pt idx="25752">
                  <c:v>-82.008358999999984</c:v>
                </c:pt>
                <c:pt idx="25753">
                  <c:v>-85.990849999999995</c:v>
                </c:pt>
                <c:pt idx="25754">
                  <c:v>-75.540756999999999</c:v>
                </c:pt>
                <c:pt idx="25755">
                  <c:v>-86.158779999999965</c:v>
                </c:pt>
                <c:pt idx="25756">
                  <c:v>-74.903769999999994</c:v>
                </c:pt>
                <c:pt idx="25757">
                  <c:v>-86.156790999999984</c:v>
                </c:pt>
                <c:pt idx="25758">
                  <c:v>-75.573315999999991</c:v>
                </c:pt>
                <c:pt idx="25759">
                  <c:v>-74.985857999999979</c:v>
                </c:pt>
                <c:pt idx="25760">
                  <c:v>-82.999880000000005</c:v>
                </c:pt>
                <c:pt idx="25761">
                  <c:v>-75.17490699999999</c:v>
                </c:pt>
                <c:pt idx="25762">
                  <c:v>-86.158749999999984</c:v>
                </c:pt>
                <c:pt idx="25763">
                  <c:v>-75.567719999999994</c:v>
                </c:pt>
                <c:pt idx="25764">
                  <c:v>-74.984590999999995</c:v>
                </c:pt>
                <c:pt idx="25765">
                  <c:v>-75.298501000000002</c:v>
                </c:pt>
                <c:pt idx="25766">
                  <c:v>-74.990682000000007</c:v>
                </c:pt>
                <c:pt idx="25767">
                  <c:v>-74.983688000000001</c:v>
                </c:pt>
                <c:pt idx="25768">
                  <c:v>-105.08732000000001</c:v>
                </c:pt>
                <c:pt idx="25769">
                  <c:v>-74.991539000000003</c:v>
                </c:pt>
                <c:pt idx="25770">
                  <c:v>-83.765130000000013</c:v>
                </c:pt>
                <c:pt idx="25771">
                  <c:v>-74.988893000000004</c:v>
                </c:pt>
                <c:pt idx="25772">
                  <c:v>-74.986339999999998</c:v>
                </c:pt>
                <c:pt idx="25773">
                  <c:v>-83.008257999999998</c:v>
                </c:pt>
                <c:pt idx="25774">
                  <c:v>-83.008257999999998</c:v>
                </c:pt>
                <c:pt idx="25775">
                  <c:v>-83.008257999999998</c:v>
                </c:pt>
                <c:pt idx="25776">
                  <c:v>-83.008257999999998</c:v>
                </c:pt>
                <c:pt idx="25777">
                  <c:v>-83.008257999999998</c:v>
                </c:pt>
                <c:pt idx="25778">
                  <c:v>-83.008257999999998</c:v>
                </c:pt>
                <c:pt idx="25779">
                  <c:v>-83.008257999999998</c:v>
                </c:pt>
                <c:pt idx="25780">
                  <c:v>-75.299621000000002</c:v>
                </c:pt>
                <c:pt idx="25781">
                  <c:v>-74.985105000000004</c:v>
                </c:pt>
                <c:pt idx="25782">
                  <c:v>-86.156395999999987</c:v>
                </c:pt>
                <c:pt idx="25783">
                  <c:v>-76.67780999999998</c:v>
                </c:pt>
                <c:pt idx="25784">
                  <c:v>-74.990530000000007</c:v>
                </c:pt>
                <c:pt idx="25785">
                  <c:v>-74.988163999999998</c:v>
                </c:pt>
                <c:pt idx="25786">
                  <c:v>-105.08559099999999</c:v>
                </c:pt>
                <c:pt idx="25787">
                  <c:v>-74.207685999999995</c:v>
                </c:pt>
                <c:pt idx="25788">
                  <c:v>-74.207685999999995</c:v>
                </c:pt>
                <c:pt idx="25789">
                  <c:v>-74.207685999999995</c:v>
                </c:pt>
                <c:pt idx="25790">
                  <c:v>-74.207685999999995</c:v>
                </c:pt>
                <c:pt idx="25791">
                  <c:v>-74.207685999999995</c:v>
                </c:pt>
                <c:pt idx="25792">
                  <c:v>-74.989535000000004</c:v>
                </c:pt>
                <c:pt idx="25793">
                  <c:v>-74.91489</c:v>
                </c:pt>
                <c:pt idx="25794">
                  <c:v>-74.915890000000005</c:v>
                </c:pt>
                <c:pt idx="25795">
                  <c:v>-74.968800000000002</c:v>
                </c:pt>
                <c:pt idx="25796">
                  <c:v>-105.17003800000001</c:v>
                </c:pt>
                <c:pt idx="25797">
                  <c:v>-83.138929999999974</c:v>
                </c:pt>
                <c:pt idx="25798">
                  <c:v>-86.158865999999989</c:v>
                </c:pt>
                <c:pt idx="25799">
                  <c:v>-82.014178999999999</c:v>
                </c:pt>
                <c:pt idx="25800">
                  <c:v>-82.013324999999995</c:v>
                </c:pt>
                <c:pt idx="25801">
                  <c:v>-74.994051999999996</c:v>
                </c:pt>
                <c:pt idx="25802">
                  <c:v>-74.986884000000003</c:v>
                </c:pt>
                <c:pt idx="25803">
                  <c:v>-86.160691</c:v>
                </c:pt>
                <c:pt idx="25804">
                  <c:v>-75.74973199999998</c:v>
                </c:pt>
                <c:pt idx="25805">
                  <c:v>-75.74973199999998</c:v>
                </c:pt>
                <c:pt idx="25806">
                  <c:v>-82.01652</c:v>
                </c:pt>
                <c:pt idx="25807">
                  <c:v>-75.396540000000002</c:v>
                </c:pt>
                <c:pt idx="25808">
                  <c:v>-74.991</c:v>
                </c:pt>
                <c:pt idx="25809">
                  <c:v>-82.013260000000002</c:v>
                </c:pt>
                <c:pt idx="25810">
                  <c:v>-75.456639999999993</c:v>
                </c:pt>
                <c:pt idx="25811">
                  <c:v>-86.158869999999979</c:v>
                </c:pt>
                <c:pt idx="25812">
                  <c:v>-75.119846999999979</c:v>
                </c:pt>
                <c:pt idx="25813">
                  <c:v>-76.672714999999968</c:v>
                </c:pt>
                <c:pt idx="25814">
                  <c:v>-74.7547</c:v>
                </c:pt>
                <c:pt idx="25815">
                  <c:v>-86.16070999999998</c:v>
                </c:pt>
                <c:pt idx="25816">
                  <c:v>-74.580984000000001</c:v>
                </c:pt>
                <c:pt idx="25817">
                  <c:v>-86.154046999999991</c:v>
                </c:pt>
                <c:pt idx="25818">
                  <c:v>-86.154053000000005</c:v>
                </c:pt>
                <c:pt idx="25819">
                  <c:v>-74.979137999999992</c:v>
                </c:pt>
                <c:pt idx="25820">
                  <c:v>-83.050309999999982</c:v>
                </c:pt>
                <c:pt idx="25821">
                  <c:v>-82.010149999999996</c:v>
                </c:pt>
                <c:pt idx="25822">
                  <c:v>-74.975724</c:v>
                </c:pt>
                <c:pt idx="25823">
                  <c:v>-82.054089000000005</c:v>
                </c:pt>
                <c:pt idx="25824">
                  <c:v>-74.752700000000004</c:v>
                </c:pt>
                <c:pt idx="25825">
                  <c:v>-74.974140000000006</c:v>
                </c:pt>
                <c:pt idx="25826">
                  <c:v>-76.668233999999998</c:v>
                </c:pt>
                <c:pt idx="25827">
                  <c:v>-86.386099999999999</c:v>
                </c:pt>
                <c:pt idx="25828">
                  <c:v>-74.978509000000003</c:v>
                </c:pt>
                <c:pt idx="25829">
                  <c:v>-74.980166999999994</c:v>
                </c:pt>
                <c:pt idx="25830">
                  <c:v>-74.981061999999994</c:v>
                </c:pt>
                <c:pt idx="25831">
                  <c:v>-74.990019000000004</c:v>
                </c:pt>
                <c:pt idx="25832">
                  <c:v>-86.160769000000002</c:v>
                </c:pt>
                <c:pt idx="25833">
                  <c:v>-74.987774999999999</c:v>
                </c:pt>
                <c:pt idx="25834">
                  <c:v>-75.413421</c:v>
                </c:pt>
                <c:pt idx="25835">
                  <c:v>-74.87</c:v>
                </c:pt>
                <c:pt idx="25836">
                  <c:v>-75.415653000000006</c:v>
                </c:pt>
                <c:pt idx="25837">
                  <c:v>-74.977800000000002</c:v>
                </c:pt>
                <c:pt idx="25838">
                  <c:v>-75.414253000000002</c:v>
                </c:pt>
                <c:pt idx="25839">
                  <c:v>-74.979517999999999</c:v>
                </c:pt>
                <c:pt idx="25840">
                  <c:v>-75.273087999999987</c:v>
                </c:pt>
                <c:pt idx="25841">
                  <c:v>-82.880769999999998</c:v>
                </c:pt>
                <c:pt idx="25842">
                  <c:v>-86.118989999999982</c:v>
                </c:pt>
                <c:pt idx="25843">
                  <c:v>-75.418223999999995</c:v>
                </c:pt>
                <c:pt idx="25844">
                  <c:v>-83.104602</c:v>
                </c:pt>
                <c:pt idx="25845">
                  <c:v>-75.418226000000004</c:v>
                </c:pt>
                <c:pt idx="25846">
                  <c:v>-74.978650999999999</c:v>
                </c:pt>
                <c:pt idx="25847">
                  <c:v>-75.150459999999981</c:v>
                </c:pt>
                <c:pt idx="25848">
                  <c:v>-76.779438999999968</c:v>
                </c:pt>
                <c:pt idx="25849">
                  <c:v>-86.381227999999993</c:v>
                </c:pt>
                <c:pt idx="25850">
                  <c:v>-83.015321</c:v>
                </c:pt>
                <c:pt idx="25851">
                  <c:v>-86.381500000000003</c:v>
                </c:pt>
                <c:pt idx="25852">
                  <c:v>-74.834243000000001</c:v>
                </c:pt>
                <c:pt idx="25853">
                  <c:v>-76.75344699999998</c:v>
                </c:pt>
                <c:pt idx="25854">
                  <c:v>-74.179294999999982</c:v>
                </c:pt>
                <c:pt idx="25855">
                  <c:v>-86.283738999999969</c:v>
                </c:pt>
                <c:pt idx="25856">
                  <c:v>-74.784689</c:v>
                </c:pt>
                <c:pt idx="25857">
                  <c:v>-74.807400000000001</c:v>
                </c:pt>
                <c:pt idx="25858">
                  <c:v>-86.372949999999989</c:v>
                </c:pt>
                <c:pt idx="25859">
                  <c:v>-77.61575999999998</c:v>
                </c:pt>
                <c:pt idx="25860">
                  <c:v>-79.028484999999989</c:v>
                </c:pt>
                <c:pt idx="25861">
                  <c:v>-79.028484999999989</c:v>
                </c:pt>
                <c:pt idx="25862">
                  <c:v>-86.141720000000007</c:v>
                </c:pt>
                <c:pt idx="25863">
                  <c:v>-75.374745999999988</c:v>
                </c:pt>
                <c:pt idx="25864">
                  <c:v>-104.823347</c:v>
                </c:pt>
                <c:pt idx="25865">
                  <c:v>-75.356909999999999</c:v>
                </c:pt>
                <c:pt idx="25866">
                  <c:v>-82.816444000000004</c:v>
                </c:pt>
                <c:pt idx="25867">
                  <c:v>-104.7967</c:v>
                </c:pt>
                <c:pt idx="25868">
                  <c:v>-76.668522999999979</c:v>
                </c:pt>
                <c:pt idx="25869">
                  <c:v>-82.032679999999999</c:v>
                </c:pt>
                <c:pt idx="25870">
                  <c:v>-105.25321700000001</c:v>
                </c:pt>
                <c:pt idx="25871">
                  <c:v>-83.152386999999976</c:v>
                </c:pt>
                <c:pt idx="25872">
                  <c:v>-75.397017000000005</c:v>
                </c:pt>
                <c:pt idx="25873">
                  <c:v>-77.617884000000004</c:v>
                </c:pt>
                <c:pt idx="25874">
                  <c:v>-82.023300000000006</c:v>
                </c:pt>
                <c:pt idx="25875">
                  <c:v>-91.194959999999995</c:v>
                </c:pt>
                <c:pt idx="25876">
                  <c:v>-83.149500000000003</c:v>
                </c:pt>
                <c:pt idx="25877">
                  <c:v>-86.138938999999965</c:v>
                </c:pt>
                <c:pt idx="25878">
                  <c:v>-83.04365</c:v>
                </c:pt>
                <c:pt idx="25879">
                  <c:v>-82.027114999999995</c:v>
                </c:pt>
                <c:pt idx="25880">
                  <c:v>-76.675522999999984</c:v>
                </c:pt>
                <c:pt idx="25881">
                  <c:v>-105.15772</c:v>
                </c:pt>
                <c:pt idx="25882">
                  <c:v>-82.935310000000001</c:v>
                </c:pt>
                <c:pt idx="25883">
                  <c:v>-84.199664999999996</c:v>
                </c:pt>
                <c:pt idx="25884">
                  <c:v>-82.822369999999978</c:v>
                </c:pt>
                <c:pt idx="25885">
                  <c:v>-76.675749999999965</c:v>
                </c:pt>
                <c:pt idx="25886">
                  <c:v>-85.920146000000003</c:v>
                </c:pt>
                <c:pt idx="25887">
                  <c:v>-82.852299999999985</c:v>
                </c:pt>
                <c:pt idx="25888">
                  <c:v>-82.903671000000003</c:v>
                </c:pt>
                <c:pt idx="25889">
                  <c:v>-85.916300000000007</c:v>
                </c:pt>
                <c:pt idx="25890">
                  <c:v>-105.134164</c:v>
                </c:pt>
                <c:pt idx="25891">
                  <c:v>-75.009180000000001</c:v>
                </c:pt>
                <c:pt idx="25892">
                  <c:v>-76.020319999999998</c:v>
                </c:pt>
                <c:pt idx="25893">
                  <c:v>-85.929418999999982</c:v>
                </c:pt>
                <c:pt idx="25894">
                  <c:v>-75.671303999999992</c:v>
                </c:pt>
                <c:pt idx="25895">
                  <c:v>-105.01764799999999</c:v>
                </c:pt>
                <c:pt idx="25896">
                  <c:v>-86.125569999999982</c:v>
                </c:pt>
                <c:pt idx="25897">
                  <c:v>-75.540890000000005</c:v>
                </c:pt>
                <c:pt idx="25898">
                  <c:v>-75.540890000000005</c:v>
                </c:pt>
                <c:pt idx="25899">
                  <c:v>-75.094454999999996</c:v>
                </c:pt>
                <c:pt idx="25900">
                  <c:v>-83.149640000000005</c:v>
                </c:pt>
                <c:pt idx="25901">
                  <c:v>-83.026444999999981</c:v>
                </c:pt>
                <c:pt idx="25902">
                  <c:v>-75.584631000000002</c:v>
                </c:pt>
                <c:pt idx="25903">
                  <c:v>-83.027889999999999</c:v>
                </c:pt>
                <c:pt idx="25904">
                  <c:v>-75.585849999999979</c:v>
                </c:pt>
                <c:pt idx="25905">
                  <c:v>-86.129779999999968</c:v>
                </c:pt>
                <c:pt idx="25906">
                  <c:v>-75.745360000000005</c:v>
                </c:pt>
                <c:pt idx="25907">
                  <c:v>-86.130189999999999</c:v>
                </c:pt>
                <c:pt idx="25908">
                  <c:v>-74.994479999999996</c:v>
                </c:pt>
                <c:pt idx="25909">
                  <c:v>-105.25884600000001</c:v>
                </c:pt>
                <c:pt idx="25910">
                  <c:v>-86.124338999999992</c:v>
                </c:pt>
                <c:pt idx="25911">
                  <c:v>-83.039424999999994</c:v>
                </c:pt>
                <c:pt idx="25912">
                  <c:v>-85.927929000000006</c:v>
                </c:pt>
                <c:pt idx="25913">
                  <c:v>-74.989886999999982</c:v>
                </c:pt>
                <c:pt idx="25914">
                  <c:v>-74.801259999999999</c:v>
                </c:pt>
                <c:pt idx="25915">
                  <c:v>-82.994600000000005</c:v>
                </c:pt>
                <c:pt idx="25916">
                  <c:v>-82.994600000000005</c:v>
                </c:pt>
                <c:pt idx="25917">
                  <c:v>-82.994600000000005</c:v>
                </c:pt>
                <c:pt idx="25918">
                  <c:v>-82.994600000000005</c:v>
                </c:pt>
                <c:pt idx="25919">
                  <c:v>-82.994600000000005</c:v>
                </c:pt>
                <c:pt idx="25920">
                  <c:v>-82.994600000000005</c:v>
                </c:pt>
                <c:pt idx="25921">
                  <c:v>-82.994600000000005</c:v>
                </c:pt>
                <c:pt idx="25922">
                  <c:v>-82.994600000000005</c:v>
                </c:pt>
                <c:pt idx="25923">
                  <c:v>-83.030990000000003</c:v>
                </c:pt>
                <c:pt idx="25924">
                  <c:v>-82.995711</c:v>
                </c:pt>
                <c:pt idx="25925">
                  <c:v>-82.995711</c:v>
                </c:pt>
                <c:pt idx="25926">
                  <c:v>-86.003095999999999</c:v>
                </c:pt>
                <c:pt idx="25927">
                  <c:v>-75.742949999999993</c:v>
                </c:pt>
                <c:pt idx="25928">
                  <c:v>-86.128009999999989</c:v>
                </c:pt>
                <c:pt idx="25929">
                  <c:v>-86.124782999999965</c:v>
                </c:pt>
                <c:pt idx="25930">
                  <c:v>-86.117683</c:v>
                </c:pt>
                <c:pt idx="25931">
                  <c:v>-74.986680000000007</c:v>
                </c:pt>
                <c:pt idx="25932">
                  <c:v>-75.27249399999998</c:v>
                </c:pt>
                <c:pt idx="25933">
                  <c:v>-86.091252999999995</c:v>
                </c:pt>
                <c:pt idx="25934">
                  <c:v>-86.11433599999998</c:v>
                </c:pt>
                <c:pt idx="25935">
                  <c:v>-105.25767</c:v>
                </c:pt>
                <c:pt idx="25936">
                  <c:v>-82.925489999999982</c:v>
                </c:pt>
                <c:pt idx="25937">
                  <c:v>-75.207426999999996</c:v>
                </c:pt>
                <c:pt idx="25938">
                  <c:v>-75.223799</c:v>
                </c:pt>
                <c:pt idx="25939">
                  <c:v>-105.257428</c:v>
                </c:pt>
                <c:pt idx="25940">
                  <c:v>-74.784583999999995</c:v>
                </c:pt>
                <c:pt idx="25941">
                  <c:v>-82.86036</c:v>
                </c:pt>
                <c:pt idx="25942">
                  <c:v>-83.105479999999986</c:v>
                </c:pt>
                <c:pt idx="25943">
                  <c:v>-75.141099999999994</c:v>
                </c:pt>
                <c:pt idx="25944">
                  <c:v>-75.141099999999994</c:v>
                </c:pt>
                <c:pt idx="25945">
                  <c:v>-75.141099999999994</c:v>
                </c:pt>
                <c:pt idx="25946">
                  <c:v>-75.141099999999994</c:v>
                </c:pt>
                <c:pt idx="25947">
                  <c:v>-75.141099999999994</c:v>
                </c:pt>
                <c:pt idx="25948">
                  <c:v>-75.141099999999994</c:v>
                </c:pt>
                <c:pt idx="25949">
                  <c:v>-75.141099999999994</c:v>
                </c:pt>
                <c:pt idx="25950">
                  <c:v>-75.141099999999994</c:v>
                </c:pt>
                <c:pt idx="25951">
                  <c:v>-75.141099999999994</c:v>
                </c:pt>
                <c:pt idx="25952">
                  <c:v>-75.141099999999994</c:v>
                </c:pt>
                <c:pt idx="25953">
                  <c:v>-75.141099999999994</c:v>
                </c:pt>
                <c:pt idx="25954">
                  <c:v>-75.141099999999994</c:v>
                </c:pt>
                <c:pt idx="25955">
                  <c:v>-75.141099999999994</c:v>
                </c:pt>
                <c:pt idx="25956">
                  <c:v>-75.141099999999994</c:v>
                </c:pt>
                <c:pt idx="25957">
                  <c:v>-75.141099999999994</c:v>
                </c:pt>
                <c:pt idx="25958">
                  <c:v>-75.141099999999994</c:v>
                </c:pt>
                <c:pt idx="25959">
                  <c:v>-75.141099999999994</c:v>
                </c:pt>
                <c:pt idx="25960">
                  <c:v>-75.141099999999994</c:v>
                </c:pt>
                <c:pt idx="25961">
                  <c:v>-75.141099999999994</c:v>
                </c:pt>
                <c:pt idx="25962">
                  <c:v>-75.141099999999994</c:v>
                </c:pt>
                <c:pt idx="25963">
                  <c:v>-75.141099999999994</c:v>
                </c:pt>
                <c:pt idx="25964">
                  <c:v>-75.262219999999999</c:v>
                </c:pt>
                <c:pt idx="25965">
                  <c:v>-75.10893999999999</c:v>
                </c:pt>
                <c:pt idx="25966">
                  <c:v>-86.071336999999986</c:v>
                </c:pt>
                <c:pt idx="25967">
                  <c:v>-74.200990000000004</c:v>
                </c:pt>
                <c:pt idx="25968">
                  <c:v>-83.12290999999999</c:v>
                </c:pt>
                <c:pt idx="25969">
                  <c:v>-83.054084000000003</c:v>
                </c:pt>
                <c:pt idx="25970">
                  <c:v>-76.328126999999981</c:v>
                </c:pt>
                <c:pt idx="25971">
                  <c:v>-83.114599999999996</c:v>
                </c:pt>
                <c:pt idx="25972">
                  <c:v>-82.941215</c:v>
                </c:pt>
                <c:pt idx="25973">
                  <c:v>-79.07806699999999</c:v>
                </c:pt>
                <c:pt idx="25974">
                  <c:v>-75.288445999999979</c:v>
                </c:pt>
                <c:pt idx="25975">
                  <c:v>-83.134641999999999</c:v>
                </c:pt>
                <c:pt idx="25976">
                  <c:v>-88.592327999999981</c:v>
                </c:pt>
                <c:pt idx="25977">
                  <c:v>-105.25936</c:v>
                </c:pt>
                <c:pt idx="25978">
                  <c:v>-75.218000000000004</c:v>
                </c:pt>
                <c:pt idx="25979">
                  <c:v>-83.110050000000001</c:v>
                </c:pt>
                <c:pt idx="25980">
                  <c:v>-75.261983000000001</c:v>
                </c:pt>
                <c:pt idx="25981">
                  <c:v>-75.295770000000005</c:v>
                </c:pt>
                <c:pt idx="25982">
                  <c:v>-74.958134000000001</c:v>
                </c:pt>
                <c:pt idx="25983">
                  <c:v>-83.132319999999993</c:v>
                </c:pt>
                <c:pt idx="25984">
                  <c:v>-74.961160000000007</c:v>
                </c:pt>
                <c:pt idx="25985">
                  <c:v>-105.260848</c:v>
                </c:pt>
                <c:pt idx="25986">
                  <c:v>-78.491489000000001</c:v>
                </c:pt>
                <c:pt idx="25987">
                  <c:v>-105.27023</c:v>
                </c:pt>
                <c:pt idx="25988">
                  <c:v>-74.958246000000003</c:v>
                </c:pt>
                <c:pt idx="25989">
                  <c:v>-75.317740000000001</c:v>
                </c:pt>
                <c:pt idx="25990">
                  <c:v>-75.310590000000005</c:v>
                </c:pt>
                <c:pt idx="25991">
                  <c:v>-75.049340000000001</c:v>
                </c:pt>
                <c:pt idx="25992">
                  <c:v>-83.134803000000005</c:v>
                </c:pt>
                <c:pt idx="25993">
                  <c:v>-81.544101999999995</c:v>
                </c:pt>
                <c:pt idx="25994">
                  <c:v>-75.993565000000004</c:v>
                </c:pt>
                <c:pt idx="25995">
                  <c:v>-74.953522000000007</c:v>
                </c:pt>
                <c:pt idx="25996">
                  <c:v>-80.967725999999999</c:v>
                </c:pt>
                <c:pt idx="25997">
                  <c:v>-75.677166</c:v>
                </c:pt>
                <c:pt idx="25998">
                  <c:v>-105.250957</c:v>
                </c:pt>
                <c:pt idx="25999">
                  <c:v>-105.256181</c:v>
                </c:pt>
                <c:pt idx="26000">
                  <c:v>-75.327929999999995</c:v>
                </c:pt>
                <c:pt idx="26001">
                  <c:v>-83.061627999999999</c:v>
                </c:pt>
                <c:pt idx="26002">
                  <c:v>-75.159339999999986</c:v>
                </c:pt>
                <c:pt idx="26003">
                  <c:v>-75.317899999999995</c:v>
                </c:pt>
                <c:pt idx="26004">
                  <c:v>-105.255731</c:v>
                </c:pt>
                <c:pt idx="26005">
                  <c:v>-74.858129999999974</c:v>
                </c:pt>
                <c:pt idx="26006">
                  <c:v>-83.123160999999982</c:v>
                </c:pt>
                <c:pt idx="26007">
                  <c:v>-105.25372</c:v>
                </c:pt>
                <c:pt idx="26008">
                  <c:v>-76.220791999999989</c:v>
                </c:pt>
                <c:pt idx="26009">
                  <c:v>-77.527420000000006</c:v>
                </c:pt>
                <c:pt idx="26010">
                  <c:v>-75.558000000000007</c:v>
                </c:pt>
                <c:pt idx="26011">
                  <c:v>-86.483180000000004</c:v>
                </c:pt>
                <c:pt idx="26012">
                  <c:v>-83.121228000000002</c:v>
                </c:pt>
                <c:pt idx="26013">
                  <c:v>-83.025820999999979</c:v>
                </c:pt>
                <c:pt idx="26014">
                  <c:v>-75.632103000000001</c:v>
                </c:pt>
                <c:pt idx="26015">
                  <c:v>-91.385906999999989</c:v>
                </c:pt>
                <c:pt idx="26016">
                  <c:v>-80.728731999999965</c:v>
                </c:pt>
                <c:pt idx="26017">
                  <c:v>-75.209680000000006</c:v>
                </c:pt>
                <c:pt idx="26018">
                  <c:v>-75.618020000000001</c:v>
                </c:pt>
                <c:pt idx="26019">
                  <c:v>-74.144850000000005</c:v>
                </c:pt>
                <c:pt idx="26020">
                  <c:v>-75.099216999999996</c:v>
                </c:pt>
                <c:pt idx="26021">
                  <c:v>-86.484896000000006</c:v>
                </c:pt>
                <c:pt idx="26022">
                  <c:v>-75.633123999999995</c:v>
                </c:pt>
                <c:pt idx="26023">
                  <c:v>-75.727620000000002</c:v>
                </c:pt>
                <c:pt idx="26024">
                  <c:v>-75.100363000000002</c:v>
                </c:pt>
                <c:pt idx="26025">
                  <c:v>-75.145456999999979</c:v>
                </c:pt>
                <c:pt idx="26026">
                  <c:v>-86.487907000000007</c:v>
                </c:pt>
                <c:pt idx="26027">
                  <c:v>-84.197992999999983</c:v>
                </c:pt>
                <c:pt idx="26028">
                  <c:v>-86.475924000000006</c:v>
                </c:pt>
                <c:pt idx="26029">
                  <c:v>-75.680535999999989</c:v>
                </c:pt>
                <c:pt idx="26030">
                  <c:v>-83.033360000000002</c:v>
                </c:pt>
                <c:pt idx="26031">
                  <c:v>-79.098865000000004</c:v>
                </c:pt>
                <c:pt idx="26032">
                  <c:v>-76.344949</c:v>
                </c:pt>
                <c:pt idx="26033">
                  <c:v>-83.031729999999996</c:v>
                </c:pt>
                <c:pt idx="26034">
                  <c:v>-105.24848</c:v>
                </c:pt>
                <c:pt idx="26035">
                  <c:v>-75.625342999999987</c:v>
                </c:pt>
                <c:pt idx="26036">
                  <c:v>-82.447526999999994</c:v>
                </c:pt>
                <c:pt idx="26037">
                  <c:v>-76.27713</c:v>
                </c:pt>
                <c:pt idx="26038">
                  <c:v>-85.993048999999999</c:v>
                </c:pt>
                <c:pt idx="26039">
                  <c:v>-83.158699999999982</c:v>
                </c:pt>
                <c:pt idx="26040">
                  <c:v>-83.158699999999982</c:v>
                </c:pt>
                <c:pt idx="26041">
                  <c:v>-86.490700000000004</c:v>
                </c:pt>
                <c:pt idx="26042">
                  <c:v>-82.43533699999999</c:v>
                </c:pt>
                <c:pt idx="26043">
                  <c:v>-86.904610000000005</c:v>
                </c:pt>
                <c:pt idx="26044">
                  <c:v>-76.325039999999987</c:v>
                </c:pt>
                <c:pt idx="26045">
                  <c:v>-83.016255000000001</c:v>
                </c:pt>
                <c:pt idx="26046">
                  <c:v>-86.486140000000006</c:v>
                </c:pt>
                <c:pt idx="26047">
                  <c:v>-75.129340999999968</c:v>
                </c:pt>
                <c:pt idx="26048">
                  <c:v>-86.494560000000007</c:v>
                </c:pt>
                <c:pt idx="26049">
                  <c:v>-82.432259999999999</c:v>
                </c:pt>
                <c:pt idx="26050">
                  <c:v>-86.471289999999996</c:v>
                </c:pt>
                <c:pt idx="26051">
                  <c:v>-105.24969</c:v>
                </c:pt>
                <c:pt idx="26052">
                  <c:v>-86.490159000000006</c:v>
                </c:pt>
                <c:pt idx="26053">
                  <c:v>-76.337305000000001</c:v>
                </c:pt>
                <c:pt idx="26054">
                  <c:v>-84.223039999999983</c:v>
                </c:pt>
                <c:pt idx="26055">
                  <c:v>-76.340703000000005</c:v>
                </c:pt>
                <c:pt idx="26056">
                  <c:v>-76.719440000000006</c:v>
                </c:pt>
                <c:pt idx="26057">
                  <c:v>-85.992485000000002</c:v>
                </c:pt>
                <c:pt idx="26058">
                  <c:v>-76.747630000000001</c:v>
                </c:pt>
                <c:pt idx="26059">
                  <c:v>-75.628099999999989</c:v>
                </c:pt>
                <c:pt idx="26060">
                  <c:v>-76.453419999999994</c:v>
                </c:pt>
                <c:pt idx="26061">
                  <c:v>-82.956270000000004</c:v>
                </c:pt>
                <c:pt idx="26062">
                  <c:v>-82.866140000000001</c:v>
                </c:pt>
                <c:pt idx="26063">
                  <c:v>-76.305689999999998</c:v>
                </c:pt>
                <c:pt idx="26064">
                  <c:v>-74.834916000000007</c:v>
                </c:pt>
                <c:pt idx="26065">
                  <c:v>-86.489249999999998</c:v>
                </c:pt>
                <c:pt idx="26066">
                  <c:v>-85.991534000000001</c:v>
                </c:pt>
                <c:pt idx="26067">
                  <c:v>-74.913359</c:v>
                </c:pt>
                <c:pt idx="26068">
                  <c:v>-74.834018999999998</c:v>
                </c:pt>
                <c:pt idx="26069">
                  <c:v>-76.30034999999998</c:v>
                </c:pt>
                <c:pt idx="26070">
                  <c:v>-75.354204999999993</c:v>
                </c:pt>
                <c:pt idx="26071">
                  <c:v>-86.892713999999998</c:v>
                </c:pt>
                <c:pt idx="26072">
                  <c:v>-86.892713999999998</c:v>
                </c:pt>
                <c:pt idx="26073">
                  <c:v>-86.50239999999998</c:v>
                </c:pt>
                <c:pt idx="26074">
                  <c:v>-82.044049999999999</c:v>
                </c:pt>
                <c:pt idx="26075">
                  <c:v>-76.361797999999979</c:v>
                </c:pt>
                <c:pt idx="26076">
                  <c:v>-75.363674000000003</c:v>
                </c:pt>
                <c:pt idx="26077">
                  <c:v>-82.935669000000004</c:v>
                </c:pt>
                <c:pt idx="26078">
                  <c:v>-82.935669000000004</c:v>
                </c:pt>
                <c:pt idx="26079">
                  <c:v>-82.935669000000004</c:v>
                </c:pt>
                <c:pt idx="26080">
                  <c:v>-82.935669000000004</c:v>
                </c:pt>
                <c:pt idx="26081">
                  <c:v>-82.935669000000004</c:v>
                </c:pt>
                <c:pt idx="26082">
                  <c:v>-82.935669000000004</c:v>
                </c:pt>
                <c:pt idx="26083">
                  <c:v>-82.935669000000004</c:v>
                </c:pt>
                <c:pt idx="26084">
                  <c:v>-82.935669000000004</c:v>
                </c:pt>
                <c:pt idx="26085">
                  <c:v>-82.935669000000004</c:v>
                </c:pt>
                <c:pt idx="26086">
                  <c:v>-82.935669000000004</c:v>
                </c:pt>
                <c:pt idx="26087">
                  <c:v>-82.935669000000004</c:v>
                </c:pt>
                <c:pt idx="26088">
                  <c:v>-82.935669000000004</c:v>
                </c:pt>
                <c:pt idx="26089">
                  <c:v>-82.935669000000004</c:v>
                </c:pt>
                <c:pt idx="26090">
                  <c:v>-82.935669000000004</c:v>
                </c:pt>
                <c:pt idx="26091">
                  <c:v>-82.935669000000004</c:v>
                </c:pt>
                <c:pt idx="26092">
                  <c:v>-82.935669000000004</c:v>
                </c:pt>
                <c:pt idx="26093">
                  <c:v>-82.935669000000004</c:v>
                </c:pt>
                <c:pt idx="26094">
                  <c:v>-82.935669000000004</c:v>
                </c:pt>
                <c:pt idx="26095">
                  <c:v>-82.935669000000004</c:v>
                </c:pt>
                <c:pt idx="26096">
                  <c:v>-82.935669000000004</c:v>
                </c:pt>
                <c:pt idx="26097">
                  <c:v>-82.935669000000004</c:v>
                </c:pt>
                <c:pt idx="26098">
                  <c:v>-82.935669000000004</c:v>
                </c:pt>
                <c:pt idx="26099">
                  <c:v>-82.935669000000004</c:v>
                </c:pt>
                <c:pt idx="26100">
                  <c:v>-75.36777699999999</c:v>
                </c:pt>
                <c:pt idx="26101">
                  <c:v>-75.075159999999983</c:v>
                </c:pt>
                <c:pt idx="26102">
                  <c:v>-75.364930000000001</c:v>
                </c:pt>
                <c:pt idx="26103">
                  <c:v>-75.365300000000005</c:v>
                </c:pt>
                <c:pt idx="26104">
                  <c:v>-76.250197999999983</c:v>
                </c:pt>
                <c:pt idx="26105">
                  <c:v>-76.250197999999983</c:v>
                </c:pt>
                <c:pt idx="26106">
                  <c:v>-76.250197999999983</c:v>
                </c:pt>
                <c:pt idx="26107">
                  <c:v>-76.250197999999983</c:v>
                </c:pt>
                <c:pt idx="26108">
                  <c:v>-76.250197999999983</c:v>
                </c:pt>
                <c:pt idx="26109">
                  <c:v>-85.997275000000002</c:v>
                </c:pt>
                <c:pt idx="26110">
                  <c:v>-76.247703999999999</c:v>
                </c:pt>
                <c:pt idx="26111">
                  <c:v>-74.930710000000005</c:v>
                </c:pt>
                <c:pt idx="26112">
                  <c:v>-75.511859999999999</c:v>
                </c:pt>
                <c:pt idx="26113">
                  <c:v>-75.518459000000007</c:v>
                </c:pt>
                <c:pt idx="26114">
                  <c:v>-74.849580000000003</c:v>
                </c:pt>
                <c:pt idx="26115">
                  <c:v>-105.257594</c:v>
                </c:pt>
                <c:pt idx="26116">
                  <c:v>-75.477050000000006</c:v>
                </c:pt>
                <c:pt idx="26117">
                  <c:v>-75.144049999999993</c:v>
                </c:pt>
                <c:pt idx="26118">
                  <c:v>-75.087689999999995</c:v>
                </c:pt>
                <c:pt idx="26119">
                  <c:v>-75.366070999999991</c:v>
                </c:pt>
                <c:pt idx="26120">
                  <c:v>-74.878609999999981</c:v>
                </c:pt>
                <c:pt idx="26121">
                  <c:v>-82.914552999999998</c:v>
                </c:pt>
                <c:pt idx="26122">
                  <c:v>-75.356572999999969</c:v>
                </c:pt>
                <c:pt idx="26123">
                  <c:v>-75.514619999999994</c:v>
                </c:pt>
                <c:pt idx="26124">
                  <c:v>-75.411345999999995</c:v>
                </c:pt>
                <c:pt idx="26125">
                  <c:v>-75.232399999999998</c:v>
                </c:pt>
                <c:pt idx="26126">
                  <c:v>-82.910391000000004</c:v>
                </c:pt>
                <c:pt idx="26127">
                  <c:v>-75.427440000000004</c:v>
                </c:pt>
                <c:pt idx="26128">
                  <c:v>-75.431616000000005</c:v>
                </c:pt>
                <c:pt idx="26129">
                  <c:v>-75.525130000000004</c:v>
                </c:pt>
                <c:pt idx="26130">
                  <c:v>-75.389269999999996</c:v>
                </c:pt>
                <c:pt idx="26131">
                  <c:v>-82.906910999999994</c:v>
                </c:pt>
                <c:pt idx="26132">
                  <c:v>-82.906910999999994</c:v>
                </c:pt>
                <c:pt idx="26133">
                  <c:v>-105.25971</c:v>
                </c:pt>
                <c:pt idx="26134">
                  <c:v>-75.097070000000002</c:v>
                </c:pt>
                <c:pt idx="26135">
                  <c:v>-74.880869999999973</c:v>
                </c:pt>
                <c:pt idx="26136">
                  <c:v>-77.526657</c:v>
                </c:pt>
                <c:pt idx="26137">
                  <c:v>-82.906289000000001</c:v>
                </c:pt>
                <c:pt idx="26138">
                  <c:v>-82.906289000000001</c:v>
                </c:pt>
                <c:pt idx="26139">
                  <c:v>-75.05580599999999</c:v>
                </c:pt>
                <c:pt idx="26140">
                  <c:v>-81.580029999999994</c:v>
                </c:pt>
                <c:pt idx="26141">
                  <c:v>-75.526736999999969</c:v>
                </c:pt>
                <c:pt idx="26142">
                  <c:v>-75.525977999999967</c:v>
                </c:pt>
                <c:pt idx="26143">
                  <c:v>-84.236126999999996</c:v>
                </c:pt>
                <c:pt idx="26144">
                  <c:v>-75.35698699999999</c:v>
                </c:pt>
                <c:pt idx="26145">
                  <c:v>-75.35698699999999</c:v>
                </c:pt>
                <c:pt idx="26146">
                  <c:v>-75.35698699999999</c:v>
                </c:pt>
                <c:pt idx="26147">
                  <c:v>-75.35698699999999</c:v>
                </c:pt>
                <c:pt idx="26148">
                  <c:v>-74.222110999999998</c:v>
                </c:pt>
                <c:pt idx="26149">
                  <c:v>-74.846590000000006</c:v>
                </c:pt>
                <c:pt idx="26150">
                  <c:v>-75.411240000000006</c:v>
                </c:pt>
                <c:pt idx="26151">
                  <c:v>-75.062384999999992</c:v>
                </c:pt>
                <c:pt idx="26152">
                  <c:v>-75.356539999999981</c:v>
                </c:pt>
                <c:pt idx="26153">
                  <c:v>-75.059815</c:v>
                </c:pt>
                <c:pt idx="26154">
                  <c:v>-86.146165999999994</c:v>
                </c:pt>
                <c:pt idx="26155">
                  <c:v>-79.08080799999999</c:v>
                </c:pt>
                <c:pt idx="26156">
                  <c:v>-86.020584999999983</c:v>
                </c:pt>
                <c:pt idx="26157">
                  <c:v>-86.020584999999983</c:v>
                </c:pt>
                <c:pt idx="26158">
                  <c:v>-86.020584999999983</c:v>
                </c:pt>
                <c:pt idx="26159">
                  <c:v>-86.020584999999983</c:v>
                </c:pt>
                <c:pt idx="26160">
                  <c:v>-86.020584999999983</c:v>
                </c:pt>
                <c:pt idx="26161">
                  <c:v>-86.020584999999983</c:v>
                </c:pt>
                <c:pt idx="26162">
                  <c:v>-86.020584999999983</c:v>
                </c:pt>
                <c:pt idx="26163">
                  <c:v>-86.020584999999983</c:v>
                </c:pt>
                <c:pt idx="26164">
                  <c:v>-86.020584999999983</c:v>
                </c:pt>
                <c:pt idx="26165">
                  <c:v>-86.020584999999983</c:v>
                </c:pt>
                <c:pt idx="26166">
                  <c:v>-82.85373899999999</c:v>
                </c:pt>
                <c:pt idx="26167">
                  <c:v>-75.012506000000002</c:v>
                </c:pt>
                <c:pt idx="26168">
                  <c:v>-75.235320000000002</c:v>
                </c:pt>
                <c:pt idx="26169">
                  <c:v>-75.637466000000003</c:v>
                </c:pt>
                <c:pt idx="26170">
                  <c:v>-75.058589999999981</c:v>
                </c:pt>
                <c:pt idx="26171">
                  <c:v>-84.239680000000007</c:v>
                </c:pt>
                <c:pt idx="26172">
                  <c:v>-82.862780999999984</c:v>
                </c:pt>
                <c:pt idx="26173">
                  <c:v>-82.923399000000003</c:v>
                </c:pt>
                <c:pt idx="26174">
                  <c:v>-75.064291999999995</c:v>
                </c:pt>
                <c:pt idx="26175">
                  <c:v>-74.89649</c:v>
                </c:pt>
                <c:pt idx="26176">
                  <c:v>-85.653529999999975</c:v>
                </c:pt>
                <c:pt idx="26177">
                  <c:v>-77.518642999999983</c:v>
                </c:pt>
                <c:pt idx="26178">
                  <c:v>-86.134877999999986</c:v>
                </c:pt>
                <c:pt idx="26179">
                  <c:v>-74.173339999999968</c:v>
                </c:pt>
                <c:pt idx="26180">
                  <c:v>-83.041110000000003</c:v>
                </c:pt>
                <c:pt idx="26181">
                  <c:v>-75.529537999999988</c:v>
                </c:pt>
                <c:pt idx="26182">
                  <c:v>-75.526544000000001</c:v>
                </c:pt>
                <c:pt idx="26183">
                  <c:v>-75.51885</c:v>
                </c:pt>
                <c:pt idx="26184">
                  <c:v>-84.234710000000007</c:v>
                </c:pt>
                <c:pt idx="26185">
                  <c:v>-75.529633000000004</c:v>
                </c:pt>
                <c:pt idx="26186">
                  <c:v>-75.565855999999982</c:v>
                </c:pt>
                <c:pt idx="26187">
                  <c:v>-88.251390000000001</c:v>
                </c:pt>
                <c:pt idx="26188">
                  <c:v>-82.875022999999985</c:v>
                </c:pt>
                <c:pt idx="26189">
                  <c:v>-83.072729999999979</c:v>
                </c:pt>
                <c:pt idx="26190">
                  <c:v>-94.524249999999995</c:v>
                </c:pt>
                <c:pt idx="26191">
                  <c:v>-75.523933999999983</c:v>
                </c:pt>
                <c:pt idx="26192">
                  <c:v>-86.484403999999998</c:v>
                </c:pt>
                <c:pt idx="26193">
                  <c:v>-82.918991000000005</c:v>
                </c:pt>
                <c:pt idx="26194">
                  <c:v>-82.499849999999995</c:v>
                </c:pt>
                <c:pt idx="26195">
                  <c:v>-75.521567000000005</c:v>
                </c:pt>
                <c:pt idx="26196">
                  <c:v>-75.509649999999993</c:v>
                </c:pt>
                <c:pt idx="26197">
                  <c:v>-84.237751000000003</c:v>
                </c:pt>
                <c:pt idx="26198">
                  <c:v>-75.527889999999999</c:v>
                </c:pt>
                <c:pt idx="26199">
                  <c:v>-81.497874999999993</c:v>
                </c:pt>
                <c:pt idx="26200">
                  <c:v>-84.233549999999994</c:v>
                </c:pt>
                <c:pt idx="26201">
                  <c:v>-86.459410000000005</c:v>
                </c:pt>
                <c:pt idx="26202">
                  <c:v>-75.526555999999999</c:v>
                </c:pt>
                <c:pt idx="26203">
                  <c:v>-75.539657000000005</c:v>
                </c:pt>
                <c:pt idx="26204">
                  <c:v>-75.515669000000003</c:v>
                </c:pt>
                <c:pt idx="26205">
                  <c:v>-75.537019999999998</c:v>
                </c:pt>
                <c:pt idx="26206">
                  <c:v>-75.521326000000002</c:v>
                </c:pt>
                <c:pt idx="26207">
                  <c:v>-75.522929999999974</c:v>
                </c:pt>
                <c:pt idx="26208">
                  <c:v>-75.514122</c:v>
                </c:pt>
                <c:pt idx="26209">
                  <c:v>-75.518297000000004</c:v>
                </c:pt>
                <c:pt idx="26210">
                  <c:v>-75.519233</c:v>
                </c:pt>
                <c:pt idx="26211">
                  <c:v>-74.140573000000003</c:v>
                </c:pt>
                <c:pt idx="26212">
                  <c:v>-75.536050000000003</c:v>
                </c:pt>
                <c:pt idx="26213">
                  <c:v>-82.906030000000001</c:v>
                </c:pt>
                <c:pt idx="26214">
                  <c:v>-83.047460000000001</c:v>
                </c:pt>
                <c:pt idx="26215">
                  <c:v>-77.508560000000003</c:v>
                </c:pt>
                <c:pt idx="26216">
                  <c:v>-82.916394999999994</c:v>
                </c:pt>
                <c:pt idx="26217">
                  <c:v>-83.048190000000005</c:v>
                </c:pt>
                <c:pt idx="26218">
                  <c:v>-82.946969999999993</c:v>
                </c:pt>
                <c:pt idx="26219">
                  <c:v>-82.929839999999999</c:v>
                </c:pt>
                <c:pt idx="26220">
                  <c:v>-75.537212999999994</c:v>
                </c:pt>
                <c:pt idx="26221">
                  <c:v>-82.962506000000005</c:v>
                </c:pt>
                <c:pt idx="26222">
                  <c:v>-75.64567199999999</c:v>
                </c:pt>
                <c:pt idx="26223">
                  <c:v>-75.517056999999994</c:v>
                </c:pt>
                <c:pt idx="26224">
                  <c:v>-75.466695999999999</c:v>
                </c:pt>
                <c:pt idx="26225">
                  <c:v>-75.543639999999996</c:v>
                </c:pt>
                <c:pt idx="26226">
                  <c:v>-75.545299999999997</c:v>
                </c:pt>
                <c:pt idx="26227">
                  <c:v>-75.537171999999998</c:v>
                </c:pt>
                <c:pt idx="26228">
                  <c:v>-75.534549999999996</c:v>
                </c:pt>
                <c:pt idx="26229">
                  <c:v>-75.543580000000006</c:v>
                </c:pt>
                <c:pt idx="26230">
                  <c:v>-75.540700000000001</c:v>
                </c:pt>
                <c:pt idx="26231">
                  <c:v>-75.512514999999993</c:v>
                </c:pt>
                <c:pt idx="26232">
                  <c:v>-75.644750000000002</c:v>
                </c:pt>
                <c:pt idx="26233">
                  <c:v>-75.465423000000001</c:v>
                </c:pt>
                <c:pt idx="26234">
                  <c:v>-75.516380999999981</c:v>
                </c:pt>
                <c:pt idx="26235">
                  <c:v>-75.643410000000003</c:v>
                </c:pt>
                <c:pt idx="26236">
                  <c:v>-75.539203000000001</c:v>
                </c:pt>
                <c:pt idx="26237">
                  <c:v>-75.465193999999997</c:v>
                </c:pt>
                <c:pt idx="26238">
                  <c:v>-84.247630000000001</c:v>
                </c:pt>
                <c:pt idx="26239">
                  <c:v>-76.308649000000003</c:v>
                </c:pt>
                <c:pt idx="26240">
                  <c:v>-75.459840999999983</c:v>
                </c:pt>
                <c:pt idx="26241">
                  <c:v>-75.457885000000005</c:v>
                </c:pt>
                <c:pt idx="26242">
                  <c:v>-75.514605000000003</c:v>
                </c:pt>
                <c:pt idx="26243">
                  <c:v>-77.488169999999997</c:v>
                </c:pt>
                <c:pt idx="26244">
                  <c:v>-83.041764999999998</c:v>
                </c:pt>
                <c:pt idx="26245">
                  <c:v>-74.407870000000003</c:v>
                </c:pt>
                <c:pt idx="26246">
                  <c:v>-75.538177999999988</c:v>
                </c:pt>
                <c:pt idx="26247">
                  <c:v>-74.143145000000004</c:v>
                </c:pt>
                <c:pt idx="26248">
                  <c:v>-75.534858</c:v>
                </c:pt>
                <c:pt idx="26249">
                  <c:v>-75.536323999999993</c:v>
                </c:pt>
                <c:pt idx="26250">
                  <c:v>-75.646347999999989</c:v>
                </c:pt>
                <c:pt idx="26251">
                  <c:v>-75.463565000000003</c:v>
                </c:pt>
                <c:pt idx="26252">
                  <c:v>-76.351709999999983</c:v>
                </c:pt>
                <c:pt idx="26253">
                  <c:v>-75.470455999999999</c:v>
                </c:pt>
                <c:pt idx="26254">
                  <c:v>-75.538274000000001</c:v>
                </c:pt>
                <c:pt idx="26255">
                  <c:v>-75.532803999999999</c:v>
                </c:pt>
                <c:pt idx="26256">
                  <c:v>-75.536691000000005</c:v>
                </c:pt>
                <c:pt idx="26257">
                  <c:v>-75.547550000000001</c:v>
                </c:pt>
                <c:pt idx="26258">
                  <c:v>-75.531413000000001</c:v>
                </c:pt>
                <c:pt idx="26259">
                  <c:v>-82.966260000000005</c:v>
                </c:pt>
                <c:pt idx="26260">
                  <c:v>-75.459271999999999</c:v>
                </c:pt>
                <c:pt idx="26261">
                  <c:v>-75.535884999999979</c:v>
                </c:pt>
                <c:pt idx="26262">
                  <c:v>-82.857670000000013</c:v>
                </c:pt>
                <c:pt idx="26263">
                  <c:v>-75.545240000000007</c:v>
                </c:pt>
                <c:pt idx="26264">
                  <c:v>-75.237257</c:v>
                </c:pt>
                <c:pt idx="26265">
                  <c:v>-75.534400000000005</c:v>
                </c:pt>
                <c:pt idx="26266">
                  <c:v>-75.657821999999982</c:v>
                </c:pt>
                <c:pt idx="26267">
                  <c:v>-75.655797999999976</c:v>
                </c:pt>
                <c:pt idx="26268">
                  <c:v>-75.538634000000002</c:v>
                </c:pt>
                <c:pt idx="26269">
                  <c:v>-75.539860000000004</c:v>
                </c:pt>
                <c:pt idx="26270">
                  <c:v>-75.458050999999998</c:v>
                </c:pt>
                <c:pt idx="26271">
                  <c:v>-86.907120000000006</c:v>
                </c:pt>
                <c:pt idx="26272">
                  <c:v>-75.536687000000001</c:v>
                </c:pt>
                <c:pt idx="26273">
                  <c:v>-80.720799999999983</c:v>
                </c:pt>
                <c:pt idx="26274">
                  <c:v>-75.543520000000001</c:v>
                </c:pt>
                <c:pt idx="26275">
                  <c:v>-75.643929999999997</c:v>
                </c:pt>
                <c:pt idx="26276">
                  <c:v>-75.534970000000001</c:v>
                </c:pt>
                <c:pt idx="26277">
                  <c:v>-76.358139999999992</c:v>
                </c:pt>
                <c:pt idx="26278">
                  <c:v>-75.540470000000013</c:v>
                </c:pt>
                <c:pt idx="26279">
                  <c:v>-75.533625000000001</c:v>
                </c:pt>
                <c:pt idx="26280">
                  <c:v>-83.068339999999992</c:v>
                </c:pt>
                <c:pt idx="26281">
                  <c:v>-75.460485000000006</c:v>
                </c:pt>
                <c:pt idx="26282">
                  <c:v>-76.017556999999996</c:v>
                </c:pt>
                <c:pt idx="26283">
                  <c:v>-83.072633999999979</c:v>
                </c:pt>
                <c:pt idx="26284">
                  <c:v>-75.531220000000005</c:v>
                </c:pt>
                <c:pt idx="26285">
                  <c:v>-74.976590000000002</c:v>
                </c:pt>
                <c:pt idx="26286">
                  <c:v>-75.56071</c:v>
                </c:pt>
                <c:pt idx="26287">
                  <c:v>-82.997590000000002</c:v>
                </c:pt>
                <c:pt idx="26288">
                  <c:v>-86.903295</c:v>
                </c:pt>
                <c:pt idx="26289">
                  <c:v>-76.772899999999993</c:v>
                </c:pt>
                <c:pt idx="26290">
                  <c:v>-76.339134000000001</c:v>
                </c:pt>
                <c:pt idx="26291">
                  <c:v>-75.450839999999999</c:v>
                </c:pt>
                <c:pt idx="26292">
                  <c:v>-75.004986000000002</c:v>
                </c:pt>
                <c:pt idx="26293">
                  <c:v>-76.305646999999979</c:v>
                </c:pt>
                <c:pt idx="26294">
                  <c:v>-105.19973</c:v>
                </c:pt>
                <c:pt idx="26295">
                  <c:v>-76.318962999999982</c:v>
                </c:pt>
                <c:pt idx="26296">
                  <c:v>-75.554345999999981</c:v>
                </c:pt>
                <c:pt idx="26297">
                  <c:v>-75.557006000000001</c:v>
                </c:pt>
                <c:pt idx="26298">
                  <c:v>-75.309879999999993</c:v>
                </c:pt>
                <c:pt idx="26299">
                  <c:v>-75.463898999999998</c:v>
                </c:pt>
                <c:pt idx="26300">
                  <c:v>-75.463941000000005</c:v>
                </c:pt>
                <c:pt idx="26301">
                  <c:v>-75.072579999999988</c:v>
                </c:pt>
                <c:pt idx="26302">
                  <c:v>-83.135301999999967</c:v>
                </c:pt>
                <c:pt idx="26303">
                  <c:v>-80.56729</c:v>
                </c:pt>
                <c:pt idx="26304">
                  <c:v>-75.555071999999967</c:v>
                </c:pt>
                <c:pt idx="26305">
                  <c:v>-75.309459000000004</c:v>
                </c:pt>
                <c:pt idx="26306">
                  <c:v>-82.401750000000007</c:v>
                </c:pt>
                <c:pt idx="26307">
                  <c:v>-76.319705999999982</c:v>
                </c:pt>
                <c:pt idx="26308">
                  <c:v>-75.442860999999994</c:v>
                </c:pt>
                <c:pt idx="26309">
                  <c:v>-76.331468000000001</c:v>
                </c:pt>
                <c:pt idx="26310">
                  <c:v>-75.306179</c:v>
                </c:pt>
                <c:pt idx="26311">
                  <c:v>-75.464600000000004</c:v>
                </c:pt>
                <c:pt idx="26312">
                  <c:v>-75.305286999999993</c:v>
                </c:pt>
                <c:pt idx="26313">
                  <c:v>-74.126299999999986</c:v>
                </c:pt>
                <c:pt idx="26314">
                  <c:v>-87.697918999999999</c:v>
                </c:pt>
                <c:pt idx="26315">
                  <c:v>-75.525169999999974</c:v>
                </c:pt>
                <c:pt idx="26316">
                  <c:v>-80.780789999999982</c:v>
                </c:pt>
                <c:pt idx="26317">
                  <c:v>-85.621650000000002</c:v>
                </c:pt>
                <c:pt idx="26318">
                  <c:v>-75.308033999999992</c:v>
                </c:pt>
                <c:pt idx="26319">
                  <c:v>-74.961010000000002</c:v>
                </c:pt>
                <c:pt idx="26320">
                  <c:v>-75.30886799999999</c:v>
                </c:pt>
                <c:pt idx="26321">
                  <c:v>-76.289698000000001</c:v>
                </c:pt>
                <c:pt idx="26322">
                  <c:v>-76.289698000000001</c:v>
                </c:pt>
                <c:pt idx="26323">
                  <c:v>-76.289698000000001</c:v>
                </c:pt>
                <c:pt idx="26324">
                  <c:v>-76.289698000000001</c:v>
                </c:pt>
                <c:pt idx="26325">
                  <c:v>-76.289698000000001</c:v>
                </c:pt>
                <c:pt idx="26326">
                  <c:v>-76.289698000000001</c:v>
                </c:pt>
                <c:pt idx="26327">
                  <c:v>-76.289698000000001</c:v>
                </c:pt>
                <c:pt idx="26328">
                  <c:v>-76.289698000000001</c:v>
                </c:pt>
                <c:pt idx="26329">
                  <c:v>-75.461805999999996</c:v>
                </c:pt>
                <c:pt idx="26330">
                  <c:v>-75.432980000000001</c:v>
                </c:pt>
                <c:pt idx="26331">
                  <c:v>-74.118536999999989</c:v>
                </c:pt>
                <c:pt idx="26332">
                  <c:v>-83.131756999999979</c:v>
                </c:pt>
                <c:pt idx="26333">
                  <c:v>-75.424629999999993</c:v>
                </c:pt>
                <c:pt idx="26334">
                  <c:v>-74.121773999999988</c:v>
                </c:pt>
                <c:pt idx="26335">
                  <c:v>-75.194927000000007</c:v>
                </c:pt>
                <c:pt idx="26336">
                  <c:v>-75.204470000000001</c:v>
                </c:pt>
                <c:pt idx="26337">
                  <c:v>-75.01952</c:v>
                </c:pt>
                <c:pt idx="26338">
                  <c:v>-75.205485999999979</c:v>
                </c:pt>
                <c:pt idx="26339">
                  <c:v>-83.142269999999996</c:v>
                </c:pt>
                <c:pt idx="26340">
                  <c:v>-75.423218000000006</c:v>
                </c:pt>
                <c:pt idx="26341">
                  <c:v>-75.841390000000004</c:v>
                </c:pt>
                <c:pt idx="26342">
                  <c:v>-75.032578999999984</c:v>
                </c:pt>
                <c:pt idx="26343">
                  <c:v>-75.843599999999995</c:v>
                </c:pt>
                <c:pt idx="26344">
                  <c:v>-85.652692999999985</c:v>
                </c:pt>
                <c:pt idx="26345">
                  <c:v>-75.417574000000002</c:v>
                </c:pt>
                <c:pt idx="26346">
                  <c:v>-75.368283000000005</c:v>
                </c:pt>
                <c:pt idx="26347">
                  <c:v>-75.413849999999996</c:v>
                </c:pt>
                <c:pt idx="26348">
                  <c:v>-83.134630000000001</c:v>
                </c:pt>
                <c:pt idx="26349">
                  <c:v>-75.413210000000007</c:v>
                </c:pt>
                <c:pt idx="26350">
                  <c:v>-74.135829999999999</c:v>
                </c:pt>
                <c:pt idx="26351">
                  <c:v>-74.135849999999991</c:v>
                </c:pt>
                <c:pt idx="26352">
                  <c:v>-93.616720000000001</c:v>
                </c:pt>
                <c:pt idx="26353">
                  <c:v>-75.418231000000006</c:v>
                </c:pt>
                <c:pt idx="26354">
                  <c:v>-75.372936999999965</c:v>
                </c:pt>
                <c:pt idx="26355">
                  <c:v>-75.419280000000001</c:v>
                </c:pt>
                <c:pt idx="26356">
                  <c:v>-82.923850000000002</c:v>
                </c:pt>
                <c:pt idx="26357">
                  <c:v>-104.81007</c:v>
                </c:pt>
                <c:pt idx="26358">
                  <c:v>-75.416186999999994</c:v>
                </c:pt>
                <c:pt idx="26359">
                  <c:v>-75.40316</c:v>
                </c:pt>
                <c:pt idx="26360">
                  <c:v>-75.417033000000004</c:v>
                </c:pt>
                <c:pt idx="26361">
                  <c:v>-74.993589999999998</c:v>
                </c:pt>
                <c:pt idx="26362">
                  <c:v>-74.132199999999983</c:v>
                </c:pt>
                <c:pt idx="26363">
                  <c:v>-74.136329999999987</c:v>
                </c:pt>
                <c:pt idx="26364">
                  <c:v>-83.134399999999999</c:v>
                </c:pt>
                <c:pt idx="26365">
                  <c:v>-82.812014000000005</c:v>
                </c:pt>
                <c:pt idx="26366">
                  <c:v>-75.397554</c:v>
                </c:pt>
                <c:pt idx="26367">
                  <c:v>-75.402366000000001</c:v>
                </c:pt>
                <c:pt idx="26368">
                  <c:v>-82.948849999999993</c:v>
                </c:pt>
                <c:pt idx="26369">
                  <c:v>-75.395829999999975</c:v>
                </c:pt>
                <c:pt idx="26370">
                  <c:v>-75.395809999999983</c:v>
                </c:pt>
                <c:pt idx="26371">
                  <c:v>-75.34593599999998</c:v>
                </c:pt>
                <c:pt idx="26372">
                  <c:v>-75.339205000000007</c:v>
                </c:pt>
                <c:pt idx="26373">
                  <c:v>-82.892989999999998</c:v>
                </c:pt>
                <c:pt idx="26374">
                  <c:v>-75.337831999999992</c:v>
                </c:pt>
                <c:pt idx="26375">
                  <c:v>-82.974289999999996</c:v>
                </c:pt>
                <c:pt idx="26376">
                  <c:v>-82.893690000000007</c:v>
                </c:pt>
                <c:pt idx="26377">
                  <c:v>-75.403409999999994</c:v>
                </c:pt>
                <c:pt idx="26378">
                  <c:v>-75.34283499999998</c:v>
                </c:pt>
                <c:pt idx="26379">
                  <c:v>-74.523669999999996</c:v>
                </c:pt>
                <c:pt idx="26380">
                  <c:v>-75.381789999999981</c:v>
                </c:pt>
                <c:pt idx="26381">
                  <c:v>-75.335847999999984</c:v>
                </c:pt>
                <c:pt idx="26382">
                  <c:v>-75.178220999999979</c:v>
                </c:pt>
                <c:pt idx="26383">
                  <c:v>-75.142309999999981</c:v>
                </c:pt>
                <c:pt idx="26384">
                  <c:v>-75.209379999999982</c:v>
                </c:pt>
                <c:pt idx="26385">
                  <c:v>-75.341042999999999</c:v>
                </c:pt>
                <c:pt idx="26386">
                  <c:v>-75.342934</c:v>
                </c:pt>
                <c:pt idx="26387">
                  <c:v>-75.339562000000001</c:v>
                </c:pt>
                <c:pt idx="26388">
                  <c:v>-75.207947000000004</c:v>
                </c:pt>
                <c:pt idx="26389">
                  <c:v>-75.341284999999999</c:v>
                </c:pt>
                <c:pt idx="26390">
                  <c:v>-88.250245000000007</c:v>
                </c:pt>
                <c:pt idx="26391">
                  <c:v>-82.896799999999999</c:v>
                </c:pt>
                <c:pt idx="26392">
                  <c:v>-74.109459999999999</c:v>
                </c:pt>
                <c:pt idx="26393">
                  <c:v>-88.25035699999998</c:v>
                </c:pt>
                <c:pt idx="26394">
                  <c:v>-104.92910999999999</c:v>
                </c:pt>
                <c:pt idx="26395">
                  <c:v>-75.397070000000014</c:v>
                </c:pt>
                <c:pt idx="26396">
                  <c:v>-75.338469999999987</c:v>
                </c:pt>
                <c:pt idx="26397">
                  <c:v>-75.340976999999981</c:v>
                </c:pt>
                <c:pt idx="26398">
                  <c:v>-88.250355999999982</c:v>
                </c:pt>
                <c:pt idx="26399">
                  <c:v>-75.040379999999999</c:v>
                </c:pt>
                <c:pt idx="26400">
                  <c:v>-75.147930000000002</c:v>
                </c:pt>
                <c:pt idx="26401">
                  <c:v>-108.79718</c:v>
                </c:pt>
                <c:pt idx="26402">
                  <c:v>-75.344200999999998</c:v>
                </c:pt>
                <c:pt idx="26403">
                  <c:v>-75.335427999999979</c:v>
                </c:pt>
                <c:pt idx="26404">
                  <c:v>-75.339293999999995</c:v>
                </c:pt>
                <c:pt idx="26405">
                  <c:v>-75.396799999999999</c:v>
                </c:pt>
                <c:pt idx="26406">
                  <c:v>-74.827439999999982</c:v>
                </c:pt>
                <c:pt idx="26407">
                  <c:v>-75.261319999999998</c:v>
                </c:pt>
                <c:pt idx="26408">
                  <c:v>-88.250574</c:v>
                </c:pt>
                <c:pt idx="26409">
                  <c:v>-82.824939999999998</c:v>
                </c:pt>
                <c:pt idx="26410">
                  <c:v>-75.394441</c:v>
                </c:pt>
                <c:pt idx="26411">
                  <c:v>-75.152309999999986</c:v>
                </c:pt>
                <c:pt idx="26412">
                  <c:v>-75.339366999999982</c:v>
                </c:pt>
                <c:pt idx="26413">
                  <c:v>-75.340977999999993</c:v>
                </c:pt>
                <c:pt idx="26414">
                  <c:v>-75.048000000000002</c:v>
                </c:pt>
                <c:pt idx="26415">
                  <c:v>-75.411670999999998</c:v>
                </c:pt>
                <c:pt idx="26416">
                  <c:v>-75.339871999999986</c:v>
                </c:pt>
                <c:pt idx="26417">
                  <c:v>-82.927340999999998</c:v>
                </c:pt>
                <c:pt idx="26418">
                  <c:v>-83.070220000000006</c:v>
                </c:pt>
                <c:pt idx="26419">
                  <c:v>-74.923180000000002</c:v>
                </c:pt>
                <c:pt idx="26420">
                  <c:v>-75.205769999999987</c:v>
                </c:pt>
                <c:pt idx="26421">
                  <c:v>-88.277249999999995</c:v>
                </c:pt>
                <c:pt idx="26422">
                  <c:v>-75.288978999999983</c:v>
                </c:pt>
                <c:pt idx="26423">
                  <c:v>-75.412926999999996</c:v>
                </c:pt>
                <c:pt idx="26424">
                  <c:v>-75.358924000000002</c:v>
                </c:pt>
                <c:pt idx="26425">
                  <c:v>-75.010059999999996</c:v>
                </c:pt>
                <c:pt idx="26426">
                  <c:v>-75.012039999999999</c:v>
                </c:pt>
                <c:pt idx="26427">
                  <c:v>-75.395684000000003</c:v>
                </c:pt>
                <c:pt idx="26428">
                  <c:v>-75.411754000000002</c:v>
                </c:pt>
                <c:pt idx="26429">
                  <c:v>-75.411859000000007</c:v>
                </c:pt>
                <c:pt idx="26430">
                  <c:v>-105.357742</c:v>
                </c:pt>
                <c:pt idx="26431">
                  <c:v>-105.357742</c:v>
                </c:pt>
                <c:pt idx="26432">
                  <c:v>-83.12590999999999</c:v>
                </c:pt>
                <c:pt idx="26433">
                  <c:v>-75.410388999999981</c:v>
                </c:pt>
                <c:pt idx="26434">
                  <c:v>-74.871713999999983</c:v>
                </c:pt>
                <c:pt idx="26435">
                  <c:v>-75.370837999999978</c:v>
                </c:pt>
                <c:pt idx="26436">
                  <c:v>-83.020300000000006</c:v>
                </c:pt>
                <c:pt idx="26437">
                  <c:v>-83.020300000000006</c:v>
                </c:pt>
                <c:pt idx="26438">
                  <c:v>-75.285040999999993</c:v>
                </c:pt>
                <c:pt idx="26439">
                  <c:v>-82.481250000000003</c:v>
                </c:pt>
                <c:pt idx="26440">
                  <c:v>-82.481250000000003</c:v>
                </c:pt>
                <c:pt idx="26441">
                  <c:v>-74.958730999999986</c:v>
                </c:pt>
                <c:pt idx="26442">
                  <c:v>-74.121200000000002</c:v>
                </c:pt>
                <c:pt idx="26443">
                  <c:v>-85.68206099999999</c:v>
                </c:pt>
                <c:pt idx="26444">
                  <c:v>-74.943884999999995</c:v>
                </c:pt>
                <c:pt idx="26445">
                  <c:v>-82.814425</c:v>
                </c:pt>
                <c:pt idx="26446">
                  <c:v>-75.411958999999996</c:v>
                </c:pt>
                <c:pt idx="26447">
                  <c:v>-75.397559999999999</c:v>
                </c:pt>
                <c:pt idx="26448">
                  <c:v>-75.408484000000001</c:v>
                </c:pt>
                <c:pt idx="26449">
                  <c:v>-105.398382</c:v>
                </c:pt>
                <c:pt idx="26450">
                  <c:v>-105.398382</c:v>
                </c:pt>
                <c:pt idx="26451">
                  <c:v>-85.680789999999988</c:v>
                </c:pt>
                <c:pt idx="26452">
                  <c:v>-82.99624</c:v>
                </c:pt>
                <c:pt idx="26453">
                  <c:v>-74.854416000000001</c:v>
                </c:pt>
                <c:pt idx="26454">
                  <c:v>-75.308920000000001</c:v>
                </c:pt>
                <c:pt idx="26455">
                  <c:v>-83.088239999999999</c:v>
                </c:pt>
                <c:pt idx="26456">
                  <c:v>-82.822389999999984</c:v>
                </c:pt>
                <c:pt idx="26457">
                  <c:v>-75.407770000000014</c:v>
                </c:pt>
                <c:pt idx="26458">
                  <c:v>-85.678839999999965</c:v>
                </c:pt>
                <c:pt idx="26459">
                  <c:v>-76.110113999999996</c:v>
                </c:pt>
                <c:pt idx="26460">
                  <c:v>-75.408336999999989</c:v>
                </c:pt>
                <c:pt idx="26461">
                  <c:v>-75.408765000000002</c:v>
                </c:pt>
                <c:pt idx="26462">
                  <c:v>-75.395841999999988</c:v>
                </c:pt>
                <c:pt idx="26463">
                  <c:v>-75.409419</c:v>
                </c:pt>
                <c:pt idx="26464">
                  <c:v>-82.991035999999994</c:v>
                </c:pt>
                <c:pt idx="26465">
                  <c:v>-83.087035999999998</c:v>
                </c:pt>
                <c:pt idx="26466">
                  <c:v>-82.818267000000006</c:v>
                </c:pt>
                <c:pt idx="26467">
                  <c:v>-75.294020000000003</c:v>
                </c:pt>
                <c:pt idx="26468">
                  <c:v>-75.302120000000002</c:v>
                </c:pt>
                <c:pt idx="26469">
                  <c:v>-74.311019000000002</c:v>
                </c:pt>
                <c:pt idx="26470">
                  <c:v>-83.078289999999981</c:v>
                </c:pt>
                <c:pt idx="26471">
                  <c:v>-80.620726999999988</c:v>
                </c:pt>
                <c:pt idx="26472">
                  <c:v>-75.154457999999991</c:v>
                </c:pt>
                <c:pt idx="26473">
                  <c:v>-83.113799999999998</c:v>
                </c:pt>
                <c:pt idx="26474">
                  <c:v>-74.956999999999994</c:v>
                </c:pt>
                <c:pt idx="26475">
                  <c:v>-84.62817299999999</c:v>
                </c:pt>
                <c:pt idx="26476">
                  <c:v>-75.395544999999998</c:v>
                </c:pt>
                <c:pt idx="26477">
                  <c:v>-82.94</c:v>
                </c:pt>
                <c:pt idx="26478">
                  <c:v>-74.870879999999985</c:v>
                </c:pt>
                <c:pt idx="26479">
                  <c:v>-74.956778999999969</c:v>
                </c:pt>
                <c:pt idx="26480">
                  <c:v>-82.919790000000006</c:v>
                </c:pt>
                <c:pt idx="26481">
                  <c:v>-75.396339999999981</c:v>
                </c:pt>
                <c:pt idx="26482">
                  <c:v>-75.394750000000002</c:v>
                </c:pt>
                <c:pt idx="26483">
                  <c:v>-75.12551999999998</c:v>
                </c:pt>
                <c:pt idx="26484">
                  <c:v>-75.396966000000006</c:v>
                </c:pt>
                <c:pt idx="26485">
                  <c:v>-83.16104</c:v>
                </c:pt>
                <c:pt idx="26486">
                  <c:v>-75.200729999999993</c:v>
                </c:pt>
                <c:pt idx="26487">
                  <c:v>-75.406090000000006</c:v>
                </c:pt>
                <c:pt idx="26488">
                  <c:v>-83.156819999999982</c:v>
                </c:pt>
                <c:pt idx="26489">
                  <c:v>-82.917019999999994</c:v>
                </c:pt>
                <c:pt idx="26490">
                  <c:v>-89.152609999999981</c:v>
                </c:pt>
                <c:pt idx="26491">
                  <c:v>-89.152609999999981</c:v>
                </c:pt>
                <c:pt idx="26492">
                  <c:v>-82.918199999999999</c:v>
                </c:pt>
                <c:pt idx="26493">
                  <c:v>-83.090126999999995</c:v>
                </c:pt>
                <c:pt idx="26494">
                  <c:v>-74.956733999999983</c:v>
                </c:pt>
                <c:pt idx="26495">
                  <c:v>-82.944270000000003</c:v>
                </c:pt>
                <c:pt idx="26496">
                  <c:v>-75.278295999999983</c:v>
                </c:pt>
                <c:pt idx="26497">
                  <c:v>-83.736603000000002</c:v>
                </c:pt>
                <c:pt idx="26498">
                  <c:v>-75.393659</c:v>
                </c:pt>
                <c:pt idx="26499">
                  <c:v>-75.293980000000005</c:v>
                </c:pt>
                <c:pt idx="26500">
                  <c:v>-75.280298999999999</c:v>
                </c:pt>
                <c:pt idx="26501">
                  <c:v>-74.948334000000003</c:v>
                </c:pt>
                <c:pt idx="26502">
                  <c:v>-75.31156</c:v>
                </c:pt>
                <c:pt idx="26503">
                  <c:v>-82.977360000000004</c:v>
                </c:pt>
                <c:pt idx="26504">
                  <c:v>-75.280653000000001</c:v>
                </c:pt>
                <c:pt idx="26505">
                  <c:v>-75.39434</c:v>
                </c:pt>
                <c:pt idx="26506">
                  <c:v>-85.680469999999985</c:v>
                </c:pt>
                <c:pt idx="26507">
                  <c:v>-74.999470000000002</c:v>
                </c:pt>
                <c:pt idx="26508">
                  <c:v>-75.278098999999969</c:v>
                </c:pt>
                <c:pt idx="26509">
                  <c:v>-83.155588999999992</c:v>
                </c:pt>
                <c:pt idx="26510">
                  <c:v>-75.284505999999993</c:v>
                </c:pt>
                <c:pt idx="26511">
                  <c:v>-88.239947000000001</c:v>
                </c:pt>
                <c:pt idx="26512">
                  <c:v>-75.014269999999996</c:v>
                </c:pt>
                <c:pt idx="26513">
                  <c:v>-75.162497999999985</c:v>
                </c:pt>
                <c:pt idx="26514">
                  <c:v>-74.665200999999982</c:v>
                </c:pt>
                <c:pt idx="26515">
                  <c:v>-74.665200999999982</c:v>
                </c:pt>
                <c:pt idx="26516">
                  <c:v>-74.665200999999982</c:v>
                </c:pt>
                <c:pt idx="26517">
                  <c:v>-74.665200999999982</c:v>
                </c:pt>
                <c:pt idx="26518">
                  <c:v>-75.121779999999987</c:v>
                </c:pt>
                <c:pt idx="26519">
                  <c:v>-83.166499999999999</c:v>
                </c:pt>
                <c:pt idx="26520">
                  <c:v>-104.51988</c:v>
                </c:pt>
                <c:pt idx="26521">
                  <c:v>-82.958647999999982</c:v>
                </c:pt>
                <c:pt idx="26522">
                  <c:v>-74.221425999999994</c:v>
                </c:pt>
                <c:pt idx="26523">
                  <c:v>-74.98742</c:v>
                </c:pt>
                <c:pt idx="26524">
                  <c:v>-88.234970000000004</c:v>
                </c:pt>
                <c:pt idx="26525">
                  <c:v>-82.939930000000004</c:v>
                </c:pt>
                <c:pt idx="26526">
                  <c:v>-88.280117000000004</c:v>
                </c:pt>
                <c:pt idx="26527">
                  <c:v>-88.247949000000006</c:v>
                </c:pt>
                <c:pt idx="26528">
                  <c:v>-104.63495</c:v>
                </c:pt>
                <c:pt idx="26529">
                  <c:v>-83.086431999999988</c:v>
                </c:pt>
                <c:pt idx="26530">
                  <c:v>-77.03609299999998</c:v>
                </c:pt>
                <c:pt idx="26531">
                  <c:v>-88.234418000000005</c:v>
                </c:pt>
                <c:pt idx="26532">
                  <c:v>-75.211815000000001</c:v>
                </c:pt>
                <c:pt idx="26533">
                  <c:v>-75.288126000000005</c:v>
                </c:pt>
                <c:pt idx="26534">
                  <c:v>-75.290565000000001</c:v>
                </c:pt>
                <c:pt idx="26535">
                  <c:v>-83.091221000000004</c:v>
                </c:pt>
                <c:pt idx="26536">
                  <c:v>-88.234539999999996</c:v>
                </c:pt>
                <c:pt idx="26537">
                  <c:v>-74.809569999999994</c:v>
                </c:pt>
                <c:pt idx="26538">
                  <c:v>-85.5625</c:v>
                </c:pt>
                <c:pt idx="26539">
                  <c:v>-75.264550999999997</c:v>
                </c:pt>
                <c:pt idx="26540">
                  <c:v>-75.287629999999993</c:v>
                </c:pt>
                <c:pt idx="26541">
                  <c:v>-75.119010000000003</c:v>
                </c:pt>
                <c:pt idx="26542">
                  <c:v>-75.280469999999994</c:v>
                </c:pt>
                <c:pt idx="26543">
                  <c:v>-74.882679999999979</c:v>
                </c:pt>
                <c:pt idx="26544">
                  <c:v>-84.625289999999993</c:v>
                </c:pt>
                <c:pt idx="26545">
                  <c:v>-83.084946000000002</c:v>
                </c:pt>
                <c:pt idx="26546">
                  <c:v>-83.00515</c:v>
                </c:pt>
                <c:pt idx="26547">
                  <c:v>-88.243549999999999</c:v>
                </c:pt>
                <c:pt idx="26548">
                  <c:v>-88.243549999999999</c:v>
                </c:pt>
                <c:pt idx="26549">
                  <c:v>-77.037239</c:v>
                </c:pt>
                <c:pt idx="26550">
                  <c:v>-83.012254999999996</c:v>
                </c:pt>
                <c:pt idx="26551">
                  <c:v>-84.609873999999991</c:v>
                </c:pt>
                <c:pt idx="26552">
                  <c:v>-75.00548999999998</c:v>
                </c:pt>
                <c:pt idx="26553">
                  <c:v>-83.083070000000006</c:v>
                </c:pt>
                <c:pt idx="26554">
                  <c:v>-75.284845000000004</c:v>
                </c:pt>
                <c:pt idx="26555">
                  <c:v>-75.246420000000001</c:v>
                </c:pt>
                <c:pt idx="26556">
                  <c:v>-75.286570000000012</c:v>
                </c:pt>
                <c:pt idx="26557">
                  <c:v>-75.285753999999983</c:v>
                </c:pt>
                <c:pt idx="26558">
                  <c:v>-75.284749000000005</c:v>
                </c:pt>
                <c:pt idx="26559">
                  <c:v>-75.284030999999999</c:v>
                </c:pt>
                <c:pt idx="26560">
                  <c:v>-75.281084000000007</c:v>
                </c:pt>
                <c:pt idx="26561">
                  <c:v>-85.656670000000005</c:v>
                </c:pt>
                <c:pt idx="26562">
                  <c:v>-74.960255000000004</c:v>
                </c:pt>
                <c:pt idx="26563">
                  <c:v>-84.636589999999998</c:v>
                </c:pt>
                <c:pt idx="26564">
                  <c:v>-111.668667</c:v>
                </c:pt>
                <c:pt idx="26565">
                  <c:v>-111.668667</c:v>
                </c:pt>
                <c:pt idx="26566">
                  <c:v>-111.668667</c:v>
                </c:pt>
                <c:pt idx="26567">
                  <c:v>-111.668667</c:v>
                </c:pt>
                <c:pt idx="26568">
                  <c:v>-111.668667</c:v>
                </c:pt>
                <c:pt idx="26569">
                  <c:v>-75.34442</c:v>
                </c:pt>
                <c:pt idx="26570">
                  <c:v>-74.959576999999982</c:v>
                </c:pt>
                <c:pt idx="26571">
                  <c:v>-75.284414999999996</c:v>
                </c:pt>
                <c:pt idx="26572">
                  <c:v>-74.960179999999994</c:v>
                </c:pt>
                <c:pt idx="26573">
                  <c:v>-87.234806000000006</c:v>
                </c:pt>
                <c:pt idx="26574">
                  <c:v>-75.418925000000002</c:v>
                </c:pt>
                <c:pt idx="26575">
                  <c:v>-75.288871999999984</c:v>
                </c:pt>
                <c:pt idx="26576">
                  <c:v>-74.839186999999981</c:v>
                </c:pt>
                <c:pt idx="26577">
                  <c:v>-75.966740000000001</c:v>
                </c:pt>
                <c:pt idx="26578">
                  <c:v>-84.616399999999999</c:v>
                </c:pt>
                <c:pt idx="26579">
                  <c:v>-82.946907999999993</c:v>
                </c:pt>
                <c:pt idx="26580">
                  <c:v>-74.712902999999983</c:v>
                </c:pt>
                <c:pt idx="26581">
                  <c:v>-85.704036000000002</c:v>
                </c:pt>
                <c:pt idx="26582">
                  <c:v>-85.704036000000002</c:v>
                </c:pt>
                <c:pt idx="26583">
                  <c:v>-85.704036000000002</c:v>
                </c:pt>
                <c:pt idx="26584">
                  <c:v>-85.704036000000002</c:v>
                </c:pt>
                <c:pt idx="26585">
                  <c:v>-85.704036000000002</c:v>
                </c:pt>
                <c:pt idx="26586">
                  <c:v>-75.398449999999983</c:v>
                </c:pt>
                <c:pt idx="26587">
                  <c:v>-95.718602000000004</c:v>
                </c:pt>
                <c:pt idx="26588">
                  <c:v>-75.697109999999995</c:v>
                </c:pt>
                <c:pt idx="26589">
                  <c:v>-77.022169999999974</c:v>
                </c:pt>
                <c:pt idx="26590">
                  <c:v>-75.115799999999979</c:v>
                </c:pt>
                <c:pt idx="26591">
                  <c:v>-74.222949999999983</c:v>
                </c:pt>
                <c:pt idx="26592">
                  <c:v>-82.931539999999998</c:v>
                </c:pt>
                <c:pt idx="26593">
                  <c:v>-82.930930000000004</c:v>
                </c:pt>
                <c:pt idx="26594">
                  <c:v>-82.930639999999997</c:v>
                </c:pt>
                <c:pt idx="26595">
                  <c:v>-79.549201999999994</c:v>
                </c:pt>
                <c:pt idx="26596">
                  <c:v>-74.273577999999986</c:v>
                </c:pt>
                <c:pt idx="26597">
                  <c:v>-75.315110000000004</c:v>
                </c:pt>
                <c:pt idx="26598">
                  <c:v>-74.266940000000005</c:v>
                </c:pt>
                <c:pt idx="26599">
                  <c:v>-74.977025999999995</c:v>
                </c:pt>
                <c:pt idx="26600">
                  <c:v>-84.440483</c:v>
                </c:pt>
                <c:pt idx="26601">
                  <c:v>-85.692220000000006</c:v>
                </c:pt>
                <c:pt idx="26602">
                  <c:v>-89.365306999999987</c:v>
                </c:pt>
                <c:pt idx="26603">
                  <c:v>-75.010040000000004</c:v>
                </c:pt>
                <c:pt idx="26604">
                  <c:v>-77.019537</c:v>
                </c:pt>
                <c:pt idx="26605">
                  <c:v>-75.330280000000002</c:v>
                </c:pt>
                <c:pt idx="26606">
                  <c:v>-74.884200000000007</c:v>
                </c:pt>
                <c:pt idx="26607">
                  <c:v>-75.279600000000002</c:v>
                </c:pt>
                <c:pt idx="26608">
                  <c:v>-75.556539999999998</c:v>
                </c:pt>
                <c:pt idx="26609">
                  <c:v>-84.620437999999965</c:v>
                </c:pt>
                <c:pt idx="26610">
                  <c:v>-75.395379999999989</c:v>
                </c:pt>
                <c:pt idx="26611">
                  <c:v>-83.767542000000006</c:v>
                </c:pt>
                <c:pt idx="26612">
                  <c:v>-82.927054999999996</c:v>
                </c:pt>
                <c:pt idx="26613">
                  <c:v>-74.885844999999989</c:v>
                </c:pt>
                <c:pt idx="26614">
                  <c:v>-75.205680000000001</c:v>
                </c:pt>
                <c:pt idx="26615">
                  <c:v>-74.286760000000001</c:v>
                </c:pt>
                <c:pt idx="26616">
                  <c:v>-75.381929999999997</c:v>
                </c:pt>
                <c:pt idx="26617">
                  <c:v>-75.19298999999998</c:v>
                </c:pt>
                <c:pt idx="26618">
                  <c:v>-75.543538999999981</c:v>
                </c:pt>
                <c:pt idx="26619">
                  <c:v>-83.012969999999996</c:v>
                </c:pt>
                <c:pt idx="26620">
                  <c:v>-88.262060000000005</c:v>
                </c:pt>
                <c:pt idx="26621">
                  <c:v>-88.239844000000005</c:v>
                </c:pt>
                <c:pt idx="26622">
                  <c:v>-75.192489999999992</c:v>
                </c:pt>
                <c:pt idx="26623">
                  <c:v>-82.946650000000005</c:v>
                </c:pt>
                <c:pt idx="26624">
                  <c:v>-75.190668000000002</c:v>
                </c:pt>
                <c:pt idx="26625">
                  <c:v>-75.202123999999998</c:v>
                </c:pt>
                <c:pt idx="26626">
                  <c:v>-104.97851900000001</c:v>
                </c:pt>
                <c:pt idx="26627">
                  <c:v>-74.887377999999984</c:v>
                </c:pt>
                <c:pt idx="26628">
                  <c:v>-105.129345</c:v>
                </c:pt>
                <c:pt idx="26629">
                  <c:v>-88.197201000000007</c:v>
                </c:pt>
                <c:pt idx="26630">
                  <c:v>-105.13317000000001</c:v>
                </c:pt>
                <c:pt idx="26631">
                  <c:v>-74.061344000000005</c:v>
                </c:pt>
                <c:pt idx="26632">
                  <c:v>-88.25948799999999</c:v>
                </c:pt>
                <c:pt idx="26633">
                  <c:v>-105.13642</c:v>
                </c:pt>
                <c:pt idx="26634">
                  <c:v>-74.299646999999993</c:v>
                </c:pt>
                <c:pt idx="26635">
                  <c:v>-105.13303999999999</c:v>
                </c:pt>
                <c:pt idx="26636">
                  <c:v>-74.955415000000002</c:v>
                </c:pt>
                <c:pt idx="26637">
                  <c:v>-105.127585</c:v>
                </c:pt>
                <c:pt idx="26638">
                  <c:v>-75.285240000000002</c:v>
                </c:pt>
                <c:pt idx="26639">
                  <c:v>-75.308784999999986</c:v>
                </c:pt>
                <c:pt idx="26640">
                  <c:v>-75.169459000000003</c:v>
                </c:pt>
                <c:pt idx="26641">
                  <c:v>-82.946579999999997</c:v>
                </c:pt>
                <c:pt idx="26642">
                  <c:v>-82.962064999999996</c:v>
                </c:pt>
                <c:pt idx="26643">
                  <c:v>-75.285917999999981</c:v>
                </c:pt>
                <c:pt idx="26644">
                  <c:v>-105.13293</c:v>
                </c:pt>
                <c:pt idx="26645">
                  <c:v>-89.362369999999999</c:v>
                </c:pt>
                <c:pt idx="26646">
                  <c:v>-82.987645000000001</c:v>
                </c:pt>
                <c:pt idx="26647">
                  <c:v>-75.123145999999991</c:v>
                </c:pt>
                <c:pt idx="26648">
                  <c:v>-75.28377399999998</c:v>
                </c:pt>
                <c:pt idx="26649">
                  <c:v>-74.888895999999988</c:v>
                </c:pt>
                <c:pt idx="26650">
                  <c:v>-88.259403000000006</c:v>
                </c:pt>
                <c:pt idx="26651">
                  <c:v>-75.286776999999987</c:v>
                </c:pt>
                <c:pt idx="26652">
                  <c:v>-75.173770999999974</c:v>
                </c:pt>
                <c:pt idx="26653">
                  <c:v>-75.114789999999999</c:v>
                </c:pt>
                <c:pt idx="26654">
                  <c:v>-75.172684999999987</c:v>
                </c:pt>
                <c:pt idx="26655">
                  <c:v>-88.243120000000005</c:v>
                </c:pt>
                <c:pt idx="26656">
                  <c:v>-88.247247000000002</c:v>
                </c:pt>
                <c:pt idx="26657">
                  <c:v>-84.265642999999983</c:v>
                </c:pt>
                <c:pt idx="26658">
                  <c:v>-75.122641999999985</c:v>
                </c:pt>
                <c:pt idx="26659">
                  <c:v>-75.116385999999991</c:v>
                </c:pt>
                <c:pt idx="26660">
                  <c:v>-82.981067999999993</c:v>
                </c:pt>
                <c:pt idx="26661">
                  <c:v>-85.676401999999968</c:v>
                </c:pt>
                <c:pt idx="26662">
                  <c:v>-75.171639999999982</c:v>
                </c:pt>
                <c:pt idx="26663">
                  <c:v>-75.282955000000001</c:v>
                </c:pt>
                <c:pt idx="26664">
                  <c:v>-75.28295</c:v>
                </c:pt>
                <c:pt idx="26665">
                  <c:v>-82.701981000000004</c:v>
                </c:pt>
                <c:pt idx="26666">
                  <c:v>-75.318370999999985</c:v>
                </c:pt>
                <c:pt idx="26667">
                  <c:v>-105.139223</c:v>
                </c:pt>
                <c:pt idx="26668">
                  <c:v>-76.603719999999981</c:v>
                </c:pt>
                <c:pt idx="26669">
                  <c:v>-82.919516000000002</c:v>
                </c:pt>
                <c:pt idx="26670">
                  <c:v>-88.260149999999996</c:v>
                </c:pt>
                <c:pt idx="26671">
                  <c:v>-84.20711</c:v>
                </c:pt>
                <c:pt idx="26672">
                  <c:v>-75.060361</c:v>
                </c:pt>
                <c:pt idx="26673">
                  <c:v>-84.273449999999983</c:v>
                </c:pt>
                <c:pt idx="26674">
                  <c:v>-82.920788999999985</c:v>
                </c:pt>
                <c:pt idx="26675">
                  <c:v>-85.370460999999992</c:v>
                </c:pt>
                <c:pt idx="26676">
                  <c:v>-84.208319000000003</c:v>
                </c:pt>
                <c:pt idx="26677">
                  <c:v>-75.397589999999994</c:v>
                </c:pt>
                <c:pt idx="26678">
                  <c:v>-74.058229999999995</c:v>
                </c:pt>
                <c:pt idx="26679">
                  <c:v>-75.284350000000003</c:v>
                </c:pt>
                <c:pt idx="26680">
                  <c:v>-105.09583600000001</c:v>
                </c:pt>
                <c:pt idx="26681">
                  <c:v>-75.286087999999992</c:v>
                </c:pt>
                <c:pt idx="26682">
                  <c:v>-75.282994000000002</c:v>
                </c:pt>
                <c:pt idx="26683">
                  <c:v>-75.28506299999998</c:v>
                </c:pt>
                <c:pt idx="26684">
                  <c:v>-105.097234</c:v>
                </c:pt>
                <c:pt idx="26685">
                  <c:v>-105.122512</c:v>
                </c:pt>
                <c:pt idx="26686">
                  <c:v>-74.059650000000005</c:v>
                </c:pt>
                <c:pt idx="26687">
                  <c:v>-111.654</c:v>
                </c:pt>
                <c:pt idx="26688">
                  <c:v>-77.21777299999998</c:v>
                </c:pt>
                <c:pt idx="26689">
                  <c:v>-83.000799999999998</c:v>
                </c:pt>
                <c:pt idx="26690">
                  <c:v>-75.265519999999995</c:v>
                </c:pt>
                <c:pt idx="26691">
                  <c:v>-104.963717</c:v>
                </c:pt>
                <c:pt idx="26692">
                  <c:v>-75.179189999999991</c:v>
                </c:pt>
                <c:pt idx="26693">
                  <c:v>-83.011650000000003</c:v>
                </c:pt>
                <c:pt idx="26694">
                  <c:v>-90.613463999999993</c:v>
                </c:pt>
                <c:pt idx="26695">
                  <c:v>-90.613463999999993</c:v>
                </c:pt>
                <c:pt idx="26696">
                  <c:v>-90.613463999999993</c:v>
                </c:pt>
                <c:pt idx="26697">
                  <c:v>-90.613463999999993</c:v>
                </c:pt>
                <c:pt idx="26698">
                  <c:v>-90.613463999999993</c:v>
                </c:pt>
                <c:pt idx="26699">
                  <c:v>-90.613463999999993</c:v>
                </c:pt>
                <c:pt idx="26700">
                  <c:v>-90.613463999999993</c:v>
                </c:pt>
                <c:pt idx="26701">
                  <c:v>-90.613463999999993</c:v>
                </c:pt>
                <c:pt idx="26702">
                  <c:v>-90.613463999999993</c:v>
                </c:pt>
                <c:pt idx="26703">
                  <c:v>-74.809495999999982</c:v>
                </c:pt>
                <c:pt idx="26704">
                  <c:v>-75.405651000000006</c:v>
                </c:pt>
                <c:pt idx="26705">
                  <c:v>-76.307147000000001</c:v>
                </c:pt>
                <c:pt idx="26706">
                  <c:v>-75.121250000000003</c:v>
                </c:pt>
                <c:pt idx="26707">
                  <c:v>-83.075319999999991</c:v>
                </c:pt>
                <c:pt idx="26708">
                  <c:v>-83.075189999999992</c:v>
                </c:pt>
                <c:pt idx="26709">
                  <c:v>-83.075189999999992</c:v>
                </c:pt>
                <c:pt idx="26710">
                  <c:v>-74.099810000000005</c:v>
                </c:pt>
                <c:pt idx="26711">
                  <c:v>-89.374549000000002</c:v>
                </c:pt>
                <c:pt idx="26712">
                  <c:v>-75.214119999999994</c:v>
                </c:pt>
                <c:pt idx="26713">
                  <c:v>-75.124393999999981</c:v>
                </c:pt>
                <c:pt idx="26714">
                  <c:v>-75.093469999999996</c:v>
                </c:pt>
                <c:pt idx="26715">
                  <c:v>-83.017679999999999</c:v>
                </c:pt>
                <c:pt idx="26716">
                  <c:v>-103.21420999999999</c:v>
                </c:pt>
                <c:pt idx="26717">
                  <c:v>-75.147368999999998</c:v>
                </c:pt>
                <c:pt idx="26718">
                  <c:v>-80.276016999999982</c:v>
                </c:pt>
                <c:pt idx="26719">
                  <c:v>-104.94271999999999</c:v>
                </c:pt>
                <c:pt idx="26720">
                  <c:v>-75.126993999999982</c:v>
                </c:pt>
                <c:pt idx="26721">
                  <c:v>-75.145930000000007</c:v>
                </c:pt>
                <c:pt idx="26722">
                  <c:v>-79.887017999999998</c:v>
                </c:pt>
                <c:pt idx="26723">
                  <c:v>-74.417326000000003</c:v>
                </c:pt>
                <c:pt idx="26724">
                  <c:v>-75.133020000000002</c:v>
                </c:pt>
                <c:pt idx="26725">
                  <c:v>-75.149574000000001</c:v>
                </c:pt>
                <c:pt idx="26726">
                  <c:v>-75.151691999999983</c:v>
                </c:pt>
                <c:pt idx="26727">
                  <c:v>-75.152359999999987</c:v>
                </c:pt>
                <c:pt idx="26728">
                  <c:v>-86.261533</c:v>
                </c:pt>
                <c:pt idx="26729">
                  <c:v>-75.152339999999967</c:v>
                </c:pt>
                <c:pt idx="26730">
                  <c:v>-75.152339999999967</c:v>
                </c:pt>
                <c:pt idx="26731">
                  <c:v>-75.152339999999967</c:v>
                </c:pt>
                <c:pt idx="26732">
                  <c:v>-75.049989999999994</c:v>
                </c:pt>
                <c:pt idx="26733">
                  <c:v>-85.005004</c:v>
                </c:pt>
                <c:pt idx="26734">
                  <c:v>-75.149568000000002</c:v>
                </c:pt>
                <c:pt idx="26735">
                  <c:v>-92.174889999999991</c:v>
                </c:pt>
                <c:pt idx="26736">
                  <c:v>-75.138000000000005</c:v>
                </c:pt>
                <c:pt idx="26737">
                  <c:v>-77.263439000000005</c:v>
                </c:pt>
                <c:pt idx="26738">
                  <c:v>-77.263439000000005</c:v>
                </c:pt>
                <c:pt idx="26739">
                  <c:v>-77.263439000000005</c:v>
                </c:pt>
                <c:pt idx="26740">
                  <c:v>-77.263439000000005</c:v>
                </c:pt>
                <c:pt idx="26741">
                  <c:v>-77.263439000000005</c:v>
                </c:pt>
                <c:pt idx="26742">
                  <c:v>-83.023026000000002</c:v>
                </c:pt>
                <c:pt idx="26743">
                  <c:v>-75.148049999999998</c:v>
                </c:pt>
                <c:pt idx="26744">
                  <c:v>-75.140023999999997</c:v>
                </c:pt>
                <c:pt idx="26745">
                  <c:v>-76.82996799999998</c:v>
                </c:pt>
                <c:pt idx="26746">
                  <c:v>-75.134906999999998</c:v>
                </c:pt>
                <c:pt idx="26747">
                  <c:v>-75.305826999999979</c:v>
                </c:pt>
                <c:pt idx="26748">
                  <c:v>-75.305826999999979</c:v>
                </c:pt>
                <c:pt idx="26749">
                  <c:v>-75.305826999999979</c:v>
                </c:pt>
                <c:pt idx="26750">
                  <c:v>-75.305826999999979</c:v>
                </c:pt>
                <c:pt idx="26751">
                  <c:v>-75.305826999999979</c:v>
                </c:pt>
                <c:pt idx="26752">
                  <c:v>-75.305826999999979</c:v>
                </c:pt>
                <c:pt idx="26753">
                  <c:v>-75.305826999999979</c:v>
                </c:pt>
                <c:pt idx="26754">
                  <c:v>-75.305826999999979</c:v>
                </c:pt>
                <c:pt idx="26755">
                  <c:v>-75.12581999999999</c:v>
                </c:pt>
                <c:pt idx="26756">
                  <c:v>-75.286500000000004</c:v>
                </c:pt>
                <c:pt idx="26757">
                  <c:v>-85.722453999999999</c:v>
                </c:pt>
                <c:pt idx="26758">
                  <c:v>-85.722453999999999</c:v>
                </c:pt>
                <c:pt idx="26759">
                  <c:v>-85.722453999999999</c:v>
                </c:pt>
                <c:pt idx="26760">
                  <c:v>-85.722453999999999</c:v>
                </c:pt>
                <c:pt idx="26761">
                  <c:v>-75.14803999999998</c:v>
                </c:pt>
                <c:pt idx="26762">
                  <c:v>-75.138891999999984</c:v>
                </c:pt>
                <c:pt idx="26763">
                  <c:v>-75.140339999999981</c:v>
                </c:pt>
                <c:pt idx="26764">
                  <c:v>-75.136127000000002</c:v>
                </c:pt>
                <c:pt idx="26765">
                  <c:v>-79.79813</c:v>
                </c:pt>
                <c:pt idx="26766">
                  <c:v>-75.150299999999973</c:v>
                </c:pt>
                <c:pt idx="26767">
                  <c:v>-75.150935999999987</c:v>
                </c:pt>
                <c:pt idx="26768">
                  <c:v>-75.151346999999987</c:v>
                </c:pt>
                <c:pt idx="26769">
                  <c:v>-75.147093999999996</c:v>
                </c:pt>
                <c:pt idx="26770">
                  <c:v>-75.148789999999991</c:v>
                </c:pt>
                <c:pt idx="26771">
                  <c:v>-75.137051999999983</c:v>
                </c:pt>
                <c:pt idx="26772">
                  <c:v>-75.144406000000004</c:v>
                </c:pt>
                <c:pt idx="26773">
                  <c:v>-75.141369999999995</c:v>
                </c:pt>
                <c:pt idx="26774">
                  <c:v>-74.901489999999995</c:v>
                </c:pt>
                <c:pt idx="26775">
                  <c:v>-75.136168999999981</c:v>
                </c:pt>
                <c:pt idx="26776">
                  <c:v>-75.154015999999999</c:v>
                </c:pt>
                <c:pt idx="26777">
                  <c:v>-75.148701999999986</c:v>
                </c:pt>
                <c:pt idx="26778">
                  <c:v>-75.140619999999998</c:v>
                </c:pt>
                <c:pt idx="26779">
                  <c:v>-75.152436999999978</c:v>
                </c:pt>
                <c:pt idx="26780">
                  <c:v>-75.134150000000005</c:v>
                </c:pt>
                <c:pt idx="26781">
                  <c:v>-75.136970000000005</c:v>
                </c:pt>
                <c:pt idx="26782">
                  <c:v>-75.150761999999986</c:v>
                </c:pt>
                <c:pt idx="26783">
                  <c:v>-75.149721</c:v>
                </c:pt>
                <c:pt idx="26784">
                  <c:v>-75.139257999999998</c:v>
                </c:pt>
                <c:pt idx="26785">
                  <c:v>-75.135000000000005</c:v>
                </c:pt>
                <c:pt idx="26786">
                  <c:v>-74.892734999999988</c:v>
                </c:pt>
                <c:pt idx="26787">
                  <c:v>-75.136861999999979</c:v>
                </c:pt>
                <c:pt idx="26788">
                  <c:v>-75.131090999999998</c:v>
                </c:pt>
                <c:pt idx="26789">
                  <c:v>-75.133120000000005</c:v>
                </c:pt>
                <c:pt idx="26790">
                  <c:v>-74.685919999999982</c:v>
                </c:pt>
                <c:pt idx="26791">
                  <c:v>-75.149241000000004</c:v>
                </c:pt>
                <c:pt idx="26792">
                  <c:v>-75.129832999999991</c:v>
                </c:pt>
                <c:pt idx="26793">
                  <c:v>-75.132779999999968</c:v>
                </c:pt>
                <c:pt idx="26794">
                  <c:v>-75.135222999999982</c:v>
                </c:pt>
                <c:pt idx="26795">
                  <c:v>-75.137829999999994</c:v>
                </c:pt>
                <c:pt idx="26796">
                  <c:v>-92.571219999999997</c:v>
                </c:pt>
                <c:pt idx="26797">
                  <c:v>-75.132096999999987</c:v>
                </c:pt>
                <c:pt idx="26798">
                  <c:v>-75.13105299999998</c:v>
                </c:pt>
                <c:pt idx="26799">
                  <c:v>-75.138875999999968</c:v>
                </c:pt>
                <c:pt idx="26800">
                  <c:v>-85.381944000000004</c:v>
                </c:pt>
                <c:pt idx="26801">
                  <c:v>-76.836455999999998</c:v>
                </c:pt>
                <c:pt idx="26802">
                  <c:v>-75.137203</c:v>
                </c:pt>
                <c:pt idx="26803">
                  <c:v>-75.134336999999988</c:v>
                </c:pt>
                <c:pt idx="26804">
                  <c:v>-75.135903999999982</c:v>
                </c:pt>
                <c:pt idx="26805">
                  <c:v>-75.130734999999987</c:v>
                </c:pt>
                <c:pt idx="26806">
                  <c:v>-75.138556999999992</c:v>
                </c:pt>
                <c:pt idx="26807">
                  <c:v>-75.133144999999999</c:v>
                </c:pt>
                <c:pt idx="26808">
                  <c:v>-75.136869999999973</c:v>
                </c:pt>
                <c:pt idx="26809">
                  <c:v>-76.840323999999995</c:v>
                </c:pt>
                <c:pt idx="26810">
                  <c:v>-74.702809000000002</c:v>
                </c:pt>
                <c:pt idx="26811">
                  <c:v>-84.956230000000005</c:v>
                </c:pt>
                <c:pt idx="26812">
                  <c:v>-75.134168000000003</c:v>
                </c:pt>
                <c:pt idx="26813">
                  <c:v>-75.133229</c:v>
                </c:pt>
                <c:pt idx="26814">
                  <c:v>-75.138164000000003</c:v>
                </c:pt>
                <c:pt idx="26815">
                  <c:v>-80.246250000000003</c:v>
                </c:pt>
                <c:pt idx="26816">
                  <c:v>-105.131664</c:v>
                </c:pt>
                <c:pt idx="26817">
                  <c:v>-76.831800000000001</c:v>
                </c:pt>
                <c:pt idx="26818">
                  <c:v>-74.244370000000004</c:v>
                </c:pt>
                <c:pt idx="26819">
                  <c:v>-88.240210000000005</c:v>
                </c:pt>
                <c:pt idx="26820">
                  <c:v>-74.901700000000005</c:v>
                </c:pt>
                <c:pt idx="26821">
                  <c:v>-75.104999999999976</c:v>
                </c:pt>
                <c:pt idx="26822">
                  <c:v>-74.884237999999982</c:v>
                </c:pt>
                <c:pt idx="26823">
                  <c:v>-79.58999</c:v>
                </c:pt>
                <c:pt idx="26824">
                  <c:v>-118.4736</c:v>
                </c:pt>
                <c:pt idx="26825">
                  <c:v>-77.239222999999996</c:v>
                </c:pt>
                <c:pt idx="26826">
                  <c:v>-74.512860000000003</c:v>
                </c:pt>
                <c:pt idx="26827">
                  <c:v>-75.209243999999998</c:v>
                </c:pt>
                <c:pt idx="26828">
                  <c:v>-75.210116999999997</c:v>
                </c:pt>
                <c:pt idx="26829">
                  <c:v>-74.87339999999999</c:v>
                </c:pt>
                <c:pt idx="26830">
                  <c:v>-75.13358199999999</c:v>
                </c:pt>
                <c:pt idx="26831">
                  <c:v>-77.242260000000002</c:v>
                </c:pt>
                <c:pt idx="26832">
                  <c:v>-74.881889999999999</c:v>
                </c:pt>
                <c:pt idx="26833">
                  <c:v>-80.224307999999979</c:v>
                </c:pt>
                <c:pt idx="26834">
                  <c:v>-75.231003999999999</c:v>
                </c:pt>
                <c:pt idx="26835">
                  <c:v>-77.224400000000003</c:v>
                </c:pt>
                <c:pt idx="26836">
                  <c:v>-75.451526999999999</c:v>
                </c:pt>
                <c:pt idx="26837">
                  <c:v>-74.869271999999981</c:v>
                </c:pt>
                <c:pt idx="26838">
                  <c:v>-74.878265999999982</c:v>
                </c:pt>
                <c:pt idx="26839">
                  <c:v>-74.858278999999968</c:v>
                </c:pt>
                <c:pt idx="26840">
                  <c:v>-77.211619999999996</c:v>
                </c:pt>
                <c:pt idx="26841">
                  <c:v>-75.150957999999989</c:v>
                </c:pt>
                <c:pt idx="26842">
                  <c:v>-74.678580999999966</c:v>
                </c:pt>
                <c:pt idx="26843">
                  <c:v>-77.225459999999998</c:v>
                </c:pt>
                <c:pt idx="26844">
                  <c:v>-75.227779999999981</c:v>
                </c:pt>
                <c:pt idx="26845">
                  <c:v>-75.451639999999998</c:v>
                </c:pt>
                <c:pt idx="26846">
                  <c:v>-87.726770999999985</c:v>
                </c:pt>
                <c:pt idx="26847">
                  <c:v>-105.07558400000001</c:v>
                </c:pt>
                <c:pt idx="26848">
                  <c:v>-75.152659</c:v>
                </c:pt>
                <c:pt idx="26849">
                  <c:v>-74.866658000000001</c:v>
                </c:pt>
                <c:pt idx="26850">
                  <c:v>-77.22684799999999</c:v>
                </c:pt>
                <c:pt idx="26851">
                  <c:v>-105.132372</c:v>
                </c:pt>
                <c:pt idx="26852">
                  <c:v>-85.41878699999998</c:v>
                </c:pt>
                <c:pt idx="26853">
                  <c:v>-77.161370999999988</c:v>
                </c:pt>
                <c:pt idx="26854">
                  <c:v>-75.915890000000005</c:v>
                </c:pt>
                <c:pt idx="26855">
                  <c:v>-75.16154299999998</c:v>
                </c:pt>
                <c:pt idx="26856">
                  <c:v>-75.154263</c:v>
                </c:pt>
                <c:pt idx="26857">
                  <c:v>-75.160510000000002</c:v>
                </c:pt>
                <c:pt idx="26858">
                  <c:v>-85.299509999999998</c:v>
                </c:pt>
                <c:pt idx="26859">
                  <c:v>-85.33338999999998</c:v>
                </c:pt>
                <c:pt idx="26860">
                  <c:v>-75.972170000000006</c:v>
                </c:pt>
                <c:pt idx="26861">
                  <c:v>-74.64045299999998</c:v>
                </c:pt>
                <c:pt idx="26862">
                  <c:v>-75.528600999999981</c:v>
                </c:pt>
                <c:pt idx="26863">
                  <c:v>-75.085499999999982</c:v>
                </c:pt>
                <c:pt idx="26864">
                  <c:v>-74.168419999999998</c:v>
                </c:pt>
                <c:pt idx="26865">
                  <c:v>-77.180430999999984</c:v>
                </c:pt>
                <c:pt idx="26866">
                  <c:v>-74.811062000000007</c:v>
                </c:pt>
                <c:pt idx="26867">
                  <c:v>-74.811972999999981</c:v>
                </c:pt>
                <c:pt idx="26868">
                  <c:v>-75.111880999999983</c:v>
                </c:pt>
                <c:pt idx="26869">
                  <c:v>-77.24306</c:v>
                </c:pt>
                <c:pt idx="26870">
                  <c:v>-74.634280000000004</c:v>
                </c:pt>
                <c:pt idx="26871">
                  <c:v>-74.646128000000004</c:v>
                </c:pt>
                <c:pt idx="26872">
                  <c:v>-74.639878999999965</c:v>
                </c:pt>
                <c:pt idx="26873">
                  <c:v>-74.642567999999983</c:v>
                </c:pt>
                <c:pt idx="26874">
                  <c:v>-75.077287999999982</c:v>
                </c:pt>
                <c:pt idx="26875">
                  <c:v>-74.640371999999985</c:v>
                </c:pt>
                <c:pt idx="26876">
                  <c:v>-80.252130999999991</c:v>
                </c:pt>
                <c:pt idx="26877">
                  <c:v>-105.105266</c:v>
                </c:pt>
                <c:pt idx="26878">
                  <c:v>-74.255738999999991</c:v>
                </c:pt>
                <c:pt idx="26879">
                  <c:v>-74.645426999999998</c:v>
                </c:pt>
                <c:pt idx="26880">
                  <c:v>-76.974000000000004</c:v>
                </c:pt>
                <c:pt idx="26881">
                  <c:v>-74.639453000000003</c:v>
                </c:pt>
                <c:pt idx="26882">
                  <c:v>-76.976697999999999</c:v>
                </c:pt>
                <c:pt idx="26883">
                  <c:v>-77.290440000000004</c:v>
                </c:pt>
                <c:pt idx="26884">
                  <c:v>-74.631100000000004</c:v>
                </c:pt>
                <c:pt idx="26885">
                  <c:v>-74.629331999999977</c:v>
                </c:pt>
                <c:pt idx="26886">
                  <c:v>-77.098499000000004</c:v>
                </c:pt>
                <c:pt idx="26887">
                  <c:v>-77.098499000000004</c:v>
                </c:pt>
                <c:pt idx="26888">
                  <c:v>-77.098499000000004</c:v>
                </c:pt>
                <c:pt idx="26889">
                  <c:v>-85.400085000000004</c:v>
                </c:pt>
                <c:pt idx="26890">
                  <c:v>-85.400085000000004</c:v>
                </c:pt>
                <c:pt idx="26891">
                  <c:v>-85.400085000000004</c:v>
                </c:pt>
                <c:pt idx="26892">
                  <c:v>-75.989369999999994</c:v>
                </c:pt>
                <c:pt idx="26893">
                  <c:v>-74.711799999999997</c:v>
                </c:pt>
                <c:pt idx="26894">
                  <c:v>-74.693627000000006</c:v>
                </c:pt>
                <c:pt idx="26895">
                  <c:v>-77.242810000000006</c:v>
                </c:pt>
                <c:pt idx="26896">
                  <c:v>-74.923199999999994</c:v>
                </c:pt>
                <c:pt idx="26897">
                  <c:v>-80.252179999999981</c:v>
                </c:pt>
                <c:pt idx="26898">
                  <c:v>-85.443690000000004</c:v>
                </c:pt>
                <c:pt idx="26899">
                  <c:v>-74.62845999999999</c:v>
                </c:pt>
                <c:pt idx="26900">
                  <c:v>-74.12457999999998</c:v>
                </c:pt>
                <c:pt idx="26901">
                  <c:v>-75.012863999999993</c:v>
                </c:pt>
                <c:pt idx="26902">
                  <c:v>-76.790379999999999</c:v>
                </c:pt>
                <c:pt idx="26903">
                  <c:v>-94.404110000000003</c:v>
                </c:pt>
                <c:pt idx="26904">
                  <c:v>-77.182870999999977</c:v>
                </c:pt>
                <c:pt idx="26905">
                  <c:v>-76.972570000000005</c:v>
                </c:pt>
                <c:pt idx="26906">
                  <c:v>-74.128239999999991</c:v>
                </c:pt>
                <c:pt idx="26907">
                  <c:v>-75.37020099999998</c:v>
                </c:pt>
                <c:pt idx="26908">
                  <c:v>-75.37020099999998</c:v>
                </c:pt>
                <c:pt idx="26909">
                  <c:v>-75.37020099999998</c:v>
                </c:pt>
                <c:pt idx="26910">
                  <c:v>-75.108256999999981</c:v>
                </c:pt>
                <c:pt idx="26911">
                  <c:v>-111.6557</c:v>
                </c:pt>
                <c:pt idx="26912">
                  <c:v>-74.680759999999992</c:v>
                </c:pt>
                <c:pt idx="26913">
                  <c:v>-74.120703999999989</c:v>
                </c:pt>
                <c:pt idx="26914">
                  <c:v>-74.123953999999998</c:v>
                </c:pt>
                <c:pt idx="26915">
                  <c:v>-100.61199000000001</c:v>
                </c:pt>
                <c:pt idx="26916">
                  <c:v>-74.855919999999998</c:v>
                </c:pt>
                <c:pt idx="26917">
                  <c:v>-94.531800000000004</c:v>
                </c:pt>
                <c:pt idx="26918">
                  <c:v>-74.120735999999965</c:v>
                </c:pt>
                <c:pt idx="26919">
                  <c:v>-83.376513000000003</c:v>
                </c:pt>
                <c:pt idx="26920">
                  <c:v>-74.858203000000003</c:v>
                </c:pt>
                <c:pt idx="26921">
                  <c:v>-111.65712000000001</c:v>
                </c:pt>
                <c:pt idx="26922">
                  <c:v>-77.008579999999981</c:v>
                </c:pt>
                <c:pt idx="26923">
                  <c:v>-77.008579999999981</c:v>
                </c:pt>
                <c:pt idx="26924">
                  <c:v>-77.008579999999981</c:v>
                </c:pt>
                <c:pt idx="26925">
                  <c:v>-75.226479999999981</c:v>
                </c:pt>
                <c:pt idx="26926">
                  <c:v>-74.124454999999998</c:v>
                </c:pt>
                <c:pt idx="26927">
                  <c:v>-74.103795999999988</c:v>
                </c:pt>
                <c:pt idx="26928">
                  <c:v>-80.210836999999998</c:v>
                </c:pt>
                <c:pt idx="26929">
                  <c:v>-76.240733000000006</c:v>
                </c:pt>
                <c:pt idx="26930">
                  <c:v>-74.124172999999985</c:v>
                </c:pt>
                <c:pt idx="26931">
                  <c:v>-76.993572</c:v>
                </c:pt>
                <c:pt idx="26932">
                  <c:v>-75.072524000000001</c:v>
                </c:pt>
                <c:pt idx="26933">
                  <c:v>-76.239480999999998</c:v>
                </c:pt>
                <c:pt idx="26934">
                  <c:v>-74.742999999999995</c:v>
                </c:pt>
                <c:pt idx="26935">
                  <c:v>-75.231059999999999</c:v>
                </c:pt>
                <c:pt idx="26936">
                  <c:v>-74.12067399999998</c:v>
                </c:pt>
                <c:pt idx="26937">
                  <c:v>-76.779510000000002</c:v>
                </c:pt>
                <c:pt idx="26938">
                  <c:v>-111.662404</c:v>
                </c:pt>
                <c:pt idx="26939">
                  <c:v>-74.121730999999969</c:v>
                </c:pt>
                <c:pt idx="26940">
                  <c:v>-85.411770000000004</c:v>
                </c:pt>
                <c:pt idx="26941">
                  <c:v>-85.382396999999969</c:v>
                </c:pt>
                <c:pt idx="26942">
                  <c:v>-74.868617999999998</c:v>
                </c:pt>
                <c:pt idx="26943">
                  <c:v>-76.781880000000001</c:v>
                </c:pt>
                <c:pt idx="26944">
                  <c:v>-76.778989999999979</c:v>
                </c:pt>
                <c:pt idx="26945">
                  <c:v>-79.610517999999999</c:v>
                </c:pt>
                <c:pt idx="26946">
                  <c:v>-76.777720000000002</c:v>
                </c:pt>
                <c:pt idx="26947">
                  <c:v>-83.030804000000003</c:v>
                </c:pt>
                <c:pt idx="26948">
                  <c:v>-74.68737999999999</c:v>
                </c:pt>
                <c:pt idx="26949">
                  <c:v>-74.767801000000006</c:v>
                </c:pt>
                <c:pt idx="26950">
                  <c:v>-74.757900000000006</c:v>
                </c:pt>
                <c:pt idx="26951">
                  <c:v>-74.757900000000006</c:v>
                </c:pt>
                <c:pt idx="26952">
                  <c:v>-74.757900000000006</c:v>
                </c:pt>
                <c:pt idx="26953">
                  <c:v>-74.757900000000006</c:v>
                </c:pt>
                <c:pt idx="26954">
                  <c:v>-74.087558999999999</c:v>
                </c:pt>
                <c:pt idx="26955">
                  <c:v>-85.374135999999979</c:v>
                </c:pt>
                <c:pt idx="26956">
                  <c:v>-75.139201</c:v>
                </c:pt>
                <c:pt idx="26957">
                  <c:v>-76.858382999999989</c:v>
                </c:pt>
                <c:pt idx="26958">
                  <c:v>-77.004999999999995</c:v>
                </c:pt>
                <c:pt idx="26959">
                  <c:v>-76.932377999999986</c:v>
                </c:pt>
                <c:pt idx="26960">
                  <c:v>-74.883217000000002</c:v>
                </c:pt>
                <c:pt idx="26961">
                  <c:v>-75.395640999999998</c:v>
                </c:pt>
                <c:pt idx="26962">
                  <c:v>-77.006010000000003</c:v>
                </c:pt>
                <c:pt idx="26963">
                  <c:v>-74.094224999999994</c:v>
                </c:pt>
                <c:pt idx="26964">
                  <c:v>-85.373137999999969</c:v>
                </c:pt>
                <c:pt idx="26965">
                  <c:v>-74.650210000000001</c:v>
                </c:pt>
                <c:pt idx="26966">
                  <c:v>-76.794079999999994</c:v>
                </c:pt>
                <c:pt idx="26967">
                  <c:v>-75.659378999999987</c:v>
                </c:pt>
                <c:pt idx="26968">
                  <c:v>-76.797989999999999</c:v>
                </c:pt>
                <c:pt idx="26969">
                  <c:v>-85.376253000000005</c:v>
                </c:pt>
                <c:pt idx="26970">
                  <c:v>-76.797196</c:v>
                </c:pt>
                <c:pt idx="26971">
                  <c:v>-75.240448999999998</c:v>
                </c:pt>
                <c:pt idx="26972">
                  <c:v>-74.044672000000006</c:v>
                </c:pt>
                <c:pt idx="26973">
                  <c:v>-83.371829999999974</c:v>
                </c:pt>
                <c:pt idx="26974">
                  <c:v>-75.516599999999997</c:v>
                </c:pt>
                <c:pt idx="26975">
                  <c:v>-83.36633999999998</c:v>
                </c:pt>
                <c:pt idx="26976">
                  <c:v>-85.396899000000005</c:v>
                </c:pt>
                <c:pt idx="26977">
                  <c:v>-76.960520000000002</c:v>
                </c:pt>
                <c:pt idx="26978">
                  <c:v>-85.387500000000003</c:v>
                </c:pt>
                <c:pt idx="26979">
                  <c:v>-74.687759999999983</c:v>
                </c:pt>
                <c:pt idx="26980">
                  <c:v>-76.956500000000005</c:v>
                </c:pt>
                <c:pt idx="26981">
                  <c:v>-74.059060000000002</c:v>
                </c:pt>
                <c:pt idx="26982">
                  <c:v>-75.31242899999998</c:v>
                </c:pt>
                <c:pt idx="26983">
                  <c:v>-74.273859999999999</c:v>
                </c:pt>
                <c:pt idx="26984">
                  <c:v>-77.141598999999999</c:v>
                </c:pt>
                <c:pt idx="26985">
                  <c:v>-74.941806999999997</c:v>
                </c:pt>
                <c:pt idx="26986">
                  <c:v>-75.244259999999997</c:v>
                </c:pt>
                <c:pt idx="26987">
                  <c:v>-76.935863999999995</c:v>
                </c:pt>
                <c:pt idx="26988">
                  <c:v>-77.180380999999969</c:v>
                </c:pt>
                <c:pt idx="26989">
                  <c:v>-77.179851999999968</c:v>
                </c:pt>
                <c:pt idx="26990">
                  <c:v>-77.17988299999999</c:v>
                </c:pt>
                <c:pt idx="26991">
                  <c:v>-75.017538999999999</c:v>
                </c:pt>
                <c:pt idx="26992">
                  <c:v>-75.017538999999999</c:v>
                </c:pt>
                <c:pt idx="26993">
                  <c:v>-75.017538999999999</c:v>
                </c:pt>
                <c:pt idx="26994">
                  <c:v>-75.017538999999999</c:v>
                </c:pt>
                <c:pt idx="26995">
                  <c:v>-75.017538999999999</c:v>
                </c:pt>
                <c:pt idx="26996">
                  <c:v>-75.017538999999999</c:v>
                </c:pt>
                <c:pt idx="26997">
                  <c:v>-75.017538999999999</c:v>
                </c:pt>
                <c:pt idx="26998">
                  <c:v>-75.017538999999999</c:v>
                </c:pt>
                <c:pt idx="26999">
                  <c:v>-75.017538999999999</c:v>
                </c:pt>
                <c:pt idx="27000">
                  <c:v>-76.971700000000013</c:v>
                </c:pt>
                <c:pt idx="27001">
                  <c:v>-83.366979999999998</c:v>
                </c:pt>
                <c:pt idx="27002">
                  <c:v>-83.366979999999998</c:v>
                </c:pt>
                <c:pt idx="27003">
                  <c:v>-75.572019999999981</c:v>
                </c:pt>
                <c:pt idx="27004">
                  <c:v>-77.001059999999995</c:v>
                </c:pt>
                <c:pt idx="27005">
                  <c:v>-76.442006000000006</c:v>
                </c:pt>
                <c:pt idx="27006">
                  <c:v>-89.913573999999997</c:v>
                </c:pt>
                <c:pt idx="27007">
                  <c:v>-89.913573999999997</c:v>
                </c:pt>
                <c:pt idx="27008">
                  <c:v>-89.913573999999997</c:v>
                </c:pt>
                <c:pt idx="27009">
                  <c:v>-89.913573999999997</c:v>
                </c:pt>
                <c:pt idx="27010">
                  <c:v>-89.913573999999997</c:v>
                </c:pt>
                <c:pt idx="27011">
                  <c:v>-89.913573999999997</c:v>
                </c:pt>
                <c:pt idx="27012">
                  <c:v>-89.913573999999997</c:v>
                </c:pt>
                <c:pt idx="27013">
                  <c:v>-89.913573999999997</c:v>
                </c:pt>
                <c:pt idx="27014">
                  <c:v>-89.913573999999997</c:v>
                </c:pt>
                <c:pt idx="27015">
                  <c:v>-75.135260000000002</c:v>
                </c:pt>
                <c:pt idx="27016">
                  <c:v>-76.95326</c:v>
                </c:pt>
                <c:pt idx="27017">
                  <c:v>-75.581970000000013</c:v>
                </c:pt>
                <c:pt idx="27018">
                  <c:v>-83.34938799999999</c:v>
                </c:pt>
                <c:pt idx="27019">
                  <c:v>-75.580849999999998</c:v>
                </c:pt>
                <c:pt idx="27020">
                  <c:v>-74.257125000000002</c:v>
                </c:pt>
                <c:pt idx="27021">
                  <c:v>-74.25529899999998</c:v>
                </c:pt>
                <c:pt idx="27022">
                  <c:v>-74.253594000000007</c:v>
                </c:pt>
                <c:pt idx="27023">
                  <c:v>-74.257424999999998</c:v>
                </c:pt>
                <c:pt idx="27024">
                  <c:v>-76.91319</c:v>
                </c:pt>
                <c:pt idx="27025">
                  <c:v>-75.283709999999999</c:v>
                </c:pt>
                <c:pt idx="27026">
                  <c:v>-74.581760000000003</c:v>
                </c:pt>
                <c:pt idx="27027">
                  <c:v>-80.193060000000003</c:v>
                </c:pt>
                <c:pt idx="27028">
                  <c:v>-74.082170000000005</c:v>
                </c:pt>
                <c:pt idx="27029">
                  <c:v>-76.8369</c:v>
                </c:pt>
                <c:pt idx="27030">
                  <c:v>-85.671430999999984</c:v>
                </c:pt>
                <c:pt idx="27031">
                  <c:v>-74.294653999999994</c:v>
                </c:pt>
                <c:pt idx="27032">
                  <c:v>-75.598314999999999</c:v>
                </c:pt>
                <c:pt idx="27033">
                  <c:v>-75.241591999999997</c:v>
                </c:pt>
                <c:pt idx="27034">
                  <c:v>-75.338046999999989</c:v>
                </c:pt>
                <c:pt idx="27035">
                  <c:v>-76.804977999999991</c:v>
                </c:pt>
                <c:pt idx="27036">
                  <c:v>-74.766769999999994</c:v>
                </c:pt>
                <c:pt idx="27037">
                  <c:v>-82.865369999999999</c:v>
                </c:pt>
                <c:pt idx="27038">
                  <c:v>-77.179546999999985</c:v>
                </c:pt>
                <c:pt idx="27039">
                  <c:v>-79.245230000000006</c:v>
                </c:pt>
                <c:pt idx="27040">
                  <c:v>-74.271850999999998</c:v>
                </c:pt>
                <c:pt idx="27041">
                  <c:v>-111.66817</c:v>
                </c:pt>
                <c:pt idx="27042">
                  <c:v>-77.018261999999993</c:v>
                </c:pt>
                <c:pt idx="27043">
                  <c:v>-74.745103</c:v>
                </c:pt>
                <c:pt idx="27044">
                  <c:v>-74.694810000000004</c:v>
                </c:pt>
                <c:pt idx="27045">
                  <c:v>-77.008673999999999</c:v>
                </c:pt>
                <c:pt idx="27046">
                  <c:v>-74.771469999999994</c:v>
                </c:pt>
                <c:pt idx="27047">
                  <c:v>-76.847589999999997</c:v>
                </c:pt>
                <c:pt idx="27048">
                  <c:v>-75.641599999999997</c:v>
                </c:pt>
                <c:pt idx="27049">
                  <c:v>-85.661634000000006</c:v>
                </c:pt>
                <c:pt idx="27050">
                  <c:v>-76.805463000000003</c:v>
                </c:pt>
                <c:pt idx="27051">
                  <c:v>-74.300097999999991</c:v>
                </c:pt>
                <c:pt idx="27052">
                  <c:v>-75.141459999999995</c:v>
                </c:pt>
                <c:pt idx="27053">
                  <c:v>-74.703901999999999</c:v>
                </c:pt>
                <c:pt idx="27054">
                  <c:v>-74.703901999999999</c:v>
                </c:pt>
                <c:pt idx="27055">
                  <c:v>-74.703901999999999</c:v>
                </c:pt>
                <c:pt idx="27056">
                  <c:v>-75.249048000000002</c:v>
                </c:pt>
                <c:pt idx="27057">
                  <c:v>-75.638819999999981</c:v>
                </c:pt>
                <c:pt idx="27058">
                  <c:v>-111.661586</c:v>
                </c:pt>
                <c:pt idx="27059">
                  <c:v>-74.29025</c:v>
                </c:pt>
                <c:pt idx="27060">
                  <c:v>-75.266974000000005</c:v>
                </c:pt>
                <c:pt idx="27061">
                  <c:v>-74.950202000000004</c:v>
                </c:pt>
                <c:pt idx="27062">
                  <c:v>-75.085615000000004</c:v>
                </c:pt>
                <c:pt idx="27063">
                  <c:v>-74.420924999999997</c:v>
                </c:pt>
                <c:pt idx="27064">
                  <c:v>-76.687529999999995</c:v>
                </c:pt>
                <c:pt idx="27065">
                  <c:v>-96.689439999999991</c:v>
                </c:pt>
                <c:pt idx="27066">
                  <c:v>-75.212562000000005</c:v>
                </c:pt>
                <c:pt idx="27067">
                  <c:v>-83.354753000000002</c:v>
                </c:pt>
                <c:pt idx="27068">
                  <c:v>-83.354753000000002</c:v>
                </c:pt>
                <c:pt idx="27069">
                  <c:v>-83.354753000000002</c:v>
                </c:pt>
                <c:pt idx="27070">
                  <c:v>-76.763366000000005</c:v>
                </c:pt>
                <c:pt idx="27071">
                  <c:v>-103.807092</c:v>
                </c:pt>
                <c:pt idx="27072">
                  <c:v>-103.807092</c:v>
                </c:pt>
                <c:pt idx="27073">
                  <c:v>-74.722263999999996</c:v>
                </c:pt>
                <c:pt idx="27074">
                  <c:v>-76.761353</c:v>
                </c:pt>
                <c:pt idx="27075">
                  <c:v>-76.675299999999979</c:v>
                </c:pt>
                <c:pt idx="27076">
                  <c:v>-74.719312000000002</c:v>
                </c:pt>
                <c:pt idx="27077">
                  <c:v>-75.653849999999991</c:v>
                </c:pt>
                <c:pt idx="27078">
                  <c:v>-74.67564999999999</c:v>
                </c:pt>
                <c:pt idx="27079">
                  <c:v>-75.225624999999994</c:v>
                </c:pt>
                <c:pt idx="27080">
                  <c:v>-75.223420000000004</c:v>
                </c:pt>
                <c:pt idx="27081">
                  <c:v>-76.523476999999986</c:v>
                </c:pt>
                <c:pt idx="27082">
                  <c:v>-74.082788999999991</c:v>
                </c:pt>
                <c:pt idx="27083">
                  <c:v>-76.91207</c:v>
                </c:pt>
                <c:pt idx="27084">
                  <c:v>-75.224329999999995</c:v>
                </c:pt>
                <c:pt idx="27085">
                  <c:v>-96.715780999999993</c:v>
                </c:pt>
                <c:pt idx="27086">
                  <c:v>-74.711479999999995</c:v>
                </c:pt>
                <c:pt idx="27087">
                  <c:v>-80.124120000000005</c:v>
                </c:pt>
                <c:pt idx="27088">
                  <c:v>-76.687960000000004</c:v>
                </c:pt>
                <c:pt idx="27089">
                  <c:v>-76.842081999999991</c:v>
                </c:pt>
                <c:pt idx="27090">
                  <c:v>-111.69224800000001</c:v>
                </c:pt>
                <c:pt idx="27091">
                  <c:v>-81.87824999999998</c:v>
                </c:pt>
                <c:pt idx="27092">
                  <c:v>-80.129839999999987</c:v>
                </c:pt>
                <c:pt idx="27093">
                  <c:v>-75.127379999999988</c:v>
                </c:pt>
                <c:pt idx="27094">
                  <c:v>-111.69965999999999</c:v>
                </c:pt>
                <c:pt idx="27095">
                  <c:v>-76.886949999999999</c:v>
                </c:pt>
                <c:pt idx="27096">
                  <c:v>-74.047098000000005</c:v>
                </c:pt>
                <c:pt idx="27097">
                  <c:v>-76.819449000000006</c:v>
                </c:pt>
                <c:pt idx="27098">
                  <c:v>-76.875799999999984</c:v>
                </c:pt>
                <c:pt idx="27099">
                  <c:v>-74.171909999999983</c:v>
                </c:pt>
                <c:pt idx="27100">
                  <c:v>-76.815869999999975</c:v>
                </c:pt>
                <c:pt idx="27101">
                  <c:v>-74.542377999999985</c:v>
                </c:pt>
                <c:pt idx="27102">
                  <c:v>-85.264082999999999</c:v>
                </c:pt>
                <c:pt idx="27103">
                  <c:v>-74.043220000000005</c:v>
                </c:pt>
                <c:pt idx="27104">
                  <c:v>-74.799640999999994</c:v>
                </c:pt>
                <c:pt idx="27105">
                  <c:v>-83.007462000000004</c:v>
                </c:pt>
                <c:pt idx="27106">
                  <c:v>-83.007462000000004</c:v>
                </c:pt>
                <c:pt idx="27107">
                  <c:v>-75.386739999999989</c:v>
                </c:pt>
                <c:pt idx="27108">
                  <c:v>-80.172722999999991</c:v>
                </c:pt>
                <c:pt idx="27109">
                  <c:v>-111.73092</c:v>
                </c:pt>
                <c:pt idx="27110">
                  <c:v>-74.548349999999999</c:v>
                </c:pt>
                <c:pt idx="27111">
                  <c:v>-75.215074999999999</c:v>
                </c:pt>
                <c:pt idx="27112">
                  <c:v>-74.04316</c:v>
                </c:pt>
                <c:pt idx="27113">
                  <c:v>-74.676230999999987</c:v>
                </c:pt>
                <c:pt idx="27114">
                  <c:v>-79.449389999999994</c:v>
                </c:pt>
                <c:pt idx="27115">
                  <c:v>-74.047998000000007</c:v>
                </c:pt>
                <c:pt idx="27116">
                  <c:v>-81.000870999999989</c:v>
                </c:pt>
                <c:pt idx="27117">
                  <c:v>-74.04563899999998</c:v>
                </c:pt>
                <c:pt idx="27118">
                  <c:v>-74.676576999999966</c:v>
                </c:pt>
                <c:pt idx="27119">
                  <c:v>-76.589499000000004</c:v>
                </c:pt>
                <c:pt idx="27120">
                  <c:v>-79.580855999999983</c:v>
                </c:pt>
                <c:pt idx="27121">
                  <c:v>-79.382442999999967</c:v>
                </c:pt>
                <c:pt idx="27122">
                  <c:v>-79.832429999999974</c:v>
                </c:pt>
                <c:pt idx="27123">
                  <c:v>-74.054884999999999</c:v>
                </c:pt>
                <c:pt idx="27124">
                  <c:v>-74.793490000000006</c:v>
                </c:pt>
                <c:pt idx="27125">
                  <c:v>-75.396500000000003</c:v>
                </c:pt>
                <c:pt idx="27126">
                  <c:v>-74.297231999999994</c:v>
                </c:pt>
                <c:pt idx="27127">
                  <c:v>-92.572630999999987</c:v>
                </c:pt>
                <c:pt idx="27128">
                  <c:v>-74.07952299999998</c:v>
                </c:pt>
                <c:pt idx="27129">
                  <c:v>-74.68175699999999</c:v>
                </c:pt>
                <c:pt idx="27130">
                  <c:v>-79.883731999999966</c:v>
                </c:pt>
                <c:pt idx="27131">
                  <c:v>-74.03560899999998</c:v>
                </c:pt>
                <c:pt idx="27132">
                  <c:v>-79.972379999999987</c:v>
                </c:pt>
                <c:pt idx="27133">
                  <c:v>-74.026326999999981</c:v>
                </c:pt>
                <c:pt idx="27134">
                  <c:v>-111.694333</c:v>
                </c:pt>
                <c:pt idx="27135">
                  <c:v>-74.139888999999968</c:v>
                </c:pt>
                <c:pt idx="27136">
                  <c:v>-74.139888999999968</c:v>
                </c:pt>
                <c:pt idx="27137">
                  <c:v>-74.139888999999968</c:v>
                </c:pt>
                <c:pt idx="27138">
                  <c:v>-74.139888999999968</c:v>
                </c:pt>
                <c:pt idx="27139">
                  <c:v>-74.13988999999998</c:v>
                </c:pt>
                <c:pt idx="27140">
                  <c:v>-74.139888999999968</c:v>
                </c:pt>
                <c:pt idx="27141">
                  <c:v>-74.139888999999968</c:v>
                </c:pt>
                <c:pt idx="27142">
                  <c:v>-74.139888999999968</c:v>
                </c:pt>
                <c:pt idx="27143">
                  <c:v>-76.894007999999999</c:v>
                </c:pt>
                <c:pt idx="27144">
                  <c:v>-76.648105999999999</c:v>
                </c:pt>
                <c:pt idx="27145">
                  <c:v>-78.836619999999996</c:v>
                </c:pt>
                <c:pt idx="27146">
                  <c:v>-75.190105000000003</c:v>
                </c:pt>
                <c:pt idx="27147">
                  <c:v>-111.72799000000001</c:v>
                </c:pt>
                <c:pt idx="27148">
                  <c:v>-74.369609999999994</c:v>
                </c:pt>
                <c:pt idx="27149">
                  <c:v>-79.508024000000006</c:v>
                </c:pt>
                <c:pt idx="27150">
                  <c:v>-74.641598000000002</c:v>
                </c:pt>
                <c:pt idx="27151">
                  <c:v>-74.683631999999989</c:v>
                </c:pt>
                <c:pt idx="27152">
                  <c:v>-75.959289999999996</c:v>
                </c:pt>
                <c:pt idx="27153">
                  <c:v>-79.506630999999999</c:v>
                </c:pt>
                <c:pt idx="27154">
                  <c:v>-75.960539999999995</c:v>
                </c:pt>
                <c:pt idx="27155">
                  <c:v>-83.067809999999994</c:v>
                </c:pt>
                <c:pt idx="27156">
                  <c:v>-83.067809999999994</c:v>
                </c:pt>
                <c:pt idx="27157">
                  <c:v>-75.842547999999979</c:v>
                </c:pt>
                <c:pt idx="27158">
                  <c:v>-79.543459999999996</c:v>
                </c:pt>
                <c:pt idx="27159">
                  <c:v>-75.843620000000001</c:v>
                </c:pt>
                <c:pt idx="27160">
                  <c:v>-111.664592</c:v>
                </c:pt>
                <c:pt idx="27161">
                  <c:v>-79.509576999999979</c:v>
                </c:pt>
                <c:pt idx="27162">
                  <c:v>-83.065789999999993</c:v>
                </c:pt>
                <c:pt idx="27163">
                  <c:v>-86.490431000000001</c:v>
                </c:pt>
                <c:pt idx="27164">
                  <c:v>-74.80889999999998</c:v>
                </c:pt>
                <c:pt idx="27165">
                  <c:v>-76.817133999999996</c:v>
                </c:pt>
                <c:pt idx="27166">
                  <c:v>-84.167469999999994</c:v>
                </c:pt>
                <c:pt idx="27167">
                  <c:v>-79.927565000000001</c:v>
                </c:pt>
                <c:pt idx="27168">
                  <c:v>-74.67822799999999</c:v>
                </c:pt>
                <c:pt idx="27169">
                  <c:v>-79.579907999999989</c:v>
                </c:pt>
                <c:pt idx="27170">
                  <c:v>-111.662612</c:v>
                </c:pt>
                <c:pt idx="27171">
                  <c:v>-76.799073000000007</c:v>
                </c:pt>
                <c:pt idx="27172">
                  <c:v>-76.799073000000007</c:v>
                </c:pt>
                <c:pt idx="27173">
                  <c:v>-76.799073000000007</c:v>
                </c:pt>
                <c:pt idx="27174">
                  <c:v>-76.799073000000007</c:v>
                </c:pt>
                <c:pt idx="27175">
                  <c:v>-83.089129999999997</c:v>
                </c:pt>
                <c:pt idx="27176">
                  <c:v>-76.803579999999982</c:v>
                </c:pt>
                <c:pt idx="27177">
                  <c:v>-82.700909999999993</c:v>
                </c:pt>
                <c:pt idx="27178">
                  <c:v>-75.878369999999975</c:v>
                </c:pt>
                <c:pt idx="27179">
                  <c:v>-74.060860000000005</c:v>
                </c:pt>
                <c:pt idx="27180">
                  <c:v>-76.846000000000004</c:v>
                </c:pt>
                <c:pt idx="27181">
                  <c:v>-83.109876999999969</c:v>
                </c:pt>
                <c:pt idx="27182">
                  <c:v>-79.466686999999993</c:v>
                </c:pt>
                <c:pt idx="27183">
                  <c:v>-79.466686999999993</c:v>
                </c:pt>
                <c:pt idx="27184">
                  <c:v>-79.466686999999993</c:v>
                </c:pt>
                <c:pt idx="27185">
                  <c:v>-79.466686999999993</c:v>
                </c:pt>
                <c:pt idx="27186">
                  <c:v>-75.322299999999998</c:v>
                </c:pt>
                <c:pt idx="27187">
                  <c:v>-74.473979999999983</c:v>
                </c:pt>
                <c:pt idx="27188">
                  <c:v>-79.359300000000005</c:v>
                </c:pt>
                <c:pt idx="27189">
                  <c:v>-76.803746999999987</c:v>
                </c:pt>
                <c:pt idx="27190">
                  <c:v>-76.699990999999983</c:v>
                </c:pt>
                <c:pt idx="27191">
                  <c:v>-75.991283999999993</c:v>
                </c:pt>
                <c:pt idx="27192">
                  <c:v>-74.067305000000005</c:v>
                </c:pt>
                <c:pt idx="27193">
                  <c:v>-76.586273000000006</c:v>
                </c:pt>
                <c:pt idx="27194">
                  <c:v>-74.654359999999983</c:v>
                </c:pt>
                <c:pt idx="27195">
                  <c:v>-74.247579999999999</c:v>
                </c:pt>
                <c:pt idx="27196">
                  <c:v>-83.914784999999995</c:v>
                </c:pt>
                <c:pt idx="27197">
                  <c:v>-74.654990999999981</c:v>
                </c:pt>
                <c:pt idx="27198">
                  <c:v>-74.653153000000003</c:v>
                </c:pt>
                <c:pt idx="27199">
                  <c:v>-73.996494999999996</c:v>
                </c:pt>
                <c:pt idx="27200">
                  <c:v>-74.65394999999998</c:v>
                </c:pt>
                <c:pt idx="27201">
                  <c:v>-74.067920000000001</c:v>
                </c:pt>
                <c:pt idx="27202">
                  <c:v>-76.584483000000006</c:v>
                </c:pt>
                <c:pt idx="27203">
                  <c:v>-74.65563499999999</c:v>
                </c:pt>
                <c:pt idx="27204">
                  <c:v>-75.941930999999997</c:v>
                </c:pt>
                <c:pt idx="27205">
                  <c:v>-75.308699000000004</c:v>
                </c:pt>
                <c:pt idx="27206">
                  <c:v>-76.417180000000002</c:v>
                </c:pt>
                <c:pt idx="27207">
                  <c:v>-88.183911999999992</c:v>
                </c:pt>
                <c:pt idx="27208">
                  <c:v>-74.657779999999988</c:v>
                </c:pt>
                <c:pt idx="27209">
                  <c:v>-74.658225999999999</c:v>
                </c:pt>
                <c:pt idx="27210">
                  <c:v>-74.483271999999999</c:v>
                </c:pt>
                <c:pt idx="27211">
                  <c:v>-75.13664</c:v>
                </c:pt>
                <c:pt idx="27212">
                  <c:v>-74.502946999999992</c:v>
                </c:pt>
                <c:pt idx="27213">
                  <c:v>-74.654474999999991</c:v>
                </c:pt>
                <c:pt idx="27214">
                  <c:v>-74.067729999999997</c:v>
                </c:pt>
                <c:pt idx="27215">
                  <c:v>-83.678779999999975</c:v>
                </c:pt>
                <c:pt idx="27216">
                  <c:v>-74.648615000000007</c:v>
                </c:pt>
                <c:pt idx="27217">
                  <c:v>-74.646844000000002</c:v>
                </c:pt>
                <c:pt idx="27218">
                  <c:v>-80.590069999999997</c:v>
                </c:pt>
                <c:pt idx="27219">
                  <c:v>-74.629038999999992</c:v>
                </c:pt>
                <c:pt idx="27220">
                  <c:v>-74.484174999999993</c:v>
                </c:pt>
                <c:pt idx="27221">
                  <c:v>-74.628979999999984</c:v>
                </c:pt>
                <c:pt idx="27222">
                  <c:v>-76.420249999999996</c:v>
                </c:pt>
                <c:pt idx="27223">
                  <c:v>-76.418319999999994</c:v>
                </c:pt>
                <c:pt idx="27224">
                  <c:v>-74.649096</c:v>
                </c:pt>
                <c:pt idx="27225">
                  <c:v>-74.647592000000003</c:v>
                </c:pt>
                <c:pt idx="27226">
                  <c:v>-74.645105000000001</c:v>
                </c:pt>
                <c:pt idx="27227">
                  <c:v>-76.010040000000004</c:v>
                </c:pt>
                <c:pt idx="27228">
                  <c:v>-74.64828799999998</c:v>
                </c:pt>
                <c:pt idx="27229">
                  <c:v>-79.89200799999999</c:v>
                </c:pt>
                <c:pt idx="27230">
                  <c:v>-79.379479999999987</c:v>
                </c:pt>
                <c:pt idx="27231">
                  <c:v>-74.613010000000003</c:v>
                </c:pt>
                <c:pt idx="27232">
                  <c:v>-74.646615999999995</c:v>
                </c:pt>
                <c:pt idx="27233">
                  <c:v>-74.505920000000003</c:v>
                </c:pt>
                <c:pt idx="27234">
                  <c:v>-74.64877899999999</c:v>
                </c:pt>
                <c:pt idx="27235">
                  <c:v>-75.948089999999993</c:v>
                </c:pt>
                <c:pt idx="27236">
                  <c:v>-74.644285999999994</c:v>
                </c:pt>
                <c:pt idx="27237">
                  <c:v>-74.645051999999993</c:v>
                </c:pt>
                <c:pt idx="27238">
                  <c:v>-74.643577999999991</c:v>
                </c:pt>
                <c:pt idx="27239">
                  <c:v>-74.649242999999998</c:v>
                </c:pt>
                <c:pt idx="27240">
                  <c:v>-75.131843000000003</c:v>
                </c:pt>
                <c:pt idx="27241">
                  <c:v>-75.619623000000004</c:v>
                </c:pt>
                <c:pt idx="27242">
                  <c:v>-76.773120000000006</c:v>
                </c:pt>
                <c:pt idx="27243">
                  <c:v>-74.648128</c:v>
                </c:pt>
                <c:pt idx="27244">
                  <c:v>-74.647925999999998</c:v>
                </c:pt>
                <c:pt idx="27245">
                  <c:v>-74.306169999999995</c:v>
                </c:pt>
                <c:pt idx="27246">
                  <c:v>-77.101201000000003</c:v>
                </c:pt>
                <c:pt idx="27247">
                  <c:v>-76.763080000000002</c:v>
                </c:pt>
                <c:pt idx="27248">
                  <c:v>-74.459330999999992</c:v>
                </c:pt>
                <c:pt idx="27249">
                  <c:v>-75.624780999999984</c:v>
                </c:pt>
                <c:pt idx="27250">
                  <c:v>-76.862729999999999</c:v>
                </c:pt>
                <c:pt idx="27251">
                  <c:v>-74.075519999999983</c:v>
                </c:pt>
                <c:pt idx="27252">
                  <c:v>-74.590040000000002</c:v>
                </c:pt>
                <c:pt idx="27253">
                  <c:v>-74.569586999999999</c:v>
                </c:pt>
                <c:pt idx="27254">
                  <c:v>-80.068659999999994</c:v>
                </c:pt>
                <c:pt idx="27255">
                  <c:v>-76.854600000000005</c:v>
                </c:pt>
                <c:pt idx="27256">
                  <c:v>-111.73246</c:v>
                </c:pt>
                <c:pt idx="27257">
                  <c:v>-76.850267000000002</c:v>
                </c:pt>
                <c:pt idx="27258">
                  <c:v>-74.124759999999981</c:v>
                </c:pt>
                <c:pt idx="27259">
                  <c:v>-74.061595999999994</c:v>
                </c:pt>
                <c:pt idx="27260">
                  <c:v>-74.799330000000012</c:v>
                </c:pt>
                <c:pt idx="27261">
                  <c:v>-74.458027000000001</c:v>
                </c:pt>
                <c:pt idx="27262">
                  <c:v>-74.095742999999985</c:v>
                </c:pt>
                <c:pt idx="27263">
                  <c:v>-74.095742999999985</c:v>
                </c:pt>
                <c:pt idx="27264">
                  <c:v>-74.096361000000002</c:v>
                </c:pt>
                <c:pt idx="27265">
                  <c:v>-74.460015999999996</c:v>
                </c:pt>
                <c:pt idx="27266">
                  <c:v>-75.95238599999999</c:v>
                </c:pt>
                <c:pt idx="27267">
                  <c:v>-98.444429999999997</c:v>
                </c:pt>
                <c:pt idx="27268">
                  <c:v>-84.204142000000004</c:v>
                </c:pt>
                <c:pt idx="27269">
                  <c:v>-75.107060000000004</c:v>
                </c:pt>
                <c:pt idx="27270">
                  <c:v>-75.107060000000004</c:v>
                </c:pt>
                <c:pt idx="27271">
                  <c:v>-75.107060000000004</c:v>
                </c:pt>
                <c:pt idx="27272">
                  <c:v>-75.107060000000004</c:v>
                </c:pt>
                <c:pt idx="27273">
                  <c:v>-75.947400000000002</c:v>
                </c:pt>
                <c:pt idx="27274">
                  <c:v>-80.024426000000005</c:v>
                </c:pt>
                <c:pt idx="27275">
                  <c:v>-76.424858</c:v>
                </c:pt>
                <c:pt idx="27276">
                  <c:v>-79.592619999999997</c:v>
                </c:pt>
                <c:pt idx="27277">
                  <c:v>-79.592619999999997</c:v>
                </c:pt>
                <c:pt idx="27278">
                  <c:v>-80.120779999999968</c:v>
                </c:pt>
                <c:pt idx="27279">
                  <c:v>-79.951746</c:v>
                </c:pt>
                <c:pt idx="27280">
                  <c:v>-76.397519000000003</c:v>
                </c:pt>
                <c:pt idx="27281">
                  <c:v>-75.942279999999997</c:v>
                </c:pt>
                <c:pt idx="27282">
                  <c:v>-79.984120000000004</c:v>
                </c:pt>
                <c:pt idx="27283">
                  <c:v>-75.980148999999983</c:v>
                </c:pt>
                <c:pt idx="27284">
                  <c:v>-76.443680000000001</c:v>
                </c:pt>
                <c:pt idx="27285">
                  <c:v>-79.982960000000006</c:v>
                </c:pt>
                <c:pt idx="27286">
                  <c:v>-75.992365000000007</c:v>
                </c:pt>
                <c:pt idx="27287">
                  <c:v>-79.871120000000005</c:v>
                </c:pt>
                <c:pt idx="27288">
                  <c:v>-80.06044</c:v>
                </c:pt>
                <c:pt idx="27289">
                  <c:v>-79.971360000000004</c:v>
                </c:pt>
                <c:pt idx="27290">
                  <c:v>-80.014466999999996</c:v>
                </c:pt>
                <c:pt idx="27291">
                  <c:v>-80.056843999999998</c:v>
                </c:pt>
                <c:pt idx="27292">
                  <c:v>-75.971673999999993</c:v>
                </c:pt>
                <c:pt idx="27293">
                  <c:v>-79.97336199999998</c:v>
                </c:pt>
                <c:pt idx="27294">
                  <c:v>-75.109210000000004</c:v>
                </c:pt>
                <c:pt idx="27295">
                  <c:v>-93.992581000000001</c:v>
                </c:pt>
                <c:pt idx="27296">
                  <c:v>-79.940887000000004</c:v>
                </c:pt>
                <c:pt idx="27297">
                  <c:v>-94.872959999999992</c:v>
                </c:pt>
                <c:pt idx="27298">
                  <c:v>-104.76073700000001</c:v>
                </c:pt>
                <c:pt idx="27299">
                  <c:v>-74.188142999999968</c:v>
                </c:pt>
                <c:pt idx="27300">
                  <c:v>-80.046120000000002</c:v>
                </c:pt>
                <c:pt idx="27301">
                  <c:v>-74.594759999999994</c:v>
                </c:pt>
                <c:pt idx="27302">
                  <c:v>-80.013670000000005</c:v>
                </c:pt>
                <c:pt idx="27303">
                  <c:v>-74.661600000000007</c:v>
                </c:pt>
                <c:pt idx="27304">
                  <c:v>-94.860560000000007</c:v>
                </c:pt>
                <c:pt idx="27305">
                  <c:v>-74.071636999999981</c:v>
                </c:pt>
                <c:pt idx="27306">
                  <c:v>-80.001390000000001</c:v>
                </c:pt>
                <c:pt idx="27307">
                  <c:v>-74.591887</c:v>
                </c:pt>
                <c:pt idx="27308">
                  <c:v>-74.665620000000004</c:v>
                </c:pt>
                <c:pt idx="27309">
                  <c:v>-74.305599999999998</c:v>
                </c:pt>
                <c:pt idx="27310">
                  <c:v>-76.724428000000003</c:v>
                </c:pt>
                <c:pt idx="27311">
                  <c:v>-74.611171999999982</c:v>
                </c:pt>
                <c:pt idx="27312">
                  <c:v>-80.106300000000005</c:v>
                </c:pt>
                <c:pt idx="27313">
                  <c:v>-74.661510000000007</c:v>
                </c:pt>
                <c:pt idx="27314">
                  <c:v>-75.310936999999981</c:v>
                </c:pt>
                <c:pt idx="27315">
                  <c:v>-75.140979999999999</c:v>
                </c:pt>
                <c:pt idx="27316">
                  <c:v>-74.601339999999979</c:v>
                </c:pt>
                <c:pt idx="27317">
                  <c:v>-74.596990000000005</c:v>
                </c:pt>
                <c:pt idx="27318">
                  <c:v>-79.999870000000001</c:v>
                </c:pt>
                <c:pt idx="27319">
                  <c:v>-74.599310000000003</c:v>
                </c:pt>
                <c:pt idx="27320">
                  <c:v>-83.779839999999979</c:v>
                </c:pt>
                <c:pt idx="27321">
                  <c:v>-74.472724999999983</c:v>
                </c:pt>
                <c:pt idx="27322">
                  <c:v>-75.90878699999999</c:v>
                </c:pt>
                <c:pt idx="27323">
                  <c:v>-75.90878699999999</c:v>
                </c:pt>
                <c:pt idx="27324">
                  <c:v>-75.90878699999999</c:v>
                </c:pt>
                <c:pt idx="27325">
                  <c:v>-75.90878699999999</c:v>
                </c:pt>
                <c:pt idx="27326">
                  <c:v>-75.90878699999999</c:v>
                </c:pt>
                <c:pt idx="27327">
                  <c:v>-75.90878699999999</c:v>
                </c:pt>
                <c:pt idx="27328">
                  <c:v>-75.90878699999999</c:v>
                </c:pt>
                <c:pt idx="27329">
                  <c:v>-86.870479999999986</c:v>
                </c:pt>
                <c:pt idx="27330">
                  <c:v>-74.485595000000004</c:v>
                </c:pt>
                <c:pt idx="27331">
                  <c:v>-74.655263000000005</c:v>
                </c:pt>
                <c:pt idx="27332">
                  <c:v>-76.458007999999992</c:v>
                </c:pt>
                <c:pt idx="27333">
                  <c:v>-80.290390000000002</c:v>
                </c:pt>
                <c:pt idx="27334">
                  <c:v>-82.497337000000002</c:v>
                </c:pt>
                <c:pt idx="27335">
                  <c:v>-104.732856</c:v>
                </c:pt>
                <c:pt idx="27336">
                  <c:v>-83.752890999999991</c:v>
                </c:pt>
                <c:pt idx="27337">
                  <c:v>-83.752890999999991</c:v>
                </c:pt>
                <c:pt idx="27338">
                  <c:v>-74.511460999999997</c:v>
                </c:pt>
                <c:pt idx="27339">
                  <c:v>-75.3125</c:v>
                </c:pt>
                <c:pt idx="27340">
                  <c:v>-75.977670000000003</c:v>
                </c:pt>
                <c:pt idx="27341">
                  <c:v>-74.584680000000006</c:v>
                </c:pt>
                <c:pt idx="27342">
                  <c:v>-74.306560000000005</c:v>
                </c:pt>
                <c:pt idx="27343">
                  <c:v>-79.075079999999986</c:v>
                </c:pt>
                <c:pt idx="27344">
                  <c:v>-105.13007399999999</c:v>
                </c:pt>
                <c:pt idx="27345">
                  <c:v>-74.584599999999995</c:v>
                </c:pt>
                <c:pt idx="27346">
                  <c:v>-80.045562000000004</c:v>
                </c:pt>
                <c:pt idx="27347">
                  <c:v>-79.876660000000001</c:v>
                </c:pt>
                <c:pt idx="27348">
                  <c:v>-104.695544</c:v>
                </c:pt>
                <c:pt idx="27349">
                  <c:v>-74.094740000000002</c:v>
                </c:pt>
                <c:pt idx="27350">
                  <c:v>-75.92889599999998</c:v>
                </c:pt>
                <c:pt idx="27351">
                  <c:v>-80.095185000000001</c:v>
                </c:pt>
                <c:pt idx="27352">
                  <c:v>-86.820099999999982</c:v>
                </c:pt>
                <c:pt idx="27353">
                  <c:v>-80.728941999999989</c:v>
                </c:pt>
                <c:pt idx="27354">
                  <c:v>-83.766343000000006</c:v>
                </c:pt>
                <c:pt idx="27355">
                  <c:v>-74.098850999999982</c:v>
                </c:pt>
                <c:pt idx="27356">
                  <c:v>-86.893941999999981</c:v>
                </c:pt>
                <c:pt idx="27357">
                  <c:v>-86.893941999999981</c:v>
                </c:pt>
                <c:pt idx="27358">
                  <c:v>-111.84747</c:v>
                </c:pt>
                <c:pt idx="27359">
                  <c:v>-104.757834</c:v>
                </c:pt>
                <c:pt idx="27360">
                  <c:v>-104.72517000000001</c:v>
                </c:pt>
                <c:pt idx="27361">
                  <c:v>-75.903649999999999</c:v>
                </c:pt>
                <c:pt idx="27362">
                  <c:v>-86.848867999999982</c:v>
                </c:pt>
                <c:pt idx="27363">
                  <c:v>-74.446984999999998</c:v>
                </c:pt>
                <c:pt idx="27364">
                  <c:v>-104.74513</c:v>
                </c:pt>
                <c:pt idx="27365">
                  <c:v>-86.853988999999984</c:v>
                </c:pt>
                <c:pt idx="27366">
                  <c:v>-76.660939999999982</c:v>
                </c:pt>
                <c:pt idx="27367">
                  <c:v>-81.363889999999998</c:v>
                </c:pt>
                <c:pt idx="27368">
                  <c:v>-75.493269999999995</c:v>
                </c:pt>
                <c:pt idx="27369">
                  <c:v>-82.439670000000007</c:v>
                </c:pt>
                <c:pt idx="27370">
                  <c:v>-80.067880000000002</c:v>
                </c:pt>
                <c:pt idx="27371">
                  <c:v>-82.421532999999982</c:v>
                </c:pt>
                <c:pt idx="27372">
                  <c:v>-79.585380999999984</c:v>
                </c:pt>
                <c:pt idx="27373">
                  <c:v>-80.761409</c:v>
                </c:pt>
                <c:pt idx="27374">
                  <c:v>-80.761409</c:v>
                </c:pt>
                <c:pt idx="27375">
                  <c:v>-79.585080999999988</c:v>
                </c:pt>
                <c:pt idx="27376">
                  <c:v>-86.845464000000007</c:v>
                </c:pt>
                <c:pt idx="27377">
                  <c:v>-82.457316000000006</c:v>
                </c:pt>
                <c:pt idx="27378">
                  <c:v>-86.843225000000004</c:v>
                </c:pt>
                <c:pt idx="27379">
                  <c:v>-86.845003000000005</c:v>
                </c:pt>
                <c:pt idx="27380">
                  <c:v>-79.77670999999998</c:v>
                </c:pt>
                <c:pt idx="27381">
                  <c:v>-74.122108999999966</c:v>
                </c:pt>
                <c:pt idx="27382">
                  <c:v>-86.086391999999989</c:v>
                </c:pt>
                <c:pt idx="27383">
                  <c:v>-86.086391999999989</c:v>
                </c:pt>
                <c:pt idx="27384">
                  <c:v>-86.086391999999989</c:v>
                </c:pt>
                <c:pt idx="27385">
                  <c:v>-75.943190000000001</c:v>
                </c:pt>
                <c:pt idx="27386">
                  <c:v>-86.829739999999987</c:v>
                </c:pt>
                <c:pt idx="27387">
                  <c:v>-79.826300999999987</c:v>
                </c:pt>
                <c:pt idx="27388">
                  <c:v>-74.325729999999979</c:v>
                </c:pt>
                <c:pt idx="27389">
                  <c:v>-86.858220000000003</c:v>
                </c:pt>
                <c:pt idx="27390">
                  <c:v>-86.858220000000003</c:v>
                </c:pt>
                <c:pt idx="27391">
                  <c:v>-78.804024999999996</c:v>
                </c:pt>
                <c:pt idx="27392">
                  <c:v>-78.804024999999996</c:v>
                </c:pt>
                <c:pt idx="27393">
                  <c:v>-104.97172</c:v>
                </c:pt>
                <c:pt idx="27394">
                  <c:v>-104.97159000000001</c:v>
                </c:pt>
                <c:pt idx="27395">
                  <c:v>-80.088889999999992</c:v>
                </c:pt>
                <c:pt idx="27396">
                  <c:v>-104.73162000000001</c:v>
                </c:pt>
                <c:pt idx="27397">
                  <c:v>-74.38814499999998</c:v>
                </c:pt>
                <c:pt idx="27398">
                  <c:v>-74.420349999999999</c:v>
                </c:pt>
                <c:pt idx="27399">
                  <c:v>-79.907989999999998</c:v>
                </c:pt>
                <c:pt idx="27400">
                  <c:v>-79.904747</c:v>
                </c:pt>
                <c:pt idx="27401">
                  <c:v>-75.920631999999998</c:v>
                </c:pt>
                <c:pt idx="27402">
                  <c:v>-79.915561999999994</c:v>
                </c:pt>
                <c:pt idx="27403">
                  <c:v>-74.145159000000007</c:v>
                </c:pt>
                <c:pt idx="27404">
                  <c:v>-76.792634000000007</c:v>
                </c:pt>
                <c:pt idx="27405">
                  <c:v>-76.792634000000007</c:v>
                </c:pt>
                <c:pt idx="27406">
                  <c:v>-76.792634000000007</c:v>
                </c:pt>
                <c:pt idx="27407">
                  <c:v>-76.792634000000007</c:v>
                </c:pt>
                <c:pt idx="27408">
                  <c:v>-76.792634000000007</c:v>
                </c:pt>
                <c:pt idx="27409">
                  <c:v>-76.792634000000007</c:v>
                </c:pt>
                <c:pt idx="27410">
                  <c:v>-76.792634000000007</c:v>
                </c:pt>
                <c:pt idx="27411">
                  <c:v>-104.72875000000001</c:v>
                </c:pt>
                <c:pt idx="27412">
                  <c:v>-74.144188999999983</c:v>
                </c:pt>
                <c:pt idx="27413">
                  <c:v>-75.926858999999979</c:v>
                </c:pt>
                <c:pt idx="27414">
                  <c:v>-75.926858999999979</c:v>
                </c:pt>
                <c:pt idx="27415">
                  <c:v>-74.416278000000005</c:v>
                </c:pt>
                <c:pt idx="27416">
                  <c:v>-80.192972999999967</c:v>
                </c:pt>
                <c:pt idx="27417">
                  <c:v>-82.711996999999997</c:v>
                </c:pt>
                <c:pt idx="27418">
                  <c:v>-82.711996999999997</c:v>
                </c:pt>
                <c:pt idx="27419">
                  <c:v>-82.711996999999997</c:v>
                </c:pt>
                <c:pt idx="27420">
                  <c:v>-82.711996999999997</c:v>
                </c:pt>
                <c:pt idx="27421">
                  <c:v>-82.711996999999997</c:v>
                </c:pt>
                <c:pt idx="27422">
                  <c:v>-82.711996999999997</c:v>
                </c:pt>
                <c:pt idx="27423">
                  <c:v>-82.711996999999997</c:v>
                </c:pt>
                <c:pt idx="27424">
                  <c:v>-80.031710000000004</c:v>
                </c:pt>
                <c:pt idx="27425">
                  <c:v>-86.838340999999986</c:v>
                </c:pt>
                <c:pt idx="27426">
                  <c:v>-86.839146</c:v>
                </c:pt>
                <c:pt idx="27427">
                  <c:v>-91.126719999999992</c:v>
                </c:pt>
                <c:pt idx="27428">
                  <c:v>-74.250369999999975</c:v>
                </c:pt>
                <c:pt idx="27429">
                  <c:v>-79.625509999999991</c:v>
                </c:pt>
                <c:pt idx="27430">
                  <c:v>-86.824393000000001</c:v>
                </c:pt>
                <c:pt idx="27431">
                  <c:v>-74.168866999999992</c:v>
                </c:pt>
                <c:pt idx="27432">
                  <c:v>-86.886128999999983</c:v>
                </c:pt>
                <c:pt idx="27433">
                  <c:v>-86.886128999999983</c:v>
                </c:pt>
                <c:pt idx="27434">
                  <c:v>-86.816649999999996</c:v>
                </c:pt>
                <c:pt idx="27435">
                  <c:v>-74.531695999999997</c:v>
                </c:pt>
                <c:pt idx="27436">
                  <c:v>-104.79228500000001</c:v>
                </c:pt>
                <c:pt idx="27437">
                  <c:v>-120.642904</c:v>
                </c:pt>
                <c:pt idx="27438">
                  <c:v>-79.645160000000004</c:v>
                </c:pt>
                <c:pt idx="27439">
                  <c:v>-75.343980000000002</c:v>
                </c:pt>
                <c:pt idx="27440">
                  <c:v>-80.057107000000002</c:v>
                </c:pt>
                <c:pt idx="27441">
                  <c:v>-91.409189999999995</c:v>
                </c:pt>
                <c:pt idx="27442">
                  <c:v>-80.063697000000005</c:v>
                </c:pt>
                <c:pt idx="27443">
                  <c:v>-105.07581399999999</c:v>
                </c:pt>
                <c:pt idx="27444">
                  <c:v>-74.269525999999999</c:v>
                </c:pt>
                <c:pt idx="27445">
                  <c:v>-74.524927000000005</c:v>
                </c:pt>
                <c:pt idx="27446">
                  <c:v>-74.271559999999994</c:v>
                </c:pt>
                <c:pt idx="27447">
                  <c:v>-86.906563000000006</c:v>
                </c:pt>
                <c:pt idx="27448">
                  <c:v>-74.381280000000004</c:v>
                </c:pt>
                <c:pt idx="27449">
                  <c:v>-74.389099999999999</c:v>
                </c:pt>
                <c:pt idx="27450">
                  <c:v>-79.741225</c:v>
                </c:pt>
                <c:pt idx="27451">
                  <c:v>-79.757199999999997</c:v>
                </c:pt>
                <c:pt idx="27452">
                  <c:v>-79.760137999999998</c:v>
                </c:pt>
                <c:pt idx="27453">
                  <c:v>-74.240710000000007</c:v>
                </c:pt>
                <c:pt idx="27454">
                  <c:v>-80.042426000000006</c:v>
                </c:pt>
                <c:pt idx="27455">
                  <c:v>-79.796109999999999</c:v>
                </c:pt>
                <c:pt idx="27456">
                  <c:v>-80.054224000000005</c:v>
                </c:pt>
                <c:pt idx="27457">
                  <c:v>-79.795580000000001</c:v>
                </c:pt>
                <c:pt idx="27458">
                  <c:v>-79.805174999999991</c:v>
                </c:pt>
                <c:pt idx="27459">
                  <c:v>-75.344448999999983</c:v>
                </c:pt>
                <c:pt idx="27460">
                  <c:v>-79.794910999999999</c:v>
                </c:pt>
                <c:pt idx="27461">
                  <c:v>-79.263813999999996</c:v>
                </c:pt>
                <c:pt idx="27462">
                  <c:v>-78.411057</c:v>
                </c:pt>
                <c:pt idx="27463">
                  <c:v>-79.789556000000005</c:v>
                </c:pt>
                <c:pt idx="27464">
                  <c:v>-74.178899999999985</c:v>
                </c:pt>
                <c:pt idx="27465">
                  <c:v>-79.781109999999998</c:v>
                </c:pt>
                <c:pt idx="27466">
                  <c:v>-86.12806999999998</c:v>
                </c:pt>
                <c:pt idx="27467">
                  <c:v>-84.993129999999994</c:v>
                </c:pt>
                <c:pt idx="27468">
                  <c:v>-74.180226000000005</c:v>
                </c:pt>
                <c:pt idx="27469">
                  <c:v>-79.896878999999984</c:v>
                </c:pt>
                <c:pt idx="27470">
                  <c:v>-74.392389999999992</c:v>
                </c:pt>
                <c:pt idx="27471">
                  <c:v>-79.760102000000003</c:v>
                </c:pt>
                <c:pt idx="27472">
                  <c:v>-105.099974</c:v>
                </c:pt>
                <c:pt idx="27473">
                  <c:v>-75.35542199999999</c:v>
                </c:pt>
                <c:pt idx="27474">
                  <c:v>-79.777158</c:v>
                </c:pt>
                <c:pt idx="27475">
                  <c:v>-84.047038999999998</c:v>
                </c:pt>
                <c:pt idx="27476">
                  <c:v>-78.440380000000005</c:v>
                </c:pt>
                <c:pt idx="27477">
                  <c:v>-79.997470000000007</c:v>
                </c:pt>
                <c:pt idx="27478">
                  <c:v>-79.774925999999994</c:v>
                </c:pt>
                <c:pt idx="27479">
                  <c:v>-74.428112999999982</c:v>
                </c:pt>
                <c:pt idx="27480">
                  <c:v>-74.428112999999982</c:v>
                </c:pt>
                <c:pt idx="27481">
                  <c:v>-74.428112999999982</c:v>
                </c:pt>
                <c:pt idx="27482">
                  <c:v>-74.428112999999982</c:v>
                </c:pt>
                <c:pt idx="27483">
                  <c:v>-74.428112999999982</c:v>
                </c:pt>
                <c:pt idx="27484">
                  <c:v>-74.428112999999982</c:v>
                </c:pt>
                <c:pt idx="27485">
                  <c:v>-80.208860000000001</c:v>
                </c:pt>
                <c:pt idx="27486">
                  <c:v>-79.830960000000005</c:v>
                </c:pt>
                <c:pt idx="27487">
                  <c:v>-79.830960000000005</c:v>
                </c:pt>
                <c:pt idx="27488">
                  <c:v>-79.830960000000005</c:v>
                </c:pt>
                <c:pt idx="27489">
                  <c:v>-79.830960000000005</c:v>
                </c:pt>
                <c:pt idx="27490">
                  <c:v>-79.830960000000005</c:v>
                </c:pt>
                <c:pt idx="27491">
                  <c:v>-79.830960000000005</c:v>
                </c:pt>
                <c:pt idx="27492">
                  <c:v>-79.830960000000005</c:v>
                </c:pt>
                <c:pt idx="27493">
                  <c:v>-79.830960000000005</c:v>
                </c:pt>
                <c:pt idx="27494">
                  <c:v>-111.90045499999999</c:v>
                </c:pt>
                <c:pt idx="27495">
                  <c:v>-80.003269000000003</c:v>
                </c:pt>
                <c:pt idx="27496">
                  <c:v>-79.959329999999994</c:v>
                </c:pt>
                <c:pt idx="27497">
                  <c:v>-80.003939000000003</c:v>
                </c:pt>
                <c:pt idx="27498">
                  <c:v>-74.407584999999997</c:v>
                </c:pt>
                <c:pt idx="27499">
                  <c:v>-74.407584999999997</c:v>
                </c:pt>
                <c:pt idx="27500">
                  <c:v>-80.002830999999986</c:v>
                </c:pt>
                <c:pt idx="27501">
                  <c:v>-80.003557999999998</c:v>
                </c:pt>
                <c:pt idx="27502">
                  <c:v>-80.00280699999999</c:v>
                </c:pt>
                <c:pt idx="27503">
                  <c:v>-80.00333999999998</c:v>
                </c:pt>
                <c:pt idx="27504">
                  <c:v>-80.00333999999998</c:v>
                </c:pt>
                <c:pt idx="27505">
                  <c:v>-79.994910000000004</c:v>
                </c:pt>
                <c:pt idx="27506">
                  <c:v>-79.997290000000007</c:v>
                </c:pt>
                <c:pt idx="27507">
                  <c:v>-79.852079999999987</c:v>
                </c:pt>
                <c:pt idx="27508">
                  <c:v>-80.000730999999988</c:v>
                </c:pt>
                <c:pt idx="27509">
                  <c:v>-80.003497999999979</c:v>
                </c:pt>
                <c:pt idx="27510">
                  <c:v>-74.396761999999981</c:v>
                </c:pt>
                <c:pt idx="27511">
                  <c:v>-79.962276000000003</c:v>
                </c:pt>
                <c:pt idx="27512">
                  <c:v>-79.962276000000003</c:v>
                </c:pt>
                <c:pt idx="27513">
                  <c:v>-79.962276000000003</c:v>
                </c:pt>
                <c:pt idx="27514">
                  <c:v>-79.962276000000003</c:v>
                </c:pt>
                <c:pt idx="27515">
                  <c:v>-79.962276000000003</c:v>
                </c:pt>
                <c:pt idx="27516">
                  <c:v>-79.962276000000003</c:v>
                </c:pt>
                <c:pt idx="27517">
                  <c:v>-79.962276000000003</c:v>
                </c:pt>
                <c:pt idx="27518">
                  <c:v>-79.962276000000003</c:v>
                </c:pt>
                <c:pt idx="27519">
                  <c:v>-79.962276000000003</c:v>
                </c:pt>
                <c:pt idx="27520">
                  <c:v>-79.962276000000003</c:v>
                </c:pt>
                <c:pt idx="27521">
                  <c:v>-79.962276000000003</c:v>
                </c:pt>
                <c:pt idx="27522">
                  <c:v>-79.962276000000003</c:v>
                </c:pt>
                <c:pt idx="27523">
                  <c:v>-79.962276000000003</c:v>
                </c:pt>
                <c:pt idx="27524">
                  <c:v>-79.962276000000003</c:v>
                </c:pt>
                <c:pt idx="27525">
                  <c:v>-79.962276000000003</c:v>
                </c:pt>
                <c:pt idx="27526">
                  <c:v>-79.962276000000003</c:v>
                </c:pt>
                <c:pt idx="27527">
                  <c:v>-79.962276000000003</c:v>
                </c:pt>
                <c:pt idx="27528">
                  <c:v>-79.962276000000003</c:v>
                </c:pt>
                <c:pt idx="27529">
                  <c:v>-79.962276000000003</c:v>
                </c:pt>
                <c:pt idx="27530">
                  <c:v>-79.962276000000003</c:v>
                </c:pt>
                <c:pt idx="27531">
                  <c:v>-79.962276000000003</c:v>
                </c:pt>
                <c:pt idx="27532">
                  <c:v>-79.962276000000003</c:v>
                </c:pt>
                <c:pt idx="27533">
                  <c:v>-80.002245000000002</c:v>
                </c:pt>
                <c:pt idx="27534">
                  <c:v>-79.954550999999995</c:v>
                </c:pt>
                <c:pt idx="27535">
                  <c:v>-79.892060000000001</c:v>
                </c:pt>
                <c:pt idx="27536">
                  <c:v>-78.428650000000005</c:v>
                </c:pt>
                <c:pt idx="27537">
                  <c:v>-90.662859999999981</c:v>
                </c:pt>
                <c:pt idx="27538">
                  <c:v>-80.008729999999986</c:v>
                </c:pt>
                <c:pt idx="27539">
                  <c:v>-81.702290000000005</c:v>
                </c:pt>
                <c:pt idx="27540">
                  <c:v>-80.181112999999982</c:v>
                </c:pt>
                <c:pt idx="27541">
                  <c:v>-81.471157000000005</c:v>
                </c:pt>
                <c:pt idx="27542">
                  <c:v>-79.895210000000006</c:v>
                </c:pt>
                <c:pt idx="27543">
                  <c:v>-76.408159999999995</c:v>
                </c:pt>
                <c:pt idx="27544">
                  <c:v>-92.142823000000007</c:v>
                </c:pt>
                <c:pt idx="27545">
                  <c:v>-80.003150000000005</c:v>
                </c:pt>
                <c:pt idx="27546">
                  <c:v>-80.182929999999999</c:v>
                </c:pt>
                <c:pt idx="27547">
                  <c:v>-86.942134999999993</c:v>
                </c:pt>
                <c:pt idx="27548">
                  <c:v>-78.403779999999998</c:v>
                </c:pt>
                <c:pt idx="27549">
                  <c:v>-80.018839999999983</c:v>
                </c:pt>
                <c:pt idx="27550">
                  <c:v>-80.104119999999995</c:v>
                </c:pt>
                <c:pt idx="27551">
                  <c:v>-79.930790000000002</c:v>
                </c:pt>
                <c:pt idx="27552">
                  <c:v>-74.315250000000006</c:v>
                </c:pt>
                <c:pt idx="27553">
                  <c:v>-74.295282999999998</c:v>
                </c:pt>
                <c:pt idx="27554">
                  <c:v>-74.299610000000001</c:v>
                </c:pt>
                <c:pt idx="27555">
                  <c:v>-74.40146</c:v>
                </c:pt>
                <c:pt idx="27556">
                  <c:v>-86.960155999999998</c:v>
                </c:pt>
                <c:pt idx="27557">
                  <c:v>-86.135499999999979</c:v>
                </c:pt>
                <c:pt idx="27558">
                  <c:v>-86.917564999999996</c:v>
                </c:pt>
                <c:pt idx="27559">
                  <c:v>-76.925516000000002</c:v>
                </c:pt>
                <c:pt idx="27560">
                  <c:v>-79.931387999999998</c:v>
                </c:pt>
                <c:pt idx="27561">
                  <c:v>-76.92501</c:v>
                </c:pt>
                <c:pt idx="27562">
                  <c:v>-79.933310000000006</c:v>
                </c:pt>
                <c:pt idx="27563">
                  <c:v>-90.677577999999968</c:v>
                </c:pt>
                <c:pt idx="27564">
                  <c:v>-90.677577999999968</c:v>
                </c:pt>
                <c:pt idx="27565">
                  <c:v>-90.677577999999968</c:v>
                </c:pt>
                <c:pt idx="27566">
                  <c:v>-90.677577999999968</c:v>
                </c:pt>
                <c:pt idx="27567">
                  <c:v>-90.677577999999968</c:v>
                </c:pt>
                <c:pt idx="27568">
                  <c:v>-90.677577999999968</c:v>
                </c:pt>
                <c:pt idx="27569">
                  <c:v>-90.677577999999968</c:v>
                </c:pt>
                <c:pt idx="27570">
                  <c:v>-90.677577999999968</c:v>
                </c:pt>
                <c:pt idx="27571">
                  <c:v>-90.677577999999968</c:v>
                </c:pt>
                <c:pt idx="27572">
                  <c:v>-90.677577999999968</c:v>
                </c:pt>
                <c:pt idx="27573">
                  <c:v>-90.677577999999968</c:v>
                </c:pt>
                <c:pt idx="27574">
                  <c:v>-80.002539999999982</c:v>
                </c:pt>
                <c:pt idx="27575">
                  <c:v>-85.360839999999982</c:v>
                </c:pt>
                <c:pt idx="27576">
                  <c:v>-79.973650000000006</c:v>
                </c:pt>
                <c:pt idx="27577">
                  <c:v>-78.400110999999995</c:v>
                </c:pt>
                <c:pt idx="27578">
                  <c:v>-80.007779999999983</c:v>
                </c:pt>
                <c:pt idx="27579">
                  <c:v>-80.17919999999998</c:v>
                </c:pt>
                <c:pt idx="27580">
                  <c:v>-79.932410000000004</c:v>
                </c:pt>
                <c:pt idx="27581">
                  <c:v>-74.306377999999967</c:v>
                </c:pt>
                <c:pt idx="27582">
                  <c:v>-85.346906000000004</c:v>
                </c:pt>
                <c:pt idx="27583">
                  <c:v>-90.671769999999981</c:v>
                </c:pt>
                <c:pt idx="27584">
                  <c:v>-86.164079999999998</c:v>
                </c:pt>
                <c:pt idx="27585">
                  <c:v>-88.082829999999987</c:v>
                </c:pt>
                <c:pt idx="27586">
                  <c:v>-75.371466999999981</c:v>
                </c:pt>
                <c:pt idx="27587">
                  <c:v>-74.466104999999999</c:v>
                </c:pt>
                <c:pt idx="27588">
                  <c:v>-79.909926999999996</c:v>
                </c:pt>
                <c:pt idx="27589">
                  <c:v>-78.598376999999985</c:v>
                </c:pt>
                <c:pt idx="27590">
                  <c:v>-74.45057199999998</c:v>
                </c:pt>
                <c:pt idx="27591">
                  <c:v>-86.105185999999989</c:v>
                </c:pt>
                <c:pt idx="27592">
                  <c:v>-77.076025000000001</c:v>
                </c:pt>
                <c:pt idx="27593">
                  <c:v>-77.076025000000001</c:v>
                </c:pt>
                <c:pt idx="27594">
                  <c:v>-77.076025000000001</c:v>
                </c:pt>
                <c:pt idx="27595">
                  <c:v>-77.076025000000001</c:v>
                </c:pt>
                <c:pt idx="27596">
                  <c:v>-90.206791999999979</c:v>
                </c:pt>
                <c:pt idx="27597">
                  <c:v>-90.206791999999979</c:v>
                </c:pt>
                <c:pt idx="27598">
                  <c:v>-90.206791999999979</c:v>
                </c:pt>
                <c:pt idx="27599">
                  <c:v>-90.206791999999979</c:v>
                </c:pt>
                <c:pt idx="27600">
                  <c:v>-90.206791999999979</c:v>
                </c:pt>
                <c:pt idx="27601">
                  <c:v>-90.206791999999979</c:v>
                </c:pt>
                <c:pt idx="27602">
                  <c:v>-80.065560000000005</c:v>
                </c:pt>
                <c:pt idx="27603">
                  <c:v>-83.887756999999979</c:v>
                </c:pt>
                <c:pt idx="27604">
                  <c:v>-113.124015</c:v>
                </c:pt>
                <c:pt idx="27605">
                  <c:v>-113.124015</c:v>
                </c:pt>
                <c:pt idx="27606">
                  <c:v>-113.124015</c:v>
                </c:pt>
                <c:pt idx="27607">
                  <c:v>-76.931960000000004</c:v>
                </c:pt>
                <c:pt idx="27608">
                  <c:v>-79.993679999999998</c:v>
                </c:pt>
                <c:pt idx="27609">
                  <c:v>-74.480980000000002</c:v>
                </c:pt>
                <c:pt idx="27610">
                  <c:v>-79.980919</c:v>
                </c:pt>
                <c:pt idx="27611">
                  <c:v>-79.980919</c:v>
                </c:pt>
                <c:pt idx="27612">
                  <c:v>-79.980919</c:v>
                </c:pt>
                <c:pt idx="27613">
                  <c:v>-79.980919</c:v>
                </c:pt>
                <c:pt idx="27614">
                  <c:v>-79.980919</c:v>
                </c:pt>
                <c:pt idx="27615">
                  <c:v>-79.980919</c:v>
                </c:pt>
                <c:pt idx="27616">
                  <c:v>-79.980919</c:v>
                </c:pt>
                <c:pt idx="27617">
                  <c:v>-79.980919</c:v>
                </c:pt>
                <c:pt idx="27618">
                  <c:v>-79.980919</c:v>
                </c:pt>
                <c:pt idx="27619">
                  <c:v>-79.980919</c:v>
                </c:pt>
                <c:pt idx="27620">
                  <c:v>-79.980919</c:v>
                </c:pt>
                <c:pt idx="27621">
                  <c:v>-79.980919</c:v>
                </c:pt>
                <c:pt idx="27622">
                  <c:v>-79.980919</c:v>
                </c:pt>
                <c:pt idx="27623">
                  <c:v>-92.519014999999996</c:v>
                </c:pt>
                <c:pt idx="27624">
                  <c:v>-78.411496999999997</c:v>
                </c:pt>
                <c:pt idx="27625">
                  <c:v>-86.108812999999984</c:v>
                </c:pt>
                <c:pt idx="27626">
                  <c:v>-78.404863000000006</c:v>
                </c:pt>
                <c:pt idx="27627">
                  <c:v>-86.944309000000004</c:v>
                </c:pt>
                <c:pt idx="27628">
                  <c:v>-74.39649</c:v>
                </c:pt>
                <c:pt idx="27629">
                  <c:v>-86.130704999999992</c:v>
                </c:pt>
                <c:pt idx="27630">
                  <c:v>-88.960363999999998</c:v>
                </c:pt>
                <c:pt idx="27631">
                  <c:v>-93.018640000000005</c:v>
                </c:pt>
                <c:pt idx="27632">
                  <c:v>-86.10991199999998</c:v>
                </c:pt>
                <c:pt idx="27633">
                  <c:v>-76.504428000000004</c:v>
                </c:pt>
                <c:pt idx="27634">
                  <c:v>-74.489980000000003</c:v>
                </c:pt>
                <c:pt idx="27635">
                  <c:v>-78.750428999999983</c:v>
                </c:pt>
                <c:pt idx="27636">
                  <c:v>-79.79025</c:v>
                </c:pt>
                <c:pt idx="27637">
                  <c:v>-81.441052999999997</c:v>
                </c:pt>
                <c:pt idx="27638">
                  <c:v>-74.409874000000002</c:v>
                </c:pt>
                <c:pt idx="27639">
                  <c:v>-81.439731999999992</c:v>
                </c:pt>
                <c:pt idx="27640">
                  <c:v>-78.348603999999995</c:v>
                </c:pt>
                <c:pt idx="27641">
                  <c:v>-78.348603999999995</c:v>
                </c:pt>
                <c:pt idx="27642">
                  <c:v>-78.015281999999999</c:v>
                </c:pt>
                <c:pt idx="27643">
                  <c:v>-74.304900000000004</c:v>
                </c:pt>
                <c:pt idx="27644">
                  <c:v>-86.114116999999993</c:v>
                </c:pt>
                <c:pt idx="27645">
                  <c:v>-86.114116999999993</c:v>
                </c:pt>
                <c:pt idx="27646">
                  <c:v>-86.114116999999993</c:v>
                </c:pt>
                <c:pt idx="27647">
                  <c:v>-86.114116999999993</c:v>
                </c:pt>
                <c:pt idx="27648">
                  <c:v>-74.506632999999979</c:v>
                </c:pt>
                <c:pt idx="27649">
                  <c:v>-88.997699999999995</c:v>
                </c:pt>
                <c:pt idx="27650">
                  <c:v>-88.951218999999995</c:v>
                </c:pt>
                <c:pt idx="27651">
                  <c:v>-88.956849000000005</c:v>
                </c:pt>
                <c:pt idx="27652">
                  <c:v>-74.305819999999983</c:v>
                </c:pt>
                <c:pt idx="27653">
                  <c:v>-78.377476999999985</c:v>
                </c:pt>
                <c:pt idx="27654">
                  <c:v>-88.942276000000007</c:v>
                </c:pt>
                <c:pt idx="27655">
                  <c:v>-89.026904999999999</c:v>
                </c:pt>
                <c:pt idx="27656">
                  <c:v>-74.304379999999981</c:v>
                </c:pt>
                <c:pt idx="27657">
                  <c:v>-79.866116000000005</c:v>
                </c:pt>
                <c:pt idx="27658">
                  <c:v>-74.385664000000006</c:v>
                </c:pt>
                <c:pt idx="27659">
                  <c:v>-74.385664000000006</c:v>
                </c:pt>
                <c:pt idx="27660">
                  <c:v>-74.385664000000006</c:v>
                </c:pt>
                <c:pt idx="27661">
                  <c:v>-74.385664000000006</c:v>
                </c:pt>
                <c:pt idx="27662">
                  <c:v>-74.385664000000006</c:v>
                </c:pt>
                <c:pt idx="27663">
                  <c:v>-86.162529999999975</c:v>
                </c:pt>
                <c:pt idx="27664">
                  <c:v>-77.113437999999988</c:v>
                </c:pt>
                <c:pt idx="27665">
                  <c:v>-78.715283999999997</c:v>
                </c:pt>
                <c:pt idx="27666">
                  <c:v>-74.440640000000002</c:v>
                </c:pt>
                <c:pt idx="27667">
                  <c:v>-74.440651000000003</c:v>
                </c:pt>
                <c:pt idx="27668">
                  <c:v>-88.844538999999983</c:v>
                </c:pt>
                <c:pt idx="27669">
                  <c:v>-88.844538999999983</c:v>
                </c:pt>
                <c:pt idx="27670">
                  <c:v>-80.054810000000003</c:v>
                </c:pt>
                <c:pt idx="27671">
                  <c:v>-85.604699999999994</c:v>
                </c:pt>
                <c:pt idx="27672">
                  <c:v>-80.204616999999999</c:v>
                </c:pt>
                <c:pt idx="27673">
                  <c:v>-80.206050000000005</c:v>
                </c:pt>
                <c:pt idx="27674">
                  <c:v>-78.310638999999981</c:v>
                </c:pt>
                <c:pt idx="27675">
                  <c:v>-74.366296000000006</c:v>
                </c:pt>
                <c:pt idx="27676">
                  <c:v>-79.843656999999993</c:v>
                </c:pt>
                <c:pt idx="27677">
                  <c:v>-74.655719999999988</c:v>
                </c:pt>
                <c:pt idx="27678">
                  <c:v>-80.175676999999965</c:v>
                </c:pt>
                <c:pt idx="27679">
                  <c:v>-79.877526000000003</c:v>
                </c:pt>
                <c:pt idx="27680">
                  <c:v>-80.11439</c:v>
                </c:pt>
                <c:pt idx="27681">
                  <c:v>-75.788939999999982</c:v>
                </c:pt>
                <c:pt idx="27682">
                  <c:v>-105.078352</c:v>
                </c:pt>
                <c:pt idx="27683">
                  <c:v>-122.3349</c:v>
                </c:pt>
                <c:pt idx="27684">
                  <c:v>-74.861452999999983</c:v>
                </c:pt>
                <c:pt idx="27685">
                  <c:v>-105.108341</c:v>
                </c:pt>
                <c:pt idx="27686">
                  <c:v>-88.985000000000014</c:v>
                </c:pt>
                <c:pt idx="27687">
                  <c:v>-88.95274999999998</c:v>
                </c:pt>
                <c:pt idx="27688">
                  <c:v>-89.516259000000005</c:v>
                </c:pt>
                <c:pt idx="27689">
                  <c:v>-89.516259000000005</c:v>
                </c:pt>
                <c:pt idx="27690">
                  <c:v>-89.516259000000005</c:v>
                </c:pt>
                <c:pt idx="27691">
                  <c:v>-74.385449999999992</c:v>
                </c:pt>
                <c:pt idx="27692">
                  <c:v>-107.55558000000001</c:v>
                </c:pt>
                <c:pt idx="27693">
                  <c:v>-86.877389999999991</c:v>
                </c:pt>
                <c:pt idx="27694">
                  <c:v>-80.219390000000004</c:v>
                </c:pt>
                <c:pt idx="27695">
                  <c:v>-107.628683</c:v>
                </c:pt>
                <c:pt idx="27696">
                  <c:v>-85.654944999999998</c:v>
                </c:pt>
                <c:pt idx="27697">
                  <c:v>-85.654944999999998</c:v>
                </c:pt>
                <c:pt idx="27698">
                  <c:v>-76.117721000000003</c:v>
                </c:pt>
                <c:pt idx="27699">
                  <c:v>-74.488711999999992</c:v>
                </c:pt>
                <c:pt idx="27700">
                  <c:v>-99.406555999999995</c:v>
                </c:pt>
                <c:pt idx="27701">
                  <c:v>-83.933769999999996</c:v>
                </c:pt>
                <c:pt idx="27702">
                  <c:v>-79.842388999999969</c:v>
                </c:pt>
                <c:pt idx="27703">
                  <c:v>-75.592129</c:v>
                </c:pt>
                <c:pt idx="27704">
                  <c:v>-75.598044999999999</c:v>
                </c:pt>
                <c:pt idx="27705">
                  <c:v>-105.05889999999999</c:v>
                </c:pt>
                <c:pt idx="27706">
                  <c:v>-122.301372</c:v>
                </c:pt>
                <c:pt idx="27707">
                  <c:v>-111.86506</c:v>
                </c:pt>
                <c:pt idx="27708">
                  <c:v>-74.416439999999994</c:v>
                </c:pt>
                <c:pt idx="27709">
                  <c:v>-105.062169</c:v>
                </c:pt>
                <c:pt idx="27710">
                  <c:v>-105.02460000000001</c:v>
                </c:pt>
                <c:pt idx="27711">
                  <c:v>-105.04703000000001</c:v>
                </c:pt>
                <c:pt idx="27712">
                  <c:v>-105.066039</c:v>
                </c:pt>
                <c:pt idx="27713">
                  <c:v>-85.674121999999983</c:v>
                </c:pt>
                <c:pt idx="27714">
                  <c:v>-74.49637199999998</c:v>
                </c:pt>
                <c:pt idx="27715">
                  <c:v>-82.797728000000006</c:v>
                </c:pt>
                <c:pt idx="27716">
                  <c:v>-82.797728000000006</c:v>
                </c:pt>
                <c:pt idx="27717">
                  <c:v>-105.02603000000001</c:v>
                </c:pt>
                <c:pt idx="27718">
                  <c:v>-85.645455999999982</c:v>
                </c:pt>
                <c:pt idx="27719">
                  <c:v>-85.645455999999982</c:v>
                </c:pt>
                <c:pt idx="27720">
                  <c:v>-111.88498300000001</c:v>
                </c:pt>
                <c:pt idx="27721">
                  <c:v>-74.557941999999983</c:v>
                </c:pt>
                <c:pt idx="27722">
                  <c:v>-75.767553000000007</c:v>
                </c:pt>
                <c:pt idx="27723">
                  <c:v>-105.077609</c:v>
                </c:pt>
                <c:pt idx="27724">
                  <c:v>-111.884776</c:v>
                </c:pt>
                <c:pt idx="27725">
                  <c:v>-74.518420000000006</c:v>
                </c:pt>
                <c:pt idx="27726">
                  <c:v>-74.524139000000005</c:v>
                </c:pt>
                <c:pt idx="27727">
                  <c:v>-74.332489999999993</c:v>
                </c:pt>
                <c:pt idx="27728">
                  <c:v>-74.401929999999993</c:v>
                </c:pt>
                <c:pt idx="27729">
                  <c:v>-105.07571</c:v>
                </c:pt>
                <c:pt idx="27730">
                  <c:v>-85.675369999999972</c:v>
                </c:pt>
                <c:pt idx="27731">
                  <c:v>-77.390119999999996</c:v>
                </c:pt>
                <c:pt idx="27732">
                  <c:v>-74.518280000000004</c:v>
                </c:pt>
                <c:pt idx="27733">
                  <c:v>-74.424606999999995</c:v>
                </c:pt>
                <c:pt idx="27734">
                  <c:v>-74.51773</c:v>
                </c:pt>
                <c:pt idx="27735">
                  <c:v>-111.88869200000001</c:v>
                </c:pt>
                <c:pt idx="27736">
                  <c:v>-74.517150000000001</c:v>
                </c:pt>
                <c:pt idx="27737">
                  <c:v>-74.516360000000006</c:v>
                </c:pt>
                <c:pt idx="27738">
                  <c:v>-74.525299999999973</c:v>
                </c:pt>
                <c:pt idx="27739">
                  <c:v>-84.632057999999986</c:v>
                </c:pt>
                <c:pt idx="27740">
                  <c:v>-74.294591999999994</c:v>
                </c:pt>
                <c:pt idx="27741">
                  <c:v>-74.514200000000002</c:v>
                </c:pt>
                <c:pt idx="27742">
                  <c:v>-74.374589999999998</c:v>
                </c:pt>
                <c:pt idx="27743">
                  <c:v>-74.51352</c:v>
                </c:pt>
                <c:pt idx="27744">
                  <c:v>-105.11948</c:v>
                </c:pt>
                <c:pt idx="27745">
                  <c:v>-74.553359999999998</c:v>
                </c:pt>
                <c:pt idx="27746">
                  <c:v>-75.490319999999997</c:v>
                </c:pt>
                <c:pt idx="27747">
                  <c:v>-74.542069999999995</c:v>
                </c:pt>
                <c:pt idx="27748">
                  <c:v>-74.527900000000002</c:v>
                </c:pt>
                <c:pt idx="27749">
                  <c:v>-74.474670000000003</c:v>
                </c:pt>
                <c:pt idx="27750">
                  <c:v>-80.007126</c:v>
                </c:pt>
                <c:pt idx="27751">
                  <c:v>-75.976499000000004</c:v>
                </c:pt>
                <c:pt idx="27752">
                  <c:v>-74.300210000000007</c:v>
                </c:pt>
                <c:pt idx="27753">
                  <c:v>-75.974581000000001</c:v>
                </c:pt>
                <c:pt idx="27754">
                  <c:v>-75.633970999999988</c:v>
                </c:pt>
                <c:pt idx="27755">
                  <c:v>-74.160822999999979</c:v>
                </c:pt>
                <c:pt idx="27756">
                  <c:v>-75.573069999999987</c:v>
                </c:pt>
                <c:pt idx="27757">
                  <c:v>-75.575339999999969</c:v>
                </c:pt>
                <c:pt idx="27758">
                  <c:v>-80.037550999999993</c:v>
                </c:pt>
                <c:pt idx="27759">
                  <c:v>-74.336041999999992</c:v>
                </c:pt>
                <c:pt idx="27760">
                  <c:v>-74.544390000000007</c:v>
                </c:pt>
                <c:pt idx="27761">
                  <c:v>-80.03801</c:v>
                </c:pt>
                <c:pt idx="27762">
                  <c:v>-85.666749999999979</c:v>
                </c:pt>
                <c:pt idx="27763">
                  <c:v>-75.596286000000006</c:v>
                </c:pt>
                <c:pt idx="27764">
                  <c:v>-75.596108000000001</c:v>
                </c:pt>
                <c:pt idx="27765">
                  <c:v>-75.591031000000001</c:v>
                </c:pt>
                <c:pt idx="27766">
                  <c:v>-75.627610000000004</c:v>
                </c:pt>
                <c:pt idx="27767">
                  <c:v>-111.87533000000001</c:v>
                </c:pt>
                <c:pt idx="27768">
                  <c:v>-74.443348</c:v>
                </c:pt>
                <c:pt idx="27769">
                  <c:v>-91.436930000000004</c:v>
                </c:pt>
                <c:pt idx="27770">
                  <c:v>-111.87361</c:v>
                </c:pt>
                <c:pt idx="27771">
                  <c:v>-84.409474000000003</c:v>
                </c:pt>
                <c:pt idx="27772">
                  <c:v>-74.459115999999995</c:v>
                </c:pt>
                <c:pt idx="27773">
                  <c:v>-75.57981599999998</c:v>
                </c:pt>
                <c:pt idx="27774">
                  <c:v>-74.457031000000001</c:v>
                </c:pt>
                <c:pt idx="27775">
                  <c:v>-74.432728999999981</c:v>
                </c:pt>
                <c:pt idx="27776">
                  <c:v>-75.419920000000005</c:v>
                </c:pt>
                <c:pt idx="27777">
                  <c:v>-74.216179999999994</c:v>
                </c:pt>
                <c:pt idx="27778">
                  <c:v>-75.605809999999991</c:v>
                </c:pt>
                <c:pt idx="27779">
                  <c:v>-75.628445999999968</c:v>
                </c:pt>
                <c:pt idx="27780">
                  <c:v>-85.626278999999968</c:v>
                </c:pt>
                <c:pt idx="27781">
                  <c:v>-105.08240000000001</c:v>
                </c:pt>
                <c:pt idx="27782">
                  <c:v>-74.297494</c:v>
                </c:pt>
                <c:pt idx="27783">
                  <c:v>-74.417370000000005</c:v>
                </c:pt>
                <c:pt idx="27784">
                  <c:v>-74.431171000000006</c:v>
                </c:pt>
                <c:pt idx="27785">
                  <c:v>-111.89632</c:v>
                </c:pt>
                <c:pt idx="27786">
                  <c:v>-75.622141999999968</c:v>
                </c:pt>
                <c:pt idx="27787">
                  <c:v>-74.484719999999996</c:v>
                </c:pt>
                <c:pt idx="27788">
                  <c:v>-75.630499999999998</c:v>
                </c:pt>
                <c:pt idx="27789">
                  <c:v>-111.89470900000001</c:v>
                </c:pt>
                <c:pt idx="27790">
                  <c:v>-75.615099999999998</c:v>
                </c:pt>
                <c:pt idx="27791">
                  <c:v>-74.58229</c:v>
                </c:pt>
                <c:pt idx="27792">
                  <c:v>-74.477519999999998</c:v>
                </c:pt>
                <c:pt idx="27793">
                  <c:v>-76.011830000000003</c:v>
                </c:pt>
                <c:pt idx="27794">
                  <c:v>-75.62497399999998</c:v>
                </c:pt>
                <c:pt idx="27795">
                  <c:v>-75.616600000000005</c:v>
                </c:pt>
                <c:pt idx="27796">
                  <c:v>-105.087389</c:v>
                </c:pt>
                <c:pt idx="27797">
                  <c:v>-74.197869999999995</c:v>
                </c:pt>
                <c:pt idx="27798">
                  <c:v>-74.168380999999968</c:v>
                </c:pt>
                <c:pt idx="27799">
                  <c:v>-75.622791999999976</c:v>
                </c:pt>
                <c:pt idx="27800">
                  <c:v>-74.335554000000002</c:v>
                </c:pt>
                <c:pt idx="27801">
                  <c:v>-75.632199999999983</c:v>
                </c:pt>
                <c:pt idx="27802">
                  <c:v>-74.304760000000002</c:v>
                </c:pt>
                <c:pt idx="27803">
                  <c:v>-104.99969299999999</c:v>
                </c:pt>
                <c:pt idx="27804">
                  <c:v>-75.627769999999998</c:v>
                </c:pt>
                <c:pt idx="27805">
                  <c:v>-75.619353000000004</c:v>
                </c:pt>
                <c:pt idx="27806">
                  <c:v>-74.562190000000001</c:v>
                </c:pt>
                <c:pt idx="27807">
                  <c:v>-79.982749999999982</c:v>
                </c:pt>
                <c:pt idx="27808">
                  <c:v>-75.624479999999991</c:v>
                </c:pt>
                <c:pt idx="27809">
                  <c:v>-90.034352999999982</c:v>
                </c:pt>
                <c:pt idx="27810">
                  <c:v>-122.31789999999999</c:v>
                </c:pt>
                <c:pt idx="27811">
                  <c:v>-74.554678999999979</c:v>
                </c:pt>
                <c:pt idx="27812">
                  <c:v>-75.517269999999996</c:v>
                </c:pt>
                <c:pt idx="27813">
                  <c:v>-76.781620000000004</c:v>
                </c:pt>
                <c:pt idx="27814">
                  <c:v>-74.137062999999998</c:v>
                </c:pt>
                <c:pt idx="27815">
                  <c:v>-101.69707699999999</c:v>
                </c:pt>
                <c:pt idx="27816">
                  <c:v>-83.128905999999986</c:v>
                </c:pt>
                <c:pt idx="27817">
                  <c:v>-83.114760000000004</c:v>
                </c:pt>
                <c:pt idx="27818">
                  <c:v>-75.626599999999982</c:v>
                </c:pt>
                <c:pt idx="27819">
                  <c:v>-74.57940499999998</c:v>
                </c:pt>
                <c:pt idx="27820">
                  <c:v>-74.57940499999998</c:v>
                </c:pt>
                <c:pt idx="27821">
                  <c:v>-74.57940499999998</c:v>
                </c:pt>
                <c:pt idx="27822">
                  <c:v>-74.57940499999998</c:v>
                </c:pt>
                <c:pt idx="27823">
                  <c:v>-74.57940499999998</c:v>
                </c:pt>
                <c:pt idx="27824">
                  <c:v>-75.557739999999981</c:v>
                </c:pt>
                <c:pt idx="27825">
                  <c:v>-74.619929999999997</c:v>
                </c:pt>
                <c:pt idx="27826">
                  <c:v>-74.619929999999997</c:v>
                </c:pt>
                <c:pt idx="27827">
                  <c:v>-85.686135999999991</c:v>
                </c:pt>
                <c:pt idx="27828">
                  <c:v>-75.607029999999995</c:v>
                </c:pt>
                <c:pt idx="27829">
                  <c:v>-74.111250999999996</c:v>
                </c:pt>
                <c:pt idx="27830">
                  <c:v>-80.018469999999994</c:v>
                </c:pt>
                <c:pt idx="27831">
                  <c:v>-74.595910000000003</c:v>
                </c:pt>
                <c:pt idx="27832">
                  <c:v>-105.096671</c:v>
                </c:pt>
                <c:pt idx="27833">
                  <c:v>-75.626319999999993</c:v>
                </c:pt>
                <c:pt idx="27834">
                  <c:v>-74.632953999999998</c:v>
                </c:pt>
                <c:pt idx="27835">
                  <c:v>-74.297417999999993</c:v>
                </c:pt>
                <c:pt idx="27836">
                  <c:v>-74.242430000000013</c:v>
                </c:pt>
                <c:pt idx="27837">
                  <c:v>-74.108186999999987</c:v>
                </c:pt>
                <c:pt idx="27838">
                  <c:v>-74.442003999999997</c:v>
                </c:pt>
                <c:pt idx="27839">
                  <c:v>-80.019369999999995</c:v>
                </c:pt>
                <c:pt idx="27840">
                  <c:v>-75.648300000000006</c:v>
                </c:pt>
                <c:pt idx="27841">
                  <c:v>-74.438924999999998</c:v>
                </c:pt>
                <c:pt idx="27842">
                  <c:v>-111.93592</c:v>
                </c:pt>
                <c:pt idx="27843">
                  <c:v>-74.352099999999979</c:v>
                </c:pt>
                <c:pt idx="27844">
                  <c:v>-75.611050000000006</c:v>
                </c:pt>
                <c:pt idx="27845">
                  <c:v>-74.559827999999982</c:v>
                </c:pt>
                <c:pt idx="27846">
                  <c:v>-75.480028000000004</c:v>
                </c:pt>
                <c:pt idx="27847">
                  <c:v>-75.632711999999984</c:v>
                </c:pt>
                <c:pt idx="27848">
                  <c:v>-75.640441999999979</c:v>
                </c:pt>
                <c:pt idx="27849">
                  <c:v>-74.340568000000005</c:v>
                </c:pt>
                <c:pt idx="27850">
                  <c:v>-75.610399999999998</c:v>
                </c:pt>
                <c:pt idx="27851">
                  <c:v>-111.87124</c:v>
                </c:pt>
                <c:pt idx="27852">
                  <c:v>-74.897199999999998</c:v>
                </c:pt>
                <c:pt idx="27853">
                  <c:v>-74.168346999999969</c:v>
                </c:pt>
                <c:pt idx="27854">
                  <c:v>-75.63954099999998</c:v>
                </c:pt>
                <c:pt idx="27855">
                  <c:v>-85.69502</c:v>
                </c:pt>
                <c:pt idx="27856">
                  <c:v>-81.090202000000005</c:v>
                </c:pt>
                <c:pt idx="27857">
                  <c:v>-75.607443000000004</c:v>
                </c:pt>
                <c:pt idx="27858">
                  <c:v>-85.671679999999981</c:v>
                </c:pt>
                <c:pt idx="27859">
                  <c:v>-102.30297</c:v>
                </c:pt>
                <c:pt idx="27860">
                  <c:v>-85.679909999999992</c:v>
                </c:pt>
                <c:pt idx="27861">
                  <c:v>-73.837130000000002</c:v>
                </c:pt>
                <c:pt idx="27862">
                  <c:v>-111.82995</c:v>
                </c:pt>
                <c:pt idx="27863">
                  <c:v>-77.601729999999975</c:v>
                </c:pt>
                <c:pt idx="27864">
                  <c:v>-83.131434999999982</c:v>
                </c:pt>
                <c:pt idx="27865">
                  <c:v>-75.617160999999996</c:v>
                </c:pt>
                <c:pt idx="27866">
                  <c:v>-74.16696899999998</c:v>
                </c:pt>
                <c:pt idx="27867">
                  <c:v>-122.427409</c:v>
                </c:pt>
                <c:pt idx="27868">
                  <c:v>-74.611859999999993</c:v>
                </c:pt>
                <c:pt idx="27869">
                  <c:v>-75.752311999999989</c:v>
                </c:pt>
                <c:pt idx="27870">
                  <c:v>-74.611110999999994</c:v>
                </c:pt>
                <c:pt idx="27871">
                  <c:v>-74.516350000000003</c:v>
                </c:pt>
                <c:pt idx="27872">
                  <c:v>-124.13876999999999</c:v>
                </c:pt>
                <c:pt idx="27873">
                  <c:v>-124.13987</c:v>
                </c:pt>
                <c:pt idx="27874">
                  <c:v>-105.05535399999999</c:v>
                </c:pt>
                <c:pt idx="27875">
                  <c:v>-73.664421000000004</c:v>
                </c:pt>
                <c:pt idx="27876">
                  <c:v>-75.621611000000001</c:v>
                </c:pt>
                <c:pt idx="27877">
                  <c:v>-102.30222999999999</c:v>
                </c:pt>
                <c:pt idx="27878">
                  <c:v>-74.612891999999988</c:v>
                </c:pt>
                <c:pt idx="27879">
                  <c:v>-75.619315999999998</c:v>
                </c:pt>
                <c:pt idx="27880">
                  <c:v>-122.413586</c:v>
                </c:pt>
                <c:pt idx="27881">
                  <c:v>-74.620477999999977</c:v>
                </c:pt>
                <c:pt idx="27882">
                  <c:v>-122.387739</c:v>
                </c:pt>
                <c:pt idx="27883">
                  <c:v>-111.89027</c:v>
                </c:pt>
                <c:pt idx="27884">
                  <c:v>-79.713200000000001</c:v>
                </c:pt>
                <c:pt idx="27885">
                  <c:v>-75.615794999999991</c:v>
                </c:pt>
                <c:pt idx="27886">
                  <c:v>-75.612926000000002</c:v>
                </c:pt>
                <c:pt idx="27887">
                  <c:v>-74.092804999999998</c:v>
                </c:pt>
                <c:pt idx="27888">
                  <c:v>-73.953440000000001</c:v>
                </c:pt>
                <c:pt idx="27889">
                  <c:v>-75.700980000000001</c:v>
                </c:pt>
                <c:pt idx="27890">
                  <c:v>-75.384550000000004</c:v>
                </c:pt>
                <c:pt idx="27891">
                  <c:v>-75.711340000000007</c:v>
                </c:pt>
                <c:pt idx="27892">
                  <c:v>-80.227142999999998</c:v>
                </c:pt>
                <c:pt idx="27893">
                  <c:v>-75.611647000000005</c:v>
                </c:pt>
                <c:pt idx="27894">
                  <c:v>-112.36731</c:v>
                </c:pt>
                <c:pt idx="27895">
                  <c:v>-83.160870999999986</c:v>
                </c:pt>
                <c:pt idx="27896">
                  <c:v>-83.160870999999986</c:v>
                </c:pt>
                <c:pt idx="27897">
                  <c:v>-122.351027</c:v>
                </c:pt>
                <c:pt idx="27898">
                  <c:v>-122.351027</c:v>
                </c:pt>
                <c:pt idx="27899">
                  <c:v>-83.162471999999966</c:v>
                </c:pt>
                <c:pt idx="27900">
                  <c:v>-74.191125999999997</c:v>
                </c:pt>
                <c:pt idx="27901">
                  <c:v>-73.948932999999982</c:v>
                </c:pt>
                <c:pt idx="27902">
                  <c:v>-74.136809</c:v>
                </c:pt>
                <c:pt idx="27903">
                  <c:v>-74.136809</c:v>
                </c:pt>
                <c:pt idx="27904">
                  <c:v>-74.136809</c:v>
                </c:pt>
                <c:pt idx="27905">
                  <c:v>-74.136809</c:v>
                </c:pt>
                <c:pt idx="27906">
                  <c:v>-74.136809</c:v>
                </c:pt>
                <c:pt idx="27907">
                  <c:v>-74.136809</c:v>
                </c:pt>
                <c:pt idx="27908">
                  <c:v>-74.136809</c:v>
                </c:pt>
                <c:pt idx="27909">
                  <c:v>-74.136809</c:v>
                </c:pt>
                <c:pt idx="27910">
                  <c:v>-122.35963099999999</c:v>
                </c:pt>
                <c:pt idx="27911">
                  <c:v>-75.609370999999967</c:v>
                </c:pt>
                <c:pt idx="27912">
                  <c:v>-111.97944</c:v>
                </c:pt>
                <c:pt idx="27913">
                  <c:v>-122.352718</c:v>
                </c:pt>
                <c:pt idx="27914">
                  <c:v>-122.346836</c:v>
                </c:pt>
                <c:pt idx="27915">
                  <c:v>-122.35216200000001</c:v>
                </c:pt>
                <c:pt idx="27916">
                  <c:v>-75.856236999999979</c:v>
                </c:pt>
                <c:pt idx="27917">
                  <c:v>-75.619720000000001</c:v>
                </c:pt>
                <c:pt idx="27918">
                  <c:v>-75.622049999999987</c:v>
                </c:pt>
                <c:pt idx="27919">
                  <c:v>-74.502250000000004</c:v>
                </c:pt>
                <c:pt idx="27920">
                  <c:v>-74.265029999999996</c:v>
                </c:pt>
                <c:pt idx="27921">
                  <c:v>-73.939383000000007</c:v>
                </c:pt>
                <c:pt idx="27922">
                  <c:v>-74.650636999999989</c:v>
                </c:pt>
                <c:pt idx="27923">
                  <c:v>-79.751493999999994</c:v>
                </c:pt>
                <c:pt idx="27924">
                  <c:v>-75.599930000000001</c:v>
                </c:pt>
                <c:pt idx="27925">
                  <c:v>-79.750854000000004</c:v>
                </c:pt>
                <c:pt idx="27926">
                  <c:v>-79.531509999999997</c:v>
                </c:pt>
                <c:pt idx="27927">
                  <c:v>-74.461932000000004</c:v>
                </c:pt>
                <c:pt idx="27928">
                  <c:v>-73.932402999999979</c:v>
                </c:pt>
                <c:pt idx="27929">
                  <c:v>-75.603509000000003</c:v>
                </c:pt>
                <c:pt idx="27930">
                  <c:v>-75.536553999999995</c:v>
                </c:pt>
                <c:pt idx="27931">
                  <c:v>-75.538794999999979</c:v>
                </c:pt>
                <c:pt idx="27932">
                  <c:v>-75.600292999999979</c:v>
                </c:pt>
                <c:pt idx="27933">
                  <c:v>-88.224744999999999</c:v>
                </c:pt>
                <c:pt idx="27934">
                  <c:v>-90.034784000000002</c:v>
                </c:pt>
                <c:pt idx="27935">
                  <c:v>-75.60698499999998</c:v>
                </c:pt>
                <c:pt idx="27936">
                  <c:v>-74.262069999999994</c:v>
                </c:pt>
                <c:pt idx="27937">
                  <c:v>-75.602869999999982</c:v>
                </c:pt>
                <c:pt idx="27938">
                  <c:v>-111.830275</c:v>
                </c:pt>
                <c:pt idx="27939">
                  <c:v>-75.605823999999998</c:v>
                </c:pt>
                <c:pt idx="27940">
                  <c:v>-74.262690000000006</c:v>
                </c:pt>
                <c:pt idx="27941">
                  <c:v>-75.604820000000004</c:v>
                </c:pt>
                <c:pt idx="27942">
                  <c:v>-74.365988999999985</c:v>
                </c:pt>
                <c:pt idx="27943">
                  <c:v>-75.60609199999999</c:v>
                </c:pt>
                <c:pt idx="27944">
                  <c:v>-74.272719999999993</c:v>
                </c:pt>
                <c:pt idx="27945">
                  <c:v>-98.415109999999999</c:v>
                </c:pt>
                <c:pt idx="27946">
                  <c:v>-75.525579999999991</c:v>
                </c:pt>
                <c:pt idx="27947">
                  <c:v>-75.607999000000007</c:v>
                </c:pt>
                <c:pt idx="27948">
                  <c:v>-75.487399999999994</c:v>
                </c:pt>
                <c:pt idx="27949">
                  <c:v>-122.40084</c:v>
                </c:pt>
                <c:pt idx="27950">
                  <c:v>-111.87295</c:v>
                </c:pt>
                <c:pt idx="27951">
                  <c:v>-74.26164</c:v>
                </c:pt>
                <c:pt idx="27952">
                  <c:v>-74.62075999999999</c:v>
                </c:pt>
                <c:pt idx="27953">
                  <c:v>-74.473439999999982</c:v>
                </c:pt>
                <c:pt idx="27954">
                  <c:v>-89.629587999999984</c:v>
                </c:pt>
                <c:pt idx="27955">
                  <c:v>-75.504964000000001</c:v>
                </c:pt>
                <c:pt idx="27956">
                  <c:v>-75.504964000000001</c:v>
                </c:pt>
                <c:pt idx="27957">
                  <c:v>-75.504964000000001</c:v>
                </c:pt>
                <c:pt idx="27958">
                  <c:v>-74.563518999999999</c:v>
                </c:pt>
                <c:pt idx="27959">
                  <c:v>-74.689451999999989</c:v>
                </c:pt>
                <c:pt idx="27960">
                  <c:v>-73.996589</c:v>
                </c:pt>
                <c:pt idx="27961">
                  <c:v>-86.868133</c:v>
                </c:pt>
                <c:pt idx="27962">
                  <c:v>-74.472520000000003</c:v>
                </c:pt>
                <c:pt idx="27963">
                  <c:v>-76.230583999999993</c:v>
                </c:pt>
                <c:pt idx="27964">
                  <c:v>-74.625776999999971</c:v>
                </c:pt>
                <c:pt idx="27965">
                  <c:v>-74.622777999999954</c:v>
                </c:pt>
                <c:pt idx="27966">
                  <c:v>-80.279359999999983</c:v>
                </c:pt>
                <c:pt idx="27967">
                  <c:v>-75.490943999999999</c:v>
                </c:pt>
                <c:pt idx="27968">
                  <c:v>-73.961650000000006</c:v>
                </c:pt>
                <c:pt idx="27969">
                  <c:v>-75.491114999999994</c:v>
                </c:pt>
                <c:pt idx="27970">
                  <c:v>-73.921980000000005</c:v>
                </c:pt>
                <c:pt idx="27971">
                  <c:v>-73.959055000000006</c:v>
                </c:pt>
                <c:pt idx="27972">
                  <c:v>-74.275627999999998</c:v>
                </c:pt>
                <c:pt idx="27973">
                  <c:v>-73.647105999999994</c:v>
                </c:pt>
                <c:pt idx="27974">
                  <c:v>-73.956767999999983</c:v>
                </c:pt>
                <c:pt idx="27975">
                  <c:v>-105.074229</c:v>
                </c:pt>
                <c:pt idx="27976">
                  <c:v>-73.920556000000005</c:v>
                </c:pt>
                <c:pt idx="27977">
                  <c:v>-74.25203999999998</c:v>
                </c:pt>
                <c:pt idx="27978">
                  <c:v>-74.095307999999989</c:v>
                </c:pt>
                <c:pt idx="27979">
                  <c:v>-75.331700000000012</c:v>
                </c:pt>
                <c:pt idx="27980">
                  <c:v>-73.917046999999997</c:v>
                </c:pt>
                <c:pt idx="27981">
                  <c:v>-89.459720000000004</c:v>
                </c:pt>
                <c:pt idx="27982">
                  <c:v>-74.458334999999991</c:v>
                </c:pt>
                <c:pt idx="27983">
                  <c:v>-80.053727999999992</c:v>
                </c:pt>
                <c:pt idx="27984">
                  <c:v>-75.590626</c:v>
                </c:pt>
                <c:pt idx="27985">
                  <c:v>-75.590626</c:v>
                </c:pt>
                <c:pt idx="27986">
                  <c:v>-75.590626</c:v>
                </c:pt>
                <c:pt idx="27987">
                  <c:v>-75.590626</c:v>
                </c:pt>
                <c:pt idx="27988">
                  <c:v>-75.590626</c:v>
                </c:pt>
                <c:pt idx="27989">
                  <c:v>-73.64281699999998</c:v>
                </c:pt>
                <c:pt idx="27990">
                  <c:v>-74.627020000000002</c:v>
                </c:pt>
                <c:pt idx="27991">
                  <c:v>-74.418400000000005</c:v>
                </c:pt>
                <c:pt idx="27992">
                  <c:v>-79.175446999999977</c:v>
                </c:pt>
                <c:pt idx="27993">
                  <c:v>-79.175317999999976</c:v>
                </c:pt>
                <c:pt idx="27994">
                  <c:v>-79.175012999999993</c:v>
                </c:pt>
                <c:pt idx="27995">
                  <c:v>-79.176439999999985</c:v>
                </c:pt>
                <c:pt idx="27996">
                  <c:v>-82.977071999999993</c:v>
                </c:pt>
                <c:pt idx="27997">
                  <c:v>-119.65915</c:v>
                </c:pt>
                <c:pt idx="27998">
                  <c:v>-80.054809000000006</c:v>
                </c:pt>
                <c:pt idx="27999">
                  <c:v>-111.93957</c:v>
                </c:pt>
                <c:pt idx="28000">
                  <c:v>-80.57628099999998</c:v>
                </c:pt>
                <c:pt idx="28001">
                  <c:v>-74.312734999999989</c:v>
                </c:pt>
                <c:pt idx="28002">
                  <c:v>-74.437100000000001</c:v>
                </c:pt>
                <c:pt idx="28003">
                  <c:v>-87.315739999999991</c:v>
                </c:pt>
                <c:pt idx="28004">
                  <c:v>-73.917151000000004</c:v>
                </c:pt>
                <c:pt idx="28005">
                  <c:v>-111.86115599999999</c:v>
                </c:pt>
                <c:pt idx="28006">
                  <c:v>-75.381393000000003</c:v>
                </c:pt>
                <c:pt idx="28007">
                  <c:v>-73.742930000000001</c:v>
                </c:pt>
                <c:pt idx="28008">
                  <c:v>-74.172059999999988</c:v>
                </c:pt>
                <c:pt idx="28009">
                  <c:v>-74.139234000000002</c:v>
                </c:pt>
                <c:pt idx="28010">
                  <c:v>-74.2607</c:v>
                </c:pt>
                <c:pt idx="28011">
                  <c:v>-111.85263999999999</c:v>
                </c:pt>
                <c:pt idx="28012">
                  <c:v>-74.476159999999993</c:v>
                </c:pt>
                <c:pt idx="28013">
                  <c:v>-73.736362</c:v>
                </c:pt>
                <c:pt idx="28014">
                  <c:v>-74.157256000000004</c:v>
                </c:pt>
                <c:pt idx="28015">
                  <c:v>-74.138075999999984</c:v>
                </c:pt>
                <c:pt idx="28016">
                  <c:v>-75.370359999999991</c:v>
                </c:pt>
                <c:pt idx="28017">
                  <c:v>-74.331180000000003</c:v>
                </c:pt>
                <c:pt idx="28018">
                  <c:v>-111.939814</c:v>
                </c:pt>
                <c:pt idx="28019">
                  <c:v>-80.068754999999982</c:v>
                </c:pt>
                <c:pt idx="28020">
                  <c:v>-83.09948</c:v>
                </c:pt>
                <c:pt idx="28021">
                  <c:v>-75.418270000000007</c:v>
                </c:pt>
                <c:pt idx="28022">
                  <c:v>-82.23517099999998</c:v>
                </c:pt>
                <c:pt idx="28023">
                  <c:v>-74.316013999999996</c:v>
                </c:pt>
                <c:pt idx="28024">
                  <c:v>-74.316199999999995</c:v>
                </c:pt>
                <c:pt idx="28025">
                  <c:v>-74.305317999999986</c:v>
                </c:pt>
                <c:pt idx="28026">
                  <c:v>-74.303443000000001</c:v>
                </c:pt>
                <c:pt idx="28027">
                  <c:v>-75.504720000000006</c:v>
                </c:pt>
                <c:pt idx="28028">
                  <c:v>-77.567346999999998</c:v>
                </c:pt>
                <c:pt idx="28029">
                  <c:v>-74.309895999999981</c:v>
                </c:pt>
                <c:pt idx="28030">
                  <c:v>-75.479619</c:v>
                </c:pt>
                <c:pt idx="28031">
                  <c:v>-75.479619</c:v>
                </c:pt>
                <c:pt idx="28032">
                  <c:v>-74.433710000000005</c:v>
                </c:pt>
                <c:pt idx="28033">
                  <c:v>-111.80471799999999</c:v>
                </c:pt>
                <c:pt idx="28034">
                  <c:v>-74.011799999999994</c:v>
                </c:pt>
                <c:pt idx="28035">
                  <c:v>-111.89915000000001</c:v>
                </c:pt>
                <c:pt idx="28036">
                  <c:v>-75.484393999999995</c:v>
                </c:pt>
                <c:pt idx="28037">
                  <c:v>-74.267392999999998</c:v>
                </c:pt>
                <c:pt idx="28038">
                  <c:v>-74.429265000000001</c:v>
                </c:pt>
                <c:pt idx="28039">
                  <c:v>-75.484273000000002</c:v>
                </c:pt>
                <c:pt idx="28040">
                  <c:v>-111.884308</c:v>
                </c:pt>
                <c:pt idx="28041">
                  <c:v>-73.929310000000001</c:v>
                </c:pt>
                <c:pt idx="28042">
                  <c:v>-73.950776999999988</c:v>
                </c:pt>
                <c:pt idx="28043">
                  <c:v>-73.950776999999988</c:v>
                </c:pt>
                <c:pt idx="28044">
                  <c:v>-73.950776999999988</c:v>
                </c:pt>
                <c:pt idx="28045">
                  <c:v>-73.950776999999988</c:v>
                </c:pt>
                <c:pt idx="28046">
                  <c:v>-73.950776999999988</c:v>
                </c:pt>
                <c:pt idx="28047">
                  <c:v>-73.950776999999988</c:v>
                </c:pt>
                <c:pt idx="28048">
                  <c:v>-73.950776999999988</c:v>
                </c:pt>
                <c:pt idx="28049">
                  <c:v>-73.950776999999988</c:v>
                </c:pt>
                <c:pt idx="28050">
                  <c:v>-73.950776999999988</c:v>
                </c:pt>
                <c:pt idx="28051">
                  <c:v>-73.950776999999988</c:v>
                </c:pt>
                <c:pt idx="28052">
                  <c:v>-75.433594999999997</c:v>
                </c:pt>
                <c:pt idx="28053">
                  <c:v>-73.640861000000001</c:v>
                </c:pt>
                <c:pt idx="28054">
                  <c:v>-75.490688000000006</c:v>
                </c:pt>
                <c:pt idx="28055">
                  <c:v>-74.984162999999995</c:v>
                </c:pt>
                <c:pt idx="28056">
                  <c:v>-77.576123999999993</c:v>
                </c:pt>
                <c:pt idx="28057">
                  <c:v>-96.131027000000003</c:v>
                </c:pt>
                <c:pt idx="28058">
                  <c:v>-116.944023</c:v>
                </c:pt>
                <c:pt idx="28059">
                  <c:v>-75.347493</c:v>
                </c:pt>
                <c:pt idx="28060">
                  <c:v>-75.408230000000003</c:v>
                </c:pt>
                <c:pt idx="28061">
                  <c:v>-74.418981000000002</c:v>
                </c:pt>
                <c:pt idx="28062">
                  <c:v>-75.408428000000001</c:v>
                </c:pt>
                <c:pt idx="28063">
                  <c:v>-74.382709999999989</c:v>
                </c:pt>
                <c:pt idx="28064">
                  <c:v>-74.212371999999988</c:v>
                </c:pt>
                <c:pt idx="28065">
                  <c:v>-74.024379999999979</c:v>
                </c:pt>
                <c:pt idx="28066">
                  <c:v>-74.416899000000001</c:v>
                </c:pt>
                <c:pt idx="28067">
                  <c:v>-83.615589</c:v>
                </c:pt>
                <c:pt idx="28068">
                  <c:v>-74.382479999999987</c:v>
                </c:pt>
                <c:pt idx="28069">
                  <c:v>-74.286709999999999</c:v>
                </c:pt>
                <c:pt idx="28070">
                  <c:v>-103.20177</c:v>
                </c:pt>
                <c:pt idx="28071">
                  <c:v>-74.286805999999999</c:v>
                </c:pt>
                <c:pt idx="28072">
                  <c:v>-74.515249999999995</c:v>
                </c:pt>
                <c:pt idx="28073">
                  <c:v>-75.493668</c:v>
                </c:pt>
                <c:pt idx="28074">
                  <c:v>-75.413453000000004</c:v>
                </c:pt>
                <c:pt idx="28075">
                  <c:v>-74.415283000000002</c:v>
                </c:pt>
                <c:pt idx="28076">
                  <c:v>-75.425259999999994</c:v>
                </c:pt>
                <c:pt idx="28077">
                  <c:v>-74.286426000000006</c:v>
                </c:pt>
                <c:pt idx="28078">
                  <c:v>-81.353969000000006</c:v>
                </c:pt>
                <c:pt idx="28079">
                  <c:v>-88.803240000000002</c:v>
                </c:pt>
                <c:pt idx="28080">
                  <c:v>-75.424199999999999</c:v>
                </c:pt>
                <c:pt idx="28081">
                  <c:v>-89.674863999999999</c:v>
                </c:pt>
                <c:pt idx="28082">
                  <c:v>-74.826701999999969</c:v>
                </c:pt>
                <c:pt idx="28083">
                  <c:v>-75.491360999999998</c:v>
                </c:pt>
                <c:pt idx="28084">
                  <c:v>-74.285900999999981</c:v>
                </c:pt>
                <c:pt idx="28085">
                  <c:v>-74.284148000000002</c:v>
                </c:pt>
                <c:pt idx="28086">
                  <c:v>-74.282130999999993</c:v>
                </c:pt>
                <c:pt idx="28087">
                  <c:v>-74.285758999999985</c:v>
                </c:pt>
                <c:pt idx="28088">
                  <c:v>-74.231669999999994</c:v>
                </c:pt>
                <c:pt idx="28089">
                  <c:v>-91.477157000000005</c:v>
                </c:pt>
                <c:pt idx="28090">
                  <c:v>-75.33816299999998</c:v>
                </c:pt>
                <c:pt idx="28091">
                  <c:v>-74.28557099999999</c:v>
                </c:pt>
                <c:pt idx="28092">
                  <c:v>-74.576420999999982</c:v>
                </c:pt>
                <c:pt idx="28093">
                  <c:v>-84.961950000000002</c:v>
                </c:pt>
                <c:pt idx="28094">
                  <c:v>-73.906580000000005</c:v>
                </c:pt>
                <c:pt idx="28095">
                  <c:v>-73.954797999999982</c:v>
                </c:pt>
                <c:pt idx="28096">
                  <c:v>-73.954797999999982</c:v>
                </c:pt>
                <c:pt idx="28097">
                  <c:v>-73.954797999999982</c:v>
                </c:pt>
                <c:pt idx="28098">
                  <c:v>-73.954797999999982</c:v>
                </c:pt>
                <c:pt idx="28099">
                  <c:v>-73.954797999999982</c:v>
                </c:pt>
                <c:pt idx="28100">
                  <c:v>-73.954797999999982</c:v>
                </c:pt>
                <c:pt idx="28101">
                  <c:v>-73.954797999999982</c:v>
                </c:pt>
                <c:pt idx="28102">
                  <c:v>-73.954797999999982</c:v>
                </c:pt>
                <c:pt idx="28103">
                  <c:v>-73.954797999999982</c:v>
                </c:pt>
                <c:pt idx="28104">
                  <c:v>-75.405590000000004</c:v>
                </c:pt>
                <c:pt idx="28105">
                  <c:v>-75.588652999999979</c:v>
                </c:pt>
                <c:pt idx="28106">
                  <c:v>-111.938453</c:v>
                </c:pt>
                <c:pt idx="28107">
                  <c:v>-111.98459</c:v>
                </c:pt>
                <c:pt idx="28108">
                  <c:v>-74.404826</c:v>
                </c:pt>
                <c:pt idx="28109">
                  <c:v>-73.583183000000005</c:v>
                </c:pt>
                <c:pt idx="28110">
                  <c:v>-74.573138999999983</c:v>
                </c:pt>
                <c:pt idx="28111">
                  <c:v>-79.087545000000006</c:v>
                </c:pt>
                <c:pt idx="28112">
                  <c:v>-73.838427999999979</c:v>
                </c:pt>
                <c:pt idx="28113">
                  <c:v>-73.572559999999982</c:v>
                </c:pt>
                <c:pt idx="28114">
                  <c:v>-75.498863</c:v>
                </c:pt>
                <c:pt idx="28115">
                  <c:v>-74.343553</c:v>
                </c:pt>
                <c:pt idx="28116">
                  <c:v>-79.087549999999993</c:v>
                </c:pt>
                <c:pt idx="28117">
                  <c:v>-73.560142999999982</c:v>
                </c:pt>
                <c:pt idx="28118">
                  <c:v>-111.988247</c:v>
                </c:pt>
                <c:pt idx="28119">
                  <c:v>-73.578811999999985</c:v>
                </c:pt>
                <c:pt idx="28120">
                  <c:v>-74.52803999999999</c:v>
                </c:pt>
                <c:pt idx="28121">
                  <c:v>-73.598389999999981</c:v>
                </c:pt>
                <c:pt idx="28122">
                  <c:v>-102.21071999999999</c:v>
                </c:pt>
                <c:pt idx="28123">
                  <c:v>-73.572307999999978</c:v>
                </c:pt>
                <c:pt idx="28124">
                  <c:v>-73.679259999999999</c:v>
                </c:pt>
                <c:pt idx="28125">
                  <c:v>-73.576335999999984</c:v>
                </c:pt>
                <c:pt idx="28126">
                  <c:v>-73.57194699999998</c:v>
                </c:pt>
                <c:pt idx="28127">
                  <c:v>-75.277090000000001</c:v>
                </c:pt>
                <c:pt idx="28128">
                  <c:v>-122.38785</c:v>
                </c:pt>
                <c:pt idx="28129">
                  <c:v>-74.289270000000002</c:v>
                </c:pt>
                <c:pt idx="28130">
                  <c:v>-73.765140000000002</c:v>
                </c:pt>
                <c:pt idx="28131">
                  <c:v>-73.635670999999988</c:v>
                </c:pt>
                <c:pt idx="28132">
                  <c:v>-73.631910000000005</c:v>
                </c:pt>
                <c:pt idx="28133">
                  <c:v>-73.655629999999974</c:v>
                </c:pt>
                <c:pt idx="28134">
                  <c:v>-73.837929000000003</c:v>
                </c:pt>
                <c:pt idx="28135">
                  <c:v>-73.837929000000003</c:v>
                </c:pt>
                <c:pt idx="28136">
                  <c:v>-74.172267999999988</c:v>
                </c:pt>
                <c:pt idx="28137">
                  <c:v>-75.074996999999982</c:v>
                </c:pt>
                <c:pt idx="28138">
                  <c:v>-73.778689999999983</c:v>
                </c:pt>
                <c:pt idx="28139">
                  <c:v>-73.584776999999988</c:v>
                </c:pt>
                <c:pt idx="28140">
                  <c:v>-74.294369000000003</c:v>
                </c:pt>
                <c:pt idx="28141">
                  <c:v>-74.262477999999987</c:v>
                </c:pt>
                <c:pt idx="28142">
                  <c:v>-74.308695</c:v>
                </c:pt>
                <c:pt idx="28143">
                  <c:v>-83.664076999999992</c:v>
                </c:pt>
                <c:pt idx="28144">
                  <c:v>-76.101769999999973</c:v>
                </c:pt>
                <c:pt idx="28145">
                  <c:v>-73.651869999999974</c:v>
                </c:pt>
                <c:pt idx="28146">
                  <c:v>-73.536593999999994</c:v>
                </c:pt>
                <c:pt idx="28147">
                  <c:v>-74.106717999999987</c:v>
                </c:pt>
                <c:pt idx="28148">
                  <c:v>-73.648826999999983</c:v>
                </c:pt>
                <c:pt idx="28149">
                  <c:v>-79.931657000000001</c:v>
                </c:pt>
                <c:pt idx="28150">
                  <c:v>-105.48213</c:v>
                </c:pt>
                <c:pt idx="28151">
                  <c:v>-105.48213</c:v>
                </c:pt>
                <c:pt idx="28152">
                  <c:v>-73.721592999999999</c:v>
                </c:pt>
                <c:pt idx="28153">
                  <c:v>-73.658799999999985</c:v>
                </c:pt>
                <c:pt idx="28154">
                  <c:v>-78.251818</c:v>
                </c:pt>
                <c:pt idx="28155">
                  <c:v>-111.497074</c:v>
                </c:pt>
                <c:pt idx="28156">
                  <c:v>-75.428830000000005</c:v>
                </c:pt>
                <c:pt idx="28157">
                  <c:v>-75.432239999999993</c:v>
                </c:pt>
                <c:pt idx="28158">
                  <c:v>-74.11815</c:v>
                </c:pt>
                <c:pt idx="28159">
                  <c:v>-78.712627999999995</c:v>
                </c:pt>
                <c:pt idx="28160">
                  <c:v>-111.82246000000001</c:v>
                </c:pt>
                <c:pt idx="28161">
                  <c:v>-74.228729999999999</c:v>
                </c:pt>
                <c:pt idx="28162">
                  <c:v>-73.806657000000001</c:v>
                </c:pt>
                <c:pt idx="28163">
                  <c:v>-73.806219999999996</c:v>
                </c:pt>
                <c:pt idx="28164">
                  <c:v>-74.189705999999987</c:v>
                </c:pt>
                <c:pt idx="28165">
                  <c:v>-111.941433</c:v>
                </c:pt>
                <c:pt idx="28166">
                  <c:v>-73.706599999999995</c:v>
                </c:pt>
                <c:pt idx="28167">
                  <c:v>-111.924243</c:v>
                </c:pt>
                <c:pt idx="28168">
                  <c:v>-111.924243</c:v>
                </c:pt>
                <c:pt idx="28169">
                  <c:v>-111.924243</c:v>
                </c:pt>
                <c:pt idx="28170">
                  <c:v>-111.924243</c:v>
                </c:pt>
                <c:pt idx="28171">
                  <c:v>-111.924243</c:v>
                </c:pt>
                <c:pt idx="28172">
                  <c:v>-111.924243</c:v>
                </c:pt>
                <c:pt idx="28173">
                  <c:v>-111.924243</c:v>
                </c:pt>
                <c:pt idx="28174">
                  <c:v>-111.924243</c:v>
                </c:pt>
                <c:pt idx="28175">
                  <c:v>-111.924243</c:v>
                </c:pt>
                <c:pt idx="28176">
                  <c:v>-111.924243</c:v>
                </c:pt>
                <c:pt idx="28177">
                  <c:v>-111.924243</c:v>
                </c:pt>
                <c:pt idx="28178">
                  <c:v>-111.924243</c:v>
                </c:pt>
                <c:pt idx="28179">
                  <c:v>-111.924243</c:v>
                </c:pt>
                <c:pt idx="28180">
                  <c:v>-111.924243</c:v>
                </c:pt>
                <c:pt idx="28181">
                  <c:v>-80.101729999999975</c:v>
                </c:pt>
                <c:pt idx="28182">
                  <c:v>-74.113429999999994</c:v>
                </c:pt>
                <c:pt idx="28183">
                  <c:v>-74.188609999999983</c:v>
                </c:pt>
                <c:pt idx="28184">
                  <c:v>-111.84072399999999</c:v>
                </c:pt>
                <c:pt idx="28185">
                  <c:v>-77.605739999999969</c:v>
                </c:pt>
                <c:pt idx="28186">
                  <c:v>-73.673849999999987</c:v>
                </c:pt>
                <c:pt idx="28187">
                  <c:v>-73.943129999999996</c:v>
                </c:pt>
                <c:pt idx="28188">
                  <c:v>-73.785382999999968</c:v>
                </c:pt>
                <c:pt idx="28189">
                  <c:v>-74.193781999999985</c:v>
                </c:pt>
                <c:pt idx="28190">
                  <c:v>-74.3245</c:v>
                </c:pt>
                <c:pt idx="28191">
                  <c:v>-111.85102000000001</c:v>
                </c:pt>
                <c:pt idx="28192">
                  <c:v>-80.314369999999997</c:v>
                </c:pt>
                <c:pt idx="28193">
                  <c:v>-75.342846999999992</c:v>
                </c:pt>
                <c:pt idx="28194">
                  <c:v>-80.110159999999993</c:v>
                </c:pt>
                <c:pt idx="28195">
                  <c:v>-73.989170000000001</c:v>
                </c:pt>
                <c:pt idx="28196">
                  <c:v>-95.858959999999982</c:v>
                </c:pt>
                <c:pt idx="28197">
                  <c:v>-73.987189999999998</c:v>
                </c:pt>
                <c:pt idx="28198">
                  <c:v>-73.895121000000003</c:v>
                </c:pt>
                <c:pt idx="28199">
                  <c:v>-73.887289999999993</c:v>
                </c:pt>
                <c:pt idx="28200">
                  <c:v>-73.940619999999996</c:v>
                </c:pt>
                <c:pt idx="28201">
                  <c:v>-89.676685999999989</c:v>
                </c:pt>
                <c:pt idx="28202">
                  <c:v>-74.094696999999996</c:v>
                </c:pt>
                <c:pt idx="28203">
                  <c:v>-74.345421000000002</c:v>
                </c:pt>
                <c:pt idx="28204">
                  <c:v>-74.410617000000002</c:v>
                </c:pt>
                <c:pt idx="28205">
                  <c:v>-74.241780000000006</c:v>
                </c:pt>
                <c:pt idx="28206">
                  <c:v>-74.430914000000001</c:v>
                </c:pt>
                <c:pt idx="28207">
                  <c:v>-75.248435000000001</c:v>
                </c:pt>
                <c:pt idx="28208">
                  <c:v>-73.841157999999993</c:v>
                </c:pt>
                <c:pt idx="28209">
                  <c:v>-80.085104000000001</c:v>
                </c:pt>
                <c:pt idx="28210">
                  <c:v>-80.118556999999981</c:v>
                </c:pt>
                <c:pt idx="28211">
                  <c:v>-80.306650000000005</c:v>
                </c:pt>
                <c:pt idx="28212">
                  <c:v>-73.714330000000004</c:v>
                </c:pt>
                <c:pt idx="28213">
                  <c:v>-75.173139999999989</c:v>
                </c:pt>
                <c:pt idx="28214">
                  <c:v>-73.769499999999994</c:v>
                </c:pt>
                <c:pt idx="28215">
                  <c:v>-74.339065000000005</c:v>
                </c:pt>
                <c:pt idx="28216">
                  <c:v>-80.302358999999967</c:v>
                </c:pt>
                <c:pt idx="28217">
                  <c:v>-80.302358999999967</c:v>
                </c:pt>
                <c:pt idx="28218">
                  <c:v>-80.302358999999967</c:v>
                </c:pt>
                <c:pt idx="28219">
                  <c:v>-111.87652</c:v>
                </c:pt>
                <c:pt idx="28220">
                  <c:v>-80.350719999999981</c:v>
                </c:pt>
                <c:pt idx="28221">
                  <c:v>-75.249212999999997</c:v>
                </c:pt>
                <c:pt idx="28222">
                  <c:v>-76.191019999999995</c:v>
                </c:pt>
                <c:pt idx="28223">
                  <c:v>-75.256540000000001</c:v>
                </c:pt>
                <c:pt idx="28224">
                  <c:v>-73.341330000000013</c:v>
                </c:pt>
                <c:pt idx="28225">
                  <c:v>-80.078812999999968</c:v>
                </c:pt>
                <c:pt idx="28226">
                  <c:v>-73.850960000000001</c:v>
                </c:pt>
                <c:pt idx="28227">
                  <c:v>-80.268860000000004</c:v>
                </c:pt>
                <c:pt idx="28228">
                  <c:v>-74.30953199999999</c:v>
                </c:pt>
                <c:pt idx="28229">
                  <c:v>-80.12488399999998</c:v>
                </c:pt>
                <c:pt idx="28230">
                  <c:v>-73.97954</c:v>
                </c:pt>
                <c:pt idx="28231">
                  <c:v>-73.407281999999995</c:v>
                </c:pt>
                <c:pt idx="28232">
                  <c:v>-111.847206</c:v>
                </c:pt>
                <c:pt idx="28233">
                  <c:v>-73.367730999999992</c:v>
                </c:pt>
                <c:pt idx="28234">
                  <c:v>-73.988720000000001</c:v>
                </c:pt>
                <c:pt idx="28235">
                  <c:v>-73.686006999999989</c:v>
                </c:pt>
                <c:pt idx="28236">
                  <c:v>-76.257102000000003</c:v>
                </c:pt>
                <c:pt idx="28237">
                  <c:v>-73.709458999999981</c:v>
                </c:pt>
                <c:pt idx="28238">
                  <c:v>-112.262901</c:v>
                </c:pt>
                <c:pt idx="28239">
                  <c:v>-73.994048000000006</c:v>
                </c:pt>
                <c:pt idx="28240">
                  <c:v>-80.104870000000005</c:v>
                </c:pt>
                <c:pt idx="28241">
                  <c:v>-73.982876999999988</c:v>
                </c:pt>
                <c:pt idx="28242">
                  <c:v>-73.479202000000001</c:v>
                </c:pt>
                <c:pt idx="28243">
                  <c:v>-74.196509000000006</c:v>
                </c:pt>
                <c:pt idx="28244">
                  <c:v>-74.57949099999999</c:v>
                </c:pt>
                <c:pt idx="28245">
                  <c:v>-73.631765000000001</c:v>
                </c:pt>
                <c:pt idx="28246">
                  <c:v>-80.057460000000006</c:v>
                </c:pt>
                <c:pt idx="28247">
                  <c:v>-89.587760000000003</c:v>
                </c:pt>
                <c:pt idx="28248">
                  <c:v>-74.577184000000003</c:v>
                </c:pt>
                <c:pt idx="28249">
                  <c:v>-74.181899999999999</c:v>
                </c:pt>
                <c:pt idx="28250">
                  <c:v>-111.93746</c:v>
                </c:pt>
                <c:pt idx="28251">
                  <c:v>-74.278829999999999</c:v>
                </c:pt>
                <c:pt idx="28252">
                  <c:v>-73.985838999999984</c:v>
                </c:pt>
                <c:pt idx="28253">
                  <c:v>-118.056</c:v>
                </c:pt>
                <c:pt idx="28254">
                  <c:v>-73.990836000000002</c:v>
                </c:pt>
                <c:pt idx="28255">
                  <c:v>-89.589359999999999</c:v>
                </c:pt>
                <c:pt idx="28256">
                  <c:v>-73.966301000000001</c:v>
                </c:pt>
                <c:pt idx="28257">
                  <c:v>-73.992087999999981</c:v>
                </c:pt>
                <c:pt idx="28258">
                  <c:v>-73.900880000000001</c:v>
                </c:pt>
                <c:pt idx="28259">
                  <c:v>-73.982791999999989</c:v>
                </c:pt>
                <c:pt idx="28260">
                  <c:v>-74.256732999999969</c:v>
                </c:pt>
                <c:pt idx="28261">
                  <c:v>-73.846490000000003</c:v>
                </c:pt>
                <c:pt idx="28262">
                  <c:v>-73.983756</c:v>
                </c:pt>
                <c:pt idx="28263">
                  <c:v>-76.183469999999986</c:v>
                </c:pt>
                <c:pt idx="28264">
                  <c:v>-111.941768</c:v>
                </c:pt>
                <c:pt idx="28265">
                  <c:v>-73.962800000000001</c:v>
                </c:pt>
                <c:pt idx="28266">
                  <c:v>-111.99948000000001</c:v>
                </c:pt>
                <c:pt idx="28267">
                  <c:v>-75.257912000000005</c:v>
                </c:pt>
                <c:pt idx="28268">
                  <c:v>-73.982579000000001</c:v>
                </c:pt>
                <c:pt idx="28269">
                  <c:v>-75.501035999999999</c:v>
                </c:pt>
                <c:pt idx="28270">
                  <c:v>-73.811109999999999</c:v>
                </c:pt>
                <c:pt idx="28271">
                  <c:v>-74.2684</c:v>
                </c:pt>
                <c:pt idx="28272">
                  <c:v>-75.152789999999968</c:v>
                </c:pt>
                <c:pt idx="28273">
                  <c:v>-111.99083</c:v>
                </c:pt>
                <c:pt idx="28274">
                  <c:v>-80.108059999999981</c:v>
                </c:pt>
                <c:pt idx="28275">
                  <c:v>-73.343214000000003</c:v>
                </c:pt>
                <c:pt idx="28276">
                  <c:v>-111.82890999999999</c:v>
                </c:pt>
                <c:pt idx="28277">
                  <c:v>-99.081680000000006</c:v>
                </c:pt>
                <c:pt idx="28278">
                  <c:v>-111.86389</c:v>
                </c:pt>
                <c:pt idx="28279">
                  <c:v>-75.322215999999983</c:v>
                </c:pt>
                <c:pt idx="28280">
                  <c:v>-80.146835999999979</c:v>
                </c:pt>
                <c:pt idx="28281">
                  <c:v>-73.643280000000004</c:v>
                </c:pt>
                <c:pt idx="28282">
                  <c:v>-73.431863000000007</c:v>
                </c:pt>
                <c:pt idx="28283">
                  <c:v>-111.858457</c:v>
                </c:pt>
                <c:pt idx="28284">
                  <c:v>-74.010580000000004</c:v>
                </c:pt>
                <c:pt idx="28285">
                  <c:v>-80.36237899999999</c:v>
                </c:pt>
                <c:pt idx="28286">
                  <c:v>-74.402389999999983</c:v>
                </c:pt>
                <c:pt idx="28287">
                  <c:v>-74.012330000000006</c:v>
                </c:pt>
                <c:pt idx="28288">
                  <c:v>-119.710314</c:v>
                </c:pt>
                <c:pt idx="28289">
                  <c:v>-119.710314</c:v>
                </c:pt>
                <c:pt idx="28290">
                  <c:v>-119.710314</c:v>
                </c:pt>
                <c:pt idx="28291">
                  <c:v>-119.710314</c:v>
                </c:pt>
                <c:pt idx="28292">
                  <c:v>-119.710314</c:v>
                </c:pt>
                <c:pt idx="28293">
                  <c:v>-119.710314</c:v>
                </c:pt>
                <c:pt idx="28294">
                  <c:v>-76.217799999999997</c:v>
                </c:pt>
                <c:pt idx="28295">
                  <c:v>-76.217799999999997</c:v>
                </c:pt>
                <c:pt idx="28296">
                  <c:v>-76.217799999999997</c:v>
                </c:pt>
                <c:pt idx="28297">
                  <c:v>-74.244039999999998</c:v>
                </c:pt>
                <c:pt idx="28298">
                  <c:v>-89.527209999999997</c:v>
                </c:pt>
                <c:pt idx="28299">
                  <c:v>-74.012287000000001</c:v>
                </c:pt>
                <c:pt idx="28300">
                  <c:v>-73.834810000000004</c:v>
                </c:pt>
                <c:pt idx="28301">
                  <c:v>-73.623529999999974</c:v>
                </c:pt>
                <c:pt idx="28302">
                  <c:v>-74.008875999999987</c:v>
                </c:pt>
                <c:pt idx="28303">
                  <c:v>-75.168079999999989</c:v>
                </c:pt>
                <c:pt idx="28304">
                  <c:v>-74.007441</c:v>
                </c:pt>
                <c:pt idx="28305">
                  <c:v>-74.012180999999998</c:v>
                </c:pt>
                <c:pt idx="28306">
                  <c:v>-74.00529299999998</c:v>
                </c:pt>
                <c:pt idx="28307">
                  <c:v>-74.007225000000005</c:v>
                </c:pt>
                <c:pt idx="28308">
                  <c:v>-74.404768000000004</c:v>
                </c:pt>
                <c:pt idx="28309">
                  <c:v>-81.451589999999996</c:v>
                </c:pt>
                <c:pt idx="28310">
                  <c:v>-74.011409999999998</c:v>
                </c:pt>
                <c:pt idx="28311">
                  <c:v>-111.975584</c:v>
                </c:pt>
                <c:pt idx="28312">
                  <c:v>-89.457212999999996</c:v>
                </c:pt>
                <c:pt idx="28313">
                  <c:v>-73.694017000000002</c:v>
                </c:pt>
                <c:pt idx="28314">
                  <c:v>-74.012338999999969</c:v>
                </c:pt>
                <c:pt idx="28315">
                  <c:v>-74.00479799999998</c:v>
                </c:pt>
                <c:pt idx="28316">
                  <c:v>-75.169640000000001</c:v>
                </c:pt>
                <c:pt idx="28317">
                  <c:v>-74.007114000000001</c:v>
                </c:pt>
                <c:pt idx="28318">
                  <c:v>-73.781019999999998</c:v>
                </c:pt>
                <c:pt idx="28319">
                  <c:v>-74.002057999999991</c:v>
                </c:pt>
                <c:pt idx="28320">
                  <c:v>-73.869369999999975</c:v>
                </c:pt>
                <c:pt idx="28321">
                  <c:v>-74.009127000000007</c:v>
                </c:pt>
                <c:pt idx="28322">
                  <c:v>-73.868650000000002</c:v>
                </c:pt>
                <c:pt idx="28323">
                  <c:v>-74.014458000000005</c:v>
                </c:pt>
                <c:pt idx="28324">
                  <c:v>-73.897739999999999</c:v>
                </c:pt>
                <c:pt idx="28325">
                  <c:v>-74.002839999999992</c:v>
                </c:pt>
                <c:pt idx="28326">
                  <c:v>-73.858239999999981</c:v>
                </c:pt>
                <c:pt idx="28327">
                  <c:v>-73.42774</c:v>
                </c:pt>
                <c:pt idx="28328">
                  <c:v>-73.399900000000002</c:v>
                </c:pt>
                <c:pt idx="28329">
                  <c:v>-74.038962999999981</c:v>
                </c:pt>
                <c:pt idx="28330">
                  <c:v>-74.00578999999999</c:v>
                </c:pt>
                <c:pt idx="28331">
                  <c:v>-74.194495000000003</c:v>
                </c:pt>
                <c:pt idx="28332">
                  <c:v>-74.040448999999981</c:v>
                </c:pt>
                <c:pt idx="28333">
                  <c:v>-75.287115999999997</c:v>
                </c:pt>
                <c:pt idx="28334">
                  <c:v>-75.221945000000005</c:v>
                </c:pt>
                <c:pt idx="28335">
                  <c:v>-75.32430699999999</c:v>
                </c:pt>
                <c:pt idx="28336">
                  <c:v>-74.010183999999995</c:v>
                </c:pt>
                <c:pt idx="28337">
                  <c:v>-73.753450000000001</c:v>
                </c:pt>
                <c:pt idx="28338">
                  <c:v>-73.543987000000001</c:v>
                </c:pt>
                <c:pt idx="28339">
                  <c:v>-111.9515</c:v>
                </c:pt>
                <c:pt idx="28340">
                  <c:v>-73.341109000000003</c:v>
                </c:pt>
                <c:pt idx="28341">
                  <c:v>-74.03371199999998</c:v>
                </c:pt>
                <c:pt idx="28342">
                  <c:v>-74.035461999999981</c:v>
                </c:pt>
                <c:pt idx="28343">
                  <c:v>-73.335369999999998</c:v>
                </c:pt>
                <c:pt idx="28344">
                  <c:v>-74.146305999999981</c:v>
                </c:pt>
                <c:pt idx="28345">
                  <c:v>-74.033640000000005</c:v>
                </c:pt>
                <c:pt idx="28346">
                  <c:v>-73.601353000000003</c:v>
                </c:pt>
                <c:pt idx="28347">
                  <c:v>-73.601353000000003</c:v>
                </c:pt>
                <c:pt idx="28348">
                  <c:v>-73.601353000000003</c:v>
                </c:pt>
                <c:pt idx="28349">
                  <c:v>-73.601353000000003</c:v>
                </c:pt>
                <c:pt idx="28350">
                  <c:v>-73.601353000000003</c:v>
                </c:pt>
                <c:pt idx="28351">
                  <c:v>-73.601353000000003</c:v>
                </c:pt>
                <c:pt idx="28352">
                  <c:v>-73.601353000000003</c:v>
                </c:pt>
                <c:pt idx="28353">
                  <c:v>-73.601353000000003</c:v>
                </c:pt>
                <c:pt idx="28354">
                  <c:v>-73.601353000000003</c:v>
                </c:pt>
                <c:pt idx="28355">
                  <c:v>-73.601353000000003</c:v>
                </c:pt>
                <c:pt idx="28356">
                  <c:v>-73.601353000000003</c:v>
                </c:pt>
                <c:pt idx="28357">
                  <c:v>-73.601353000000003</c:v>
                </c:pt>
                <c:pt idx="28358">
                  <c:v>-73.601353000000003</c:v>
                </c:pt>
                <c:pt idx="28359">
                  <c:v>-73.601353000000003</c:v>
                </c:pt>
                <c:pt idx="28360">
                  <c:v>-74.007445000000004</c:v>
                </c:pt>
                <c:pt idx="28361">
                  <c:v>-74.035085999999993</c:v>
                </c:pt>
                <c:pt idx="28362">
                  <c:v>-73.960560000000001</c:v>
                </c:pt>
                <c:pt idx="28363">
                  <c:v>-76.198463000000004</c:v>
                </c:pt>
                <c:pt idx="28364">
                  <c:v>-76.198463000000004</c:v>
                </c:pt>
                <c:pt idx="28365">
                  <c:v>-74.008869999999973</c:v>
                </c:pt>
                <c:pt idx="28366">
                  <c:v>-73.961133000000004</c:v>
                </c:pt>
                <c:pt idx="28367">
                  <c:v>-74.285410999999982</c:v>
                </c:pt>
                <c:pt idx="28368">
                  <c:v>-74.290631000000005</c:v>
                </c:pt>
                <c:pt idx="28369">
                  <c:v>-74.031828000000004</c:v>
                </c:pt>
                <c:pt idx="28370">
                  <c:v>-75.386246</c:v>
                </c:pt>
                <c:pt idx="28371">
                  <c:v>-73.575609999999998</c:v>
                </c:pt>
                <c:pt idx="28372">
                  <c:v>-74.033665999999997</c:v>
                </c:pt>
                <c:pt idx="28373">
                  <c:v>-73.425579999999982</c:v>
                </c:pt>
                <c:pt idx="28374">
                  <c:v>-73.246210000000005</c:v>
                </c:pt>
                <c:pt idx="28375">
                  <c:v>-74.334249999999997</c:v>
                </c:pt>
                <c:pt idx="28376">
                  <c:v>-74.036298000000002</c:v>
                </c:pt>
                <c:pt idx="28377">
                  <c:v>-74.128059999999991</c:v>
                </c:pt>
                <c:pt idx="28378">
                  <c:v>-73.963616000000002</c:v>
                </c:pt>
                <c:pt idx="28379">
                  <c:v>-73.50539599999999</c:v>
                </c:pt>
                <c:pt idx="28380">
                  <c:v>-76.189233000000002</c:v>
                </c:pt>
                <c:pt idx="28381">
                  <c:v>-74.033513999999997</c:v>
                </c:pt>
                <c:pt idx="28382">
                  <c:v>-74.034897999999998</c:v>
                </c:pt>
                <c:pt idx="28383">
                  <c:v>-81.253506000000002</c:v>
                </c:pt>
                <c:pt idx="28384">
                  <c:v>-73.733949999999993</c:v>
                </c:pt>
                <c:pt idx="28385">
                  <c:v>-73.8142</c:v>
                </c:pt>
                <c:pt idx="28386">
                  <c:v>-74.042312999999979</c:v>
                </c:pt>
                <c:pt idx="28387">
                  <c:v>-74.042320000000004</c:v>
                </c:pt>
                <c:pt idx="28388">
                  <c:v>-111.94685</c:v>
                </c:pt>
                <c:pt idx="28389">
                  <c:v>-74.566421000000005</c:v>
                </c:pt>
                <c:pt idx="28390">
                  <c:v>-74.331142</c:v>
                </c:pt>
                <c:pt idx="28391">
                  <c:v>-74.010721000000004</c:v>
                </c:pt>
                <c:pt idx="28392">
                  <c:v>-73.844250000000002</c:v>
                </c:pt>
                <c:pt idx="28393">
                  <c:v>-111.94552</c:v>
                </c:pt>
                <c:pt idx="28394">
                  <c:v>-74.033479999999983</c:v>
                </c:pt>
                <c:pt idx="28395">
                  <c:v>-74.033265</c:v>
                </c:pt>
                <c:pt idx="28396">
                  <c:v>-73.426869999999994</c:v>
                </c:pt>
                <c:pt idx="28397">
                  <c:v>-74.004773</c:v>
                </c:pt>
                <c:pt idx="28398">
                  <c:v>-74.003365000000002</c:v>
                </c:pt>
                <c:pt idx="28399">
                  <c:v>-74.034689999999998</c:v>
                </c:pt>
                <c:pt idx="28400">
                  <c:v>-74.00138699999998</c:v>
                </c:pt>
                <c:pt idx="28401">
                  <c:v>-74.332489999999993</c:v>
                </c:pt>
                <c:pt idx="28402">
                  <c:v>-74.002178999999984</c:v>
                </c:pt>
                <c:pt idx="28403">
                  <c:v>-111.9164</c:v>
                </c:pt>
                <c:pt idx="28404">
                  <c:v>-74.004351999999983</c:v>
                </c:pt>
                <c:pt idx="28405">
                  <c:v>-74.005574999999979</c:v>
                </c:pt>
                <c:pt idx="28406">
                  <c:v>-74.011003000000002</c:v>
                </c:pt>
                <c:pt idx="28407">
                  <c:v>-74.034407999999999</c:v>
                </c:pt>
                <c:pt idx="28408">
                  <c:v>-74.006268000000006</c:v>
                </c:pt>
                <c:pt idx="28409">
                  <c:v>-111.925809</c:v>
                </c:pt>
                <c:pt idx="28410">
                  <c:v>-111.92756</c:v>
                </c:pt>
                <c:pt idx="28411">
                  <c:v>-73.998310000000004</c:v>
                </c:pt>
                <c:pt idx="28412">
                  <c:v>-73.999619999999993</c:v>
                </c:pt>
                <c:pt idx="28413">
                  <c:v>-73.993908000000005</c:v>
                </c:pt>
                <c:pt idx="28414">
                  <c:v>-73.833742999999984</c:v>
                </c:pt>
                <c:pt idx="28415">
                  <c:v>-73.833742999999984</c:v>
                </c:pt>
                <c:pt idx="28416">
                  <c:v>-73.833742999999984</c:v>
                </c:pt>
                <c:pt idx="28417">
                  <c:v>-73.833742999999984</c:v>
                </c:pt>
                <c:pt idx="28418">
                  <c:v>-73.833742999999984</c:v>
                </c:pt>
                <c:pt idx="28419">
                  <c:v>-73.833742999999984</c:v>
                </c:pt>
                <c:pt idx="28420">
                  <c:v>-73.833742999999984</c:v>
                </c:pt>
                <c:pt idx="28421">
                  <c:v>-73.833742999999984</c:v>
                </c:pt>
                <c:pt idx="28422">
                  <c:v>-73.833742999999984</c:v>
                </c:pt>
                <c:pt idx="28423">
                  <c:v>-73.833742999999984</c:v>
                </c:pt>
                <c:pt idx="28424">
                  <c:v>-73.833742999999984</c:v>
                </c:pt>
                <c:pt idx="28425">
                  <c:v>-74.234316000000007</c:v>
                </c:pt>
                <c:pt idx="28426">
                  <c:v>-111.92568</c:v>
                </c:pt>
                <c:pt idx="28427">
                  <c:v>-74.258069999999975</c:v>
                </c:pt>
                <c:pt idx="28428">
                  <c:v>-73.83681</c:v>
                </c:pt>
                <c:pt idx="28429">
                  <c:v>-74.093560999999994</c:v>
                </c:pt>
                <c:pt idx="28430">
                  <c:v>-73.999640999999997</c:v>
                </c:pt>
                <c:pt idx="28431">
                  <c:v>-111.92462</c:v>
                </c:pt>
                <c:pt idx="28432">
                  <c:v>-74.010736999999992</c:v>
                </c:pt>
                <c:pt idx="28433">
                  <c:v>-111.92722999999999</c:v>
                </c:pt>
                <c:pt idx="28434">
                  <c:v>-111.92599</c:v>
                </c:pt>
                <c:pt idx="28435">
                  <c:v>-74.037110999999996</c:v>
                </c:pt>
                <c:pt idx="28436">
                  <c:v>-73.702600000000004</c:v>
                </c:pt>
                <c:pt idx="28437">
                  <c:v>-75.292029999999997</c:v>
                </c:pt>
                <c:pt idx="28438">
                  <c:v>-111.92725</c:v>
                </c:pt>
                <c:pt idx="28439">
                  <c:v>-73.998080000000002</c:v>
                </c:pt>
                <c:pt idx="28440">
                  <c:v>-74.034993999999998</c:v>
                </c:pt>
                <c:pt idx="28441">
                  <c:v>-111.92855</c:v>
                </c:pt>
                <c:pt idx="28442">
                  <c:v>-99.083383999999981</c:v>
                </c:pt>
                <c:pt idx="28443">
                  <c:v>-111.92886300000001</c:v>
                </c:pt>
                <c:pt idx="28444">
                  <c:v>-73.999949999999998</c:v>
                </c:pt>
                <c:pt idx="28445">
                  <c:v>-111.92771999999999</c:v>
                </c:pt>
                <c:pt idx="28446">
                  <c:v>-74.000727999999981</c:v>
                </c:pt>
                <c:pt idx="28447">
                  <c:v>-74.001418999999999</c:v>
                </c:pt>
                <c:pt idx="28448">
                  <c:v>-74.001720000000006</c:v>
                </c:pt>
                <c:pt idx="28449">
                  <c:v>-74.036725000000004</c:v>
                </c:pt>
                <c:pt idx="28450">
                  <c:v>-74.142673000000002</c:v>
                </c:pt>
                <c:pt idx="28451">
                  <c:v>-73.999660000000006</c:v>
                </c:pt>
                <c:pt idx="28452">
                  <c:v>-73.991455999999999</c:v>
                </c:pt>
                <c:pt idx="28453">
                  <c:v>-74.001272</c:v>
                </c:pt>
                <c:pt idx="28454">
                  <c:v>-74.001656999999994</c:v>
                </c:pt>
                <c:pt idx="28455">
                  <c:v>-73.991258000000002</c:v>
                </c:pt>
                <c:pt idx="28456">
                  <c:v>-73.491703999999999</c:v>
                </c:pt>
                <c:pt idx="28457">
                  <c:v>-73.920900000000003</c:v>
                </c:pt>
                <c:pt idx="28458">
                  <c:v>-73.486819999999994</c:v>
                </c:pt>
                <c:pt idx="28459">
                  <c:v>-73.896940000000001</c:v>
                </c:pt>
                <c:pt idx="28460">
                  <c:v>-73.991820000000004</c:v>
                </c:pt>
                <c:pt idx="28461">
                  <c:v>-73.999219999999994</c:v>
                </c:pt>
                <c:pt idx="28462">
                  <c:v>-111.93582000000001</c:v>
                </c:pt>
                <c:pt idx="28463">
                  <c:v>-74.00033999999998</c:v>
                </c:pt>
                <c:pt idx="28464">
                  <c:v>-73.483952000000002</c:v>
                </c:pt>
                <c:pt idx="28465">
                  <c:v>-73.995590000000007</c:v>
                </c:pt>
                <c:pt idx="28466">
                  <c:v>-76.308000000000007</c:v>
                </c:pt>
                <c:pt idx="28467">
                  <c:v>-99.103729999999999</c:v>
                </c:pt>
                <c:pt idx="28468">
                  <c:v>-73.505813000000003</c:v>
                </c:pt>
                <c:pt idx="28469">
                  <c:v>-73.646600000000007</c:v>
                </c:pt>
                <c:pt idx="28470">
                  <c:v>-73.995260000000002</c:v>
                </c:pt>
                <c:pt idx="28471">
                  <c:v>-73.864369999999994</c:v>
                </c:pt>
                <c:pt idx="28472">
                  <c:v>-73.277417999999983</c:v>
                </c:pt>
                <c:pt idx="28473">
                  <c:v>-82.809049999999999</c:v>
                </c:pt>
                <c:pt idx="28474">
                  <c:v>-95.035829000000007</c:v>
                </c:pt>
                <c:pt idx="28475">
                  <c:v>-73.853876999999969</c:v>
                </c:pt>
                <c:pt idx="28476">
                  <c:v>-74.150254000000004</c:v>
                </c:pt>
                <c:pt idx="28477">
                  <c:v>-89.614000000000004</c:v>
                </c:pt>
                <c:pt idx="28478">
                  <c:v>-89.633171999999988</c:v>
                </c:pt>
                <c:pt idx="28479">
                  <c:v>-73.994040999999996</c:v>
                </c:pt>
                <c:pt idx="28480">
                  <c:v>-111.551272</c:v>
                </c:pt>
                <c:pt idx="28481">
                  <c:v>-75.266249999999999</c:v>
                </c:pt>
                <c:pt idx="28482">
                  <c:v>-73.860849999999999</c:v>
                </c:pt>
                <c:pt idx="28483">
                  <c:v>-73.238625999999996</c:v>
                </c:pt>
                <c:pt idx="28484">
                  <c:v>-73.589383999999981</c:v>
                </c:pt>
                <c:pt idx="28485">
                  <c:v>-73.589383999999981</c:v>
                </c:pt>
                <c:pt idx="28486">
                  <c:v>-95.045360000000002</c:v>
                </c:pt>
                <c:pt idx="28487">
                  <c:v>-112.00141000000001</c:v>
                </c:pt>
                <c:pt idx="28488">
                  <c:v>-73.679639999999992</c:v>
                </c:pt>
                <c:pt idx="28489">
                  <c:v>-73.991512</c:v>
                </c:pt>
                <c:pt idx="28490">
                  <c:v>-74.009366</c:v>
                </c:pt>
                <c:pt idx="28491">
                  <c:v>-84.079177999999985</c:v>
                </c:pt>
                <c:pt idx="28492">
                  <c:v>-73.887360000000001</c:v>
                </c:pt>
                <c:pt idx="28493">
                  <c:v>-73.862066999999982</c:v>
                </c:pt>
                <c:pt idx="28494">
                  <c:v>-73.608916999999991</c:v>
                </c:pt>
                <c:pt idx="28495">
                  <c:v>-74.078626</c:v>
                </c:pt>
                <c:pt idx="28496">
                  <c:v>-74.078626</c:v>
                </c:pt>
                <c:pt idx="28497">
                  <c:v>-74.078626</c:v>
                </c:pt>
                <c:pt idx="28498">
                  <c:v>-73.862479999999991</c:v>
                </c:pt>
                <c:pt idx="28499">
                  <c:v>-73.862763000000001</c:v>
                </c:pt>
                <c:pt idx="28500">
                  <c:v>-73.86354</c:v>
                </c:pt>
                <c:pt idx="28501">
                  <c:v>-73.99015</c:v>
                </c:pt>
                <c:pt idx="28502">
                  <c:v>-86.757740999999982</c:v>
                </c:pt>
                <c:pt idx="28503">
                  <c:v>-86.756979999999999</c:v>
                </c:pt>
                <c:pt idx="28504">
                  <c:v>-82.777765000000002</c:v>
                </c:pt>
                <c:pt idx="28505">
                  <c:v>-73.870379999999969</c:v>
                </c:pt>
                <c:pt idx="28506">
                  <c:v>-74.004834000000002</c:v>
                </c:pt>
                <c:pt idx="28507">
                  <c:v>-73.991366999999997</c:v>
                </c:pt>
                <c:pt idx="28508">
                  <c:v>-74.00473199999999</c:v>
                </c:pt>
                <c:pt idx="28509">
                  <c:v>-73.597499999999997</c:v>
                </c:pt>
                <c:pt idx="28510">
                  <c:v>-73.989760000000004</c:v>
                </c:pt>
                <c:pt idx="28511">
                  <c:v>-94.244251000000006</c:v>
                </c:pt>
                <c:pt idx="28512">
                  <c:v>-111.897622</c:v>
                </c:pt>
                <c:pt idx="28513">
                  <c:v>-73.596140000000005</c:v>
                </c:pt>
                <c:pt idx="28514">
                  <c:v>-74.166150999999999</c:v>
                </c:pt>
                <c:pt idx="28515">
                  <c:v>-74.033693</c:v>
                </c:pt>
                <c:pt idx="28516">
                  <c:v>-73.988643999999994</c:v>
                </c:pt>
                <c:pt idx="28517">
                  <c:v>-74.167287999999999</c:v>
                </c:pt>
                <c:pt idx="28518">
                  <c:v>-74.028419999999983</c:v>
                </c:pt>
                <c:pt idx="28519">
                  <c:v>-74.168712999999968</c:v>
                </c:pt>
                <c:pt idx="28520">
                  <c:v>-73.989909999999995</c:v>
                </c:pt>
                <c:pt idx="28521">
                  <c:v>-73.614521999999994</c:v>
                </c:pt>
                <c:pt idx="28522">
                  <c:v>-73.229500000000002</c:v>
                </c:pt>
                <c:pt idx="28523">
                  <c:v>-73.991299999999995</c:v>
                </c:pt>
                <c:pt idx="28524">
                  <c:v>-80.333640000000003</c:v>
                </c:pt>
                <c:pt idx="28525">
                  <c:v>-73.229439999999983</c:v>
                </c:pt>
                <c:pt idx="28526">
                  <c:v>-73.417557000000002</c:v>
                </c:pt>
                <c:pt idx="28527">
                  <c:v>-73.935030000000012</c:v>
                </c:pt>
                <c:pt idx="28528">
                  <c:v>-74.002529999999993</c:v>
                </c:pt>
                <c:pt idx="28529">
                  <c:v>-73.973749999999981</c:v>
                </c:pt>
                <c:pt idx="28530">
                  <c:v>-73.638759999999991</c:v>
                </c:pt>
                <c:pt idx="28531">
                  <c:v>-73.785083999999998</c:v>
                </c:pt>
                <c:pt idx="28532">
                  <c:v>-73.998410000000007</c:v>
                </c:pt>
                <c:pt idx="28533">
                  <c:v>-73.237311000000005</c:v>
                </c:pt>
                <c:pt idx="28534">
                  <c:v>-74.359290999999999</c:v>
                </c:pt>
                <c:pt idx="28535">
                  <c:v>-73.939490000000006</c:v>
                </c:pt>
                <c:pt idx="28536">
                  <c:v>-73.987010999999995</c:v>
                </c:pt>
                <c:pt idx="28537">
                  <c:v>-73.979540999999998</c:v>
                </c:pt>
                <c:pt idx="28538">
                  <c:v>-73.994792000000004</c:v>
                </c:pt>
                <c:pt idx="28539">
                  <c:v>-74.357142999999979</c:v>
                </c:pt>
                <c:pt idx="28540">
                  <c:v>-96.684809000000001</c:v>
                </c:pt>
                <c:pt idx="28541">
                  <c:v>-89.629394999999988</c:v>
                </c:pt>
                <c:pt idx="28542">
                  <c:v>-73.994668000000004</c:v>
                </c:pt>
                <c:pt idx="28543">
                  <c:v>-73.987215000000006</c:v>
                </c:pt>
                <c:pt idx="28544">
                  <c:v>-74.002127000000002</c:v>
                </c:pt>
                <c:pt idx="28545">
                  <c:v>-74.034113000000005</c:v>
                </c:pt>
                <c:pt idx="28546">
                  <c:v>-73.609309999999979</c:v>
                </c:pt>
                <c:pt idx="28547">
                  <c:v>-74.36268699999998</c:v>
                </c:pt>
                <c:pt idx="28548">
                  <c:v>-89.60551199999999</c:v>
                </c:pt>
                <c:pt idx="28549">
                  <c:v>-73.999015999999997</c:v>
                </c:pt>
                <c:pt idx="28550">
                  <c:v>-73.999949999999998</c:v>
                </c:pt>
                <c:pt idx="28551">
                  <c:v>-73.608649999999983</c:v>
                </c:pt>
                <c:pt idx="28552">
                  <c:v>-74.007863</c:v>
                </c:pt>
                <c:pt idx="28553">
                  <c:v>-73.697687000000002</c:v>
                </c:pt>
                <c:pt idx="28554">
                  <c:v>-73.994900999999999</c:v>
                </c:pt>
                <c:pt idx="28555">
                  <c:v>-73.485422</c:v>
                </c:pt>
                <c:pt idx="28556">
                  <c:v>-84.107290000000006</c:v>
                </c:pt>
                <c:pt idx="28557">
                  <c:v>-84.107290000000006</c:v>
                </c:pt>
                <c:pt idx="28558">
                  <c:v>-73.590467000000004</c:v>
                </c:pt>
                <c:pt idx="28559">
                  <c:v>-74.06279099999999</c:v>
                </c:pt>
                <c:pt idx="28560">
                  <c:v>-74.06279099999999</c:v>
                </c:pt>
                <c:pt idx="28561">
                  <c:v>-74.06279099999999</c:v>
                </c:pt>
                <c:pt idx="28562">
                  <c:v>-73.993781999999982</c:v>
                </c:pt>
                <c:pt idx="28563">
                  <c:v>-85.192599999999999</c:v>
                </c:pt>
                <c:pt idx="28564">
                  <c:v>-73.974089000000006</c:v>
                </c:pt>
                <c:pt idx="28565">
                  <c:v>-73.60445</c:v>
                </c:pt>
                <c:pt idx="28566">
                  <c:v>-73.972514000000004</c:v>
                </c:pt>
                <c:pt idx="28567">
                  <c:v>-73.993049999999997</c:v>
                </c:pt>
                <c:pt idx="28568">
                  <c:v>-73.958906999999982</c:v>
                </c:pt>
                <c:pt idx="28569">
                  <c:v>-74.433182000000002</c:v>
                </c:pt>
                <c:pt idx="28570">
                  <c:v>-73.860439999999983</c:v>
                </c:pt>
                <c:pt idx="28571">
                  <c:v>-73.602699999999999</c:v>
                </c:pt>
                <c:pt idx="28572">
                  <c:v>-73.599481999999981</c:v>
                </c:pt>
                <c:pt idx="28573">
                  <c:v>-74.180549999999982</c:v>
                </c:pt>
                <c:pt idx="28574">
                  <c:v>-73.948660000000004</c:v>
                </c:pt>
                <c:pt idx="28575">
                  <c:v>-73.314409999999995</c:v>
                </c:pt>
                <c:pt idx="28576">
                  <c:v>-73.957424000000003</c:v>
                </c:pt>
                <c:pt idx="28577">
                  <c:v>-73.602549999999979</c:v>
                </c:pt>
                <c:pt idx="28578">
                  <c:v>-73.991637999999995</c:v>
                </c:pt>
                <c:pt idx="28579">
                  <c:v>-73.993751000000003</c:v>
                </c:pt>
                <c:pt idx="28580">
                  <c:v>-73.904843999999997</c:v>
                </c:pt>
                <c:pt idx="28581">
                  <c:v>-73.990577999999999</c:v>
                </c:pt>
                <c:pt idx="28582">
                  <c:v>-73.984285</c:v>
                </c:pt>
                <c:pt idx="28583">
                  <c:v>-111.982237</c:v>
                </c:pt>
                <c:pt idx="28584">
                  <c:v>-73.590844000000004</c:v>
                </c:pt>
                <c:pt idx="28585">
                  <c:v>-73.981577999999999</c:v>
                </c:pt>
                <c:pt idx="28586">
                  <c:v>-73.979291000000003</c:v>
                </c:pt>
                <c:pt idx="28587">
                  <c:v>-73.991449000000003</c:v>
                </c:pt>
                <c:pt idx="28588">
                  <c:v>-74.155389999999969</c:v>
                </c:pt>
                <c:pt idx="28589">
                  <c:v>-73.990069000000005</c:v>
                </c:pt>
                <c:pt idx="28590">
                  <c:v>-73.987549999999999</c:v>
                </c:pt>
                <c:pt idx="28591">
                  <c:v>-74.034470000000013</c:v>
                </c:pt>
                <c:pt idx="28592">
                  <c:v>-74.004711</c:v>
                </c:pt>
                <c:pt idx="28593">
                  <c:v>-74.000829999999993</c:v>
                </c:pt>
                <c:pt idx="28594">
                  <c:v>-73.982169999999996</c:v>
                </c:pt>
                <c:pt idx="28595">
                  <c:v>-73.973310999999981</c:v>
                </c:pt>
                <c:pt idx="28596">
                  <c:v>-73.616579999999999</c:v>
                </c:pt>
                <c:pt idx="28597">
                  <c:v>-73.947199999999995</c:v>
                </c:pt>
                <c:pt idx="28598">
                  <c:v>-73.990149000000002</c:v>
                </c:pt>
                <c:pt idx="28599">
                  <c:v>-73.985164999999995</c:v>
                </c:pt>
                <c:pt idx="28600">
                  <c:v>-73.985558999999981</c:v>
                </c:pt>
                <c:pt idx="28601">
                  <c:v>-73.994569999999996</c:v>
                </c:pt>
                <c:pt idx="28602">
                  <c:v>-73.978043999999983</c:v>
                </c:pt>
                <c:pt idx="28603">
                  <c:v>-73.991635000000002</c:v>
                </c:pt>
                <c:pt idx="28604">
                  <c:v>-87.833601000000002</c:v>
                </c:pt>
                <c:pt idx="28605">
                  <c:v>-73.973249999999993</c:v>
                </c:pt>
                <c:pt idx="28606">
                  <c:v>-73.988795999999979</c:v>
                </c:pt>
                <c:pt idx="28607">
                  <c:v>-73.985240000000005</c:v>
                </c:pt>
                <c:pt idx="28608">
                  <c:v>-73.985622000000006</c:v>
                </c:pt>
                <c:pt idx="28609">
                  <c:v>-73.989268999999993</c:v>
                </c:pt>
                <c:pt idx="28610">
                  <c:v>-73.991432000000003</c:v>
                </c:pt>
                <c:pt idx="28611">
                  <c:v>-96.665871999999965</c:v>
                </c:pt>
                <c:pt idx="28612">
                  <c:v>-73.974017000000003</c:v>
                </c:pt>
                <c:pt idx="28613">
                  <c:v>-79.817840000000004</c:v>
                </c:pt>
                <c:pt idx="28614">
                  <c:v>-73.988670000000013</c:v>
                </c:pt>
                <c:pt idx="28615">
                  <c:v>-73.981127999999998</c:v>
                </c:pt>
                <c:pt idx="28616">
                  <c:v>-73.866759999999999</c:v>
                </c:pt>
                <c:pt idx="28617">
                  <c:v>-73.973455999999999</c:v>
                </c:pt>
                <c:pt idx="28618">
                  <c:v>-73.988680000000002</c:v>
                </c:pt>
                <c:pt idx="28619">
                  <c:v>-73.991060000000004</c:v>
                </c:pt>
                <c:pt idx="28620">
                  <c:v>-73.502809999999982</c:v>
                </c:pt>
                <c:pt idx="28621">
                  <c:v>-73.992063000000002</c:v>
                </c:pt>
                <c:pt idx="28622">
                  <c:v>-73.987219999999994</c:v>
                </c:pt>
                <c:pt idx="28623">
                  <c:v>-89.636627000000004</c:v>
                </c:pt>
                <c:pt idx="28624">
                  <c:v>-73.973867999999982</c:v>
                </c:pt>
                <c:pt idx="28625">
                  <c:v>-73.818252000000001</c:v>
                </c:pt>
                <c:pt idx="28626">
                  <c:v>-75.612268999999998</c:v>
                </c:pt>
                <c:pt idx="28627">
                  <c:v>-73.986887999999979</c:v>
                </c:pt>
                <c:pt idx="28628">
                  <c:v>-73.990499999999997</c:v>
                </c:pt>
                <c:pt idx="28629">
                  <c:v>-73.990388999999979</c:v>
                </c:pt>
                <c:pt idx="28630">
                  <c:v>-74.033090000000001</c:v>
                </c:pt>
                <c:pt idx="28631">
                  <c:v>-73.979355999999981</c:v>
                </c:pt>
                <c:pt idx="28632">
                  <c:v>-73.985886999999991</c:v>
                </c:pt>
                <c:pt idx="28633">
                  <c:v>-86.864293000000004</c:v>
                </c:pt>
                <c:pt idx="28634">
                  <c:v>-73.987331999999981</c:v>
                </c:pt>
                <c:pt idx="28635">
                  <c:v>-73.987308999999982</c:v>
                </c:pt>
                <c:pt idx="28636">
                  <c:v>-73.634092999999979</c:v>
                </c:pt>
                <c:pt idx="28637">
                  <c:v>-73.988050999999999</c:v>
                </c:pt>
                <c:pt idx="28638">
                  <c:v>-73.987947000000005</c:v>
                </c:pt>
                <c:pt idx="28639">
                  <c:v>-73.978774999999985</c:v>
                </c:pt>
                <c:pt idx="28640">
                  <c:v>-73.992289999999997</c:v>
                </c:pt>
                <c:pt idx="28641">
                  <c:v>-73.045050000000003</c:v>
                </c:pt>
                <c:pt idx="28642">
                  <c:v>-73.931970000000007</c:v>
                </c:pt>
                <c:pt idx="28643">
                  <c:v>-73.977512000000004</c:v>
                </c:pt>
                <c:pt idx="28644">
                  <c:v>-73.977044000000006</c:v>
                </c:pt>
                <c:pt idx="28645">
                  <c:v>-86.068521000000004</c:v>
                </c:pt>
                <c:pt idx="28646">
                  <c:v>-73.987832999999981</c:v>
                </c:pt>
                <c:pt idx="28647">
                  <c:v>-73.927580000000006</c:v>
                </c:pt>
                <c:pt idx="28648">
                  <c:v>-73.987879000000007</c:v>
                </c:pt>
                <c:pt idx="28649">
                  <c:v>-73.978778999999989</c:v>
                </c:pt>
                <c:pt idx="28650">
                  <c:v>-73.978736999999967</c:v>
                </c:pt>
                <c:pt idx="28651">
                  <c:v>-73.994640000000004</c:v>
                </c:pt>
                <c:pt idx="28652">
                  <c:v>-73.981114000000005</c:v>
                </c:pt>
                <c:pt idx="28653">
                  <c:v>-73.992979000000005</c:v>
                </c:pt>
                <c:pt idx="28654">
                  <c:v>-73.972888999999967</c:v>
                </c:pt>
                <c:pt idx="28655">
                  <c:v>-73.981347</c:v>
                </c:pt>
                <c:pt idx="28656">
                  <c:v>-73.994595000000004</c:v>
                </c:pt>
                <c:pt idx="28657">
                  <c:v>-75.612076999999985</c:v>
                </c:pt>
                <c:pt idx="28658">
                  <c:v>-73.993112999999994</c:v>
                </c:pt>
                <c:pt idx="28659">
                  <c:v>-73.969577999999998</c:v>
                </c:pt>
                <c:pt idx="28660">
                  <c:v>-73.922343999999981</c:v>
                </c:pt>
                <c:pt idx="28661">
                  <c:v>-73.993035000000006</c:v>
                </c:pt>
                <c:pt idx="28662">
                  <c:v>-73.975488999999968</c:v>
                </c:pt>
                <c:pt idx="28663">
                  <c:v>-73.978537999999986</c:v>
                </c:pt>
                <c:pt idx="28664">
                  <c:v>-73.978639000000001</c:v>
                </c:pt>
                <c:pt idx="28665">
                  <c:v>-73.995092</c:v>
                </c:pt>
                <c:pt idx="28666">
                  <c:v>-73.98897199999999</c:v>
                </c:pt>
                <c:pt idx="28667">
                  <c:v>-73.986779999999982</c:v>
                </c:pt>
                <c:pt idx="28668">
                  <c:v>-73.988769999999974</c:v>
                </c:pt>
                <c:pt idx="28669">
                  <c:v>-73.990960000000001</c:v>
                </c:pt>
                <c:pt idx="28670">
                  <c:v>-73.986879999999999</c:v>
                </c:pt>
                <c:pt idx="28671">
                  <c:v>-73.994882000000004</c:v>
                </c:pt>
                <c:pt idx="28672">
                  <c:v>-73.978620000000006</c:v>
                </c:pt>
                <c:pt idx="28673">
                  <c:v>-73.979304999999982</c:v>
                </c:pt>
                <c:pt idx="28674">
                  <c:v>-111.881</c:v>
                </c:pt>
                <c:pt idx="28675">
                  <c:v>-111.881</c:v>
                </c:pt>
                <c:pt idx="28676">
                  <c:v>-111.881</c:v>
                </c:pt>
                <c:pt idx="28677">
                  <c:v>-111.881</c:v>
                </c:pt>
                <c:pt idx="28678">
                  <c:v>-111.881</c:v>
                </c:pt>
                <c:pt idx="28679">
                  <c:v>-111.881</c:v>
                </c:pt>
                <c:pt idx="28680">
                  <c:v>-111.881</c:v>
                </c:pt>
                <c:pt idx="28681">
                  <c:v>-111.881</c:v>
                </c:pt>
                <c:pt idx="28682">
                  <c:v>-111.881</c:v>
                </c:pt>
                <c:pt idx="28683">
                  <c:v>-73.97271099999999</c:v>
                </c:pt>
                <c:pt idx="28684">
                  <c:v>-73.993424000000005</c:v>
                </c:pt>
                <c:pt idx="28685">
                  <c:v>-73.973506</c:v>
                </c:pt>
                <c:pt idx="28686">
                  <c:v>-73.980667999999994</c:v>
                </c:pt>
                <c:pt idx="28687">
                  <c:v>-73.97980699999998</c:v>
                </c:pt>
                <c:pt idx="28688">
                  <c:v>-73.990889999999993</c:v>
                </c:pt>
                <c:pt idx="28689">
                  <c:v>-73.986627999999996</c:v>
                </c:pt>
                <c:pt idx="28690">
                  <c:v>-73.686493999999982</c:v>
                </c:pt>
                <c:pt idx="28691">
                  <c:v>-73.980400000000003</c:v>
                </c:pt>
                <c:pt idx="28692">
                  <c:v>-89.591238000000004</c:v>
                </c:pt>
                <c:pt idx="28693">
                  <c:v>-96.658102999999969</c:v>
                </c:pt>
                <c:pt idx="28694">
                  <c:v>-73.973122000000004</c:v>
                </c:pt>
                <c:pt idx="28695">
                  <c:v>-73.99534199999998</c:v>
                </c:pt>
                <c:pt idx="28696">
                  <c:v>-73.985929999999996</c:v>
                </c:pt>
                <c:pt idx="28697">
                  <c:v>-73.98</c:v>
                </c:pt>
                <c:pt idx="28698">
                  <c:v>-73.986247000000006</c:v>
                </c:pt>
                <c:pt idx="28699">
                  <c:v>-73.986864999999995</c:v>
                </c:pt>
                <c:pt idx="28700">
                  <c:v>-95.376409999999993</c:v>
                </c:pt>
                <c:pt idx="28701">
                  <c:v>-73.963617999999997</c:v>
                </c:pt>
                <c:pt idx="28702">
                  <c:v>-73.971354000000005</c:v>
                </c:pt>
                <c:pt idx="28703">
                  <c:v>-73.62418799999999</c:v>
                </c:pt>
                <c:pt idx="28704">
                  <c:v>-73.982311999999979</c:v>
                </c:pt>
                <c:pt idx="28705">
                  <c:v>-73.991872000000001</c:v>
                </c:pt>
                <c:pt idx="28706">
                  <c:v>-73.980270000000004</c:v>
                </c:pt>
                <c:pt idx="28707">
                  <c:v>-73.996469000000005</c:v>
                </c:pt>
                <c:pt idx="28708">
                  <c:v>-73.972341999999983</c:v>
                </c:pt>
                <c:pt idx="28709">
                  <c:v>-73.990210000000005</c:v>
                </c:pt>
                <c:pt idx="28710">
                  <c:v>-73.970939999999999</c:v>
                </c:pt>
                <c:pt idx="28711">
                  <c:v>-73.992873000000003</c:v>
                </c:pt>
                <c:pt idx="28712">
                  <c:v>-73.021940999999998</c:v>
                </c:pt>
                <c:pt idx="28713">
                  <c:v>-73.993024000000005</c:v>
                </c:pt>
                <c:pt idx="28714">
                  <c:v>-73.993126000000004</c:v>
                </c:pt>
                <c:pt idx="28715">
                  <c:v>-73.975038999999967</c:v>
                </c:pt>
                <c:pt idx="28716">
                  <c:v>-73.975038999999967</c:v>
                </c:pt>
                <c:pt idx="28717">
                  <c:v>-73.972051999999991</c:v>
                </c:pt>
                <c:pt idx="28718">
                  <c:v>-73.988799999999998</c:v>
                </c:pt>
                <c:pt idx="28719">
                  <c:v>-73.969350000000006</c:v>
                </c:pt>
                <c:pt idx="28720">
                  <c:v>-73.971680000000006</c:v>
                </c:pt>
                <c:pt idx="28721">
                  <c:v>-124.087599</c:v>
                </c:pt>
                <c:pt idx="28722">
                  <c:v>-84.122007999999965</c:v>
                </c:pt>
                <c:pt idx="28723">
                  <c:v>-74.029499999999999</c:v>
                </c:pt>
                <c:pt idx="28724">
                  <c:v>-73.983840999999998</c:v>
                </c:pt>
                <c:pt idx="28725">
                  <c:v>-73.977264000000005</c:v>
                </c:pt>
                <c:pt idx="28726">
                  <c:v>-73.969938999999982</c:v>
                </c:pt>
                <c:pt idx="28727">
                  <c:v>-73.970793</c:v>
                </c:pt>
                <c:pt idx="28728">
                  <c:v>-73.986419999999995</c:v>
                </c:pt>
                <c:pt idx="28729">
                  <c:v>-73.982355999999982</c:v>
                </c:pt>
                <c:pt idx="28730">
                  <c:v>-73.977958999999998</c:v>
                </c:pt>
                <c:pt idx="28731">
                  <c:v>-73.962860000000006</c:v>
                </c:pt>
                <c:pt idx="28732">
                  <c:v>-73.968823999999998</c:v>
                </c:pt>
                <c:pt idx="28733">
                  <c:v>-73.971598999999998</c:v>
                </c:pt>
                <c:pt idx="28734">
                  <c:v>-73.985010000000003</c:v>
                </c:pt>
                <c:pt idx="28735">
                  <c:v>-73.992283999999998</c:v>
                </c:pt>
                <c:pt idx="28736">
                  <c:v>-73.973717999999991</c:v>
                </c:pt>
                <c:pt idx="28737">
                  <c:v>-73.968041999999983</c:v>
                </c:pt>
                <c:pt idx="28738">
                  <c:v>-73.985690000000005</c:v>
                </c:pt>
                <c:pt idx="28739">
                  <c:v>-73.985664999999997</c:v>
                </c:pt>
                <c:pt idx="28740">
                  <c:v>-73.970349999999982</c:v>
                </c:pt>
                <c:pt idx="28741">
                  <c:v>-82.515479999999982</c:v>
                </c:pt>
                <c:pt idx="28742">
                  <c:v>-73.305103000000003</c:v>
                </c:pt>
                <c:pt idx="28743">
                  <c:v>-73.984708999999981</c:v>
                </c:pt>
                <c:pt idx="28744">
                  <c:v>-73.962199999999996</c:v>
                </c:pt>
                <c:pt idx="28745">
                  <c:v>-73.969239999999999</c:v>
                </c:pt>
                <c:pt idx="28746">
                  <c:v>-73.984519000000006</c:v>
                </c:pt>
                <c:pt idx="28747">
                  <c:v>-73.967640000000003</c:v>
                </c:pt>
                <c:pt idx="28748">
                  <c:v>-73.971947</c:v>
                </c:pt>
                <c:pt idx="28749">
                  <c:v>-73.829222000000001</c:v>
                </c:pt>
                <c:pt idx="28750">
                  <c:v>-74.161964999999995</c:v>
                </c:pt>
                <c:pt idx="28751">
                  <c:v>-73.829699999999974</c:v>
                </c:pt>
                <c:pt idx="28752">
                  <c:v>-73.414720000000003</c:v>
                </c:pt>
                <c:pt idx="28753">
                  <c:v>-99.823029999999974</c:v>
                </c:pt>
                <c:pt idx="28754">
                  <c:v>-73.976929999999996</c:v>
                </c:pt>
                <c:pt idx="28755">
                  <c:v>-73.984039999999993</c:v>
                </c:pt>
                <c:pt idx="28756">
                  <c:v>-74.981200000000001</c:v>
                </c:pt>
                <c:pt idx="28757">
                  <c:v>-73.974779999999981</c:v>
                </c:pt>
                <c:pt idx="28758">
                  <c:v>-82.591579999999993</c:v>
                </c:pt>
                <c:pt idx="28759">
                  <c:v>-73.976753000000002</c:v>
                </c:pt>
                <c:pt idx="28760">
                  <c:v>-73.975842999999983</c:v>
                </c:pt>
                <c:pt idx="28761">
                  <c:v>-73.975254000000007</c:v>
                </c:pt>
                <c:pt idx="28762">
                  <c:v>-73.976670000000013</c:v>
                </c:pt>
                <c:pt idx="28763">
                  <c:v>-73.976844999999983</c:v>
                </c:pt>
                <c:pt idx="28764">
                  <c:v>-73.984941000000006</c:v>
                </c:pt>
                <c:pt idx="28765">
                  <c:v>-122.043549</c:v>
                </c:pt>
                <c:pt idx="28766">
                  <c:v>-73.979251000000005</c:v>
                </c:pt>
                <c:pt idx="28767">
                  <c:v>-73.975250000000003</c:v>
                </c:pt>
                <c:pt idx="28768">
                  <c:v>-73.978189999999998</c:v>
                </c:pt>
                <c:pt idx="28769">
                  <c:v>-73.967419000000007</c:v>
                </c:pt>
                <c:pt idx="28770">
                  <c:v>-73.967292999999998</c:v>
                </c:pt>
                <c:pt idx="28771">
                  <c:v>-73.973771999999968</c:v>
                </c:pt>
                <c:pt idx="28772">
                  <c:v>-73.968101000000004</c:v>
                </c:pt>
                <c:pt idx="28773">
                  <c:v>-73.974929000000003</c:v>
                </c:pt>
                <c:pt idx="28774">
                  <c:v>-73.093845999999999</c:v>
                </c:pt>
                <c:pt idx="28775">
                  <c:v>-73.962371999999988</c:v>
                </c:pt>
                <c:pt idx="28776">
                  <c:v>-73.930530000000005</c:v>
                </c:pt>
                <c:pt idx="28777">
                  <c:v>-73.968509999999995</c:v>
                </c:pt>
                <c:pt idx="28778">
                  <c:v>-73.974770000000007</c:v>
                </c:pt>
                <c:pt idx="28779">
                  <c:v>-73.962828000000002</c:v>
                </c:pt>
                <c:pt idx="28780">
                  <c:v>-73.979889999999983</c:v>
                </c:pt>
                <c:pt idx="28781">
                  <c:v>-73.968012000000002</c:v>
                </c:pt>
                <c:pt idx="28782">
                  <c:v>-73.968000000000004</c:v>
                </c:pt>
                <c:pt idx="28783">
                  <c:v>-73.413351000000006</c:v>
                </c:pt>
                <c:pt idx="28784">
                  <c:v>-74.025341999999966</c:v>
                </c:pt>
                <c:pt idx="28785">
                  <c:v>-73.985933000000003</c:v>
                </c:pt>
                <c:pt idx="28786">
                  <c:v>-73.974367999999998</c:v>
                </c:pt>
                <c:pt idx="28787">
                  <c:v>-73.984449999999995</c:v>
                </c:pt>
                <c:pt idx="28788">
                  <c:v>-73.987120000000004</c:v>
                </c:pt>
                <c:pt idx="28789">
                  <c:v>-75.556967999999998</c:v>
                </c:pt>
                <c:pt idx="28790">
                  <c:v>-111.89921</c:v>
                </c:pt>
                <c:pt idx="28791">
                  <c:v>-73.974970000000013</c:v>
                </c:pt>
                <c:pt idx="28792">
                  <c:v>-73.971841999999981</c:v>
                </c:pt>
                <c:pt idx="28793">
                  <c:v>-73.981660000000005</c:v>
                </c:pt>
                <c:pt idx="28794">
                  <c:v>-73.966181000000006</c:v>
                </c:pt>
                <c:pt idx="28795">
                  <c:v>-73.977981999999983</c:v>
                </c:pt>
                <c:pt idx="28796">
                  <c:v>-73.986365000000006</c:v>
                </c:pt>
                <c:pt idx="28797">
                  <c:v>-73.974410000000006</c:v>
                </c:pt>
                <c:pt idx="28798">
                  <c:v>-73.980840000000001</c:v>
                </c:pt>
                <c:pt idx="28799">
                  <c:v>-73.982607999999999</c:v>
                </c:pt>
                <c:pt idx="28800">
                  <c:v>-73.981589999999997</c:v>
                </c:pt>
                <c:pt idx="28801">
                  <c:v>-73.977868999999998</c:v>
                </c:pt>
                <c:pt idx="28802">
                  <c:v>-73.971287000000004</c:v>
                </c:pt>
                <c:pt idx="28803">
                  <c:v>-73.981577000000001</c:v>
                </c:pt>
                <c:pt idx="28804">
                  <c:v>-73.976167000000004</c:v>
                </c:pt>
                <c:pt idx="28805">
                  <c:v>-73.981870000000001</c:v>
                </c:pt>
                <c:pt idx="28806">
                  <c:v>-73.970889999999983</c:v>
                </c:pt>
                <c:pt idx="28807">
                  <c:v>-73.972351999999987</c:v>
                </c:pt>
                <c:pt idx="28808">
                  <c:v>-73.976576999999992</c:v>
                </c:pt>
                <c:pt idx="28809">
                  <c:v>-73.962181000000001</c:v>
                </c:pt>
                <c:pt idx="28810">
                  <c:v>-74.043498999999983</c:v>
                </c:pt>
                <c:pt idx="28811">
                  <c:v>-73.023668999999998</c:v>
                </c:pt>
                <c:pt idx="28812">
                  <c:v>-73.971303000000006</c:v>
                </c:pt>
                <c:pt idx="28813">
                  <c:v>-73.303617000000003</c:v>
                </c:pt>
                <c:pt idx="28814">
                  <c:v>-74.076676999999989</c:v>
                </c:pt>
                <c:pt idx="28815">
                  <c:v>-73.963128999999995</c:v>
                </c:pt>
                <c:pt idx="28816">
                  <c:v>-82.53933499999998</c:v>
                </c:pt>
                <c:pt idx="28817">
                  <c:v>-82.53933499999998</c:v>
                </c:pt>
                <c:pt idx="28818">
                  <c:v>-73.981185999999994</c:v>
                </c:pt>
                <c:pt idx="28819">
                  <c:v>-73.978404999999981</c:v>
                </c:pt>
                <c:pt idx="28820">
                  <c:v>-73.981170000000006</c:v>
                </c:pt>
                <c:pt idx="28821">
                  <c:v>-73.725639000000001</c:v>
                </c:pt>
                <c:pt idx="28822">
                  <c:v>-73.983541000000002</c:v>
                </c:pt>
                <c:pt idx="28823">
                  <c:v>-73.970080999999979</c:v>
                </c:pt>
                <c:pt idx="28824">
                  <c:v>-73.902479999999983</c:v>
                </c:pt>
                <c:pt idx="28825">
                  <c:v>-73.981727000000006</c:v>
                </c:pt>
                <c:pt idx="28826">
                  <c:v>-73.517960000000002</c:v>
                </c:pt>
                <c:pt idx="28827">
                  <c:v>-73.723889999999983</c:v>
                </c:pt>
                <c:pt idx="28828">
                  <c:v>-73.980784</c:v>
                </c:pt>
                <c:pt idx="28829">
                  <c:v>-73.98234699999999</c:v>
                </c:pt>
                <c:pt idx="28830">
                  <c:v>-111.86194999999999</c:v>
                </c:pt>
                <c:pt idx="28831">
                  <c:v>-73.962968000000004</c:v>
                </c:pt>
                <c:pt idx="28832">
                  <c:v>-73.991844999999998</c:v>
                </c:pt>
                <c:pt idx="28833">
                  <c:v>-73.982504000000006</c:v>
                </c:pt>
                <c:pt idx="28834">
                  <c:v>-73.982495</c:v>
                </c:pt>
                <c:pt idx="28835">
                  <c:v>-84.150584999999992</c:v>
                </c:pt>
                <c:pt idx="28836">
                  <c:v>-73.978655000000003</c:v>
                </c:pt>
                <c:pt idx="28837">
                  <c:v>-84.166269999999997</c:v>
                </c:pt>
                <c:pt idx="28838">
                  <c:v>-73.991677999999993</c:v>
                </c:pt>
                <c:pt idx="28839">
                  <c:v>-73.962549999999993</c:v>
                </c:pt>
                <c:pt idx="28840">
                  <c:v>-73.982213000000002</c:v>
                </c:pt>
                <c:pt idx="28841">
                  <c:v>-82.591094999999996</c:v>
                </c:pt>
                <c:pt idx="28842">
                  <c:v>-84.154517999999982</c:v>
                </c:pt>
                <c:pt idx="28843">
                  <c:v>-73.980202000000006</c:v>
                </c:pt>
                <c:pt idx="28844">
                  <c:v>-73.962142</c:v>
                </c:pt>
                <c:pt idx="28845">
                  <c:v>-111.892837</c:v>
                </c:pt>
                <c:pt idx="28846">
                  <c:v>-74.12602099999998</c:v>
                </c:pt>
                <c:pt idx="28847">
                  <c:v>-73.833070000000006</c:v>
                </c:pt>
                <c:pt idx="28848">
                  <c:v>-73.833070000000006</c:v>
                </c:pt>
                <c:pt idx="28849">
                  <c:v>-73.833070000000006</c:v>
                </c:pt>
                <c:pt idx="28850">
                  <c:v>-73.990129999999994</c:v>
                </c:pt>
                <c:pt idx="28851">
                  <c:v>-73.968957000000003</c:v>
                </c:pt>
                <c:pt idx="28852">
                  <c:v>-73.968721000000002</c:v>
                </c:pt>
                <c:pt idx="28853">
                  <c:v>-73.968069999999997</c:v>
                </c:pt>
                <c:pt idx="28854">
                  <c:v>-74.224369999999993</c:v>
                </c:pt>
                <c:pt idx="28855">
                  <c:v>-73.968620000000001</c:v>
                </c:pt>
                <c:pt idx="28856">
                  <c:v>-111.891327</c:v>
                </c:pt>
                <c:pt idx="28857">
                  <c:v>-73.529983000000001</c:v>
                </c:pt>
                <c:pt idx="28858">
                  <c:v>-74.07871999999999</c:v>
                </c:pt>
                <c:pt idx="28859">
                  <c:v>-73.968389999999999</c:v>
                </c:pt>
                <c:pt idx="28860">
                  <c:v>-111.86535000000001</c:v>
                </c:pt>
                <c:pt idx="28861">
                  <c:v>-74.216555999999997</c:v>
                </c:pt>
                <c:pt idx="28862">
                  <c:v>-74.216555999999997</c:v>
                </c:pt>
                <c:pt idx="28863">
                  <c:v>-74.216555999999997</c:v>
                </c:pt>
                <c:pt idx="28864">
                  <c:v>-74.216555999999997</c:v>
                </c:pt>
                <c:pt idx="28865">
                  <c:v>-74.216555999999997</c:v>
                </c:pt>
                <c:pt idx="28866">
                  <c:v>-74.216555999999997</c:v>
                </c:pt>
                <c:pt idx="28867">
                  <c:v>-74.216555999999997</c:v>
                </c:pt>
                <c:pt idx="28868">
                  <c:v>-111.89790000000001</c:v>
                </c:pt>
                <c:pt idx="28869">
                  <c:v>-81.385576999999984</c:v>
                </c:pt>
                <c:pt idx="28870">
                  <c:v>-73.956909999999993</c:v>
                </c:pt>
                <c:pt idx="28871">
                  <c:v>-73.967329000000007</c:v>
                </c:pt>
                <c:pt idx="28872">
                  <c:v>-111.90454</c:v>
                </c:pt>
                <c:pt idx="28873">
                  <c:v>-73.966937999999999</c:v>
                </c:pt>
                <c:pt idx="28874">
                  <c:v>-73.990577999999999</c:v>
                </c:pt>
                <c:pt idx="28875">
                  <c:v>-79.531549999999996</c:v>
                </c:pt>
                <c:pt idx="28876">
                  <c:v>-73.951300000000003</c:v>
                </c:pt>
                <c:pt idx="28877">
                  <c:v>-112.00801</c:v>
                </c:pt>
                <c:pt idx="28878">
                  <c:v>-74.145294000000007</c:v>
                </c:pt>
                <c:pt idx="28879">
                  <c:v>-112.0069</c:v>
                </c:pt>
                <c:pt idx="28880">
                  <c:v>-73.966149999999999</c:v>
                </c:pt>
                <c:pt idx="28881">
                  <c:v>-84.105777999999972</c:v>
                </c:pt>
                <c:pt idx="28882">
                  <c:v>-84.106544999999983</c:v>
                </c:pt>
                <c:pt idx="28883">
                  <c:v>-73.951035000000005</c:v>
                </c:pt>
                <c:pt idx="28884">
                  <c:v>-111.95237</c:v>
                </c:pt>
                <c:pt idx="28885">
                  <c:v>-111.93554</c:v>
                </c:pt>
                <c:pt idx="28886">
                  <c:v>-74.013919999999999</c:v>
                </c:pt>
                <c:pt idx="28887">
                  <c:v>-73.411286000000004</c:v>
                </c:pt>
                <c:pt idx="28888">
                  <c:v>-73.879850999999988</c:v>
                </c:pt>
                <c:pt idx="28889">
                  <c:v>-74.233609999999999</c:v>
                </c:pt>
                <c:pt idx="28890">
                  <c:v>-74.036500000000004</c:v>
                </c:pt>
                <c:pt idx="28891">
                  <c:v>-73.027659999999997</c:v>
                </c:pt>
                <c:pt idx="28892">
                  <c:v>-82.542714000000004</c:v>
                </c:pt>
                <c:pt idx="28893">
                  <c:v>-82.542714000000004</c:v>
                </c:pt>
                <c:pt idx="28894">
                  <c:v>-80.382179999999991</c:v>
                </c:pt>
                <c:pt idx="28895">
                  <c:v>-73.950843000000006</c:v>
                </c:pt>
                <c:pt idx="28896">
                  <c:v>-73.094579999999993</c:v>
                </c:pt>
                <c:pt idx="28897">
                  <c:v>-97.060429999999997</c:v>
                </c:pt>
                <c:pt idx="28898">
                  <c:v>-73.980406000000002</c:v>
                </c:pt>
                <c:pt idx="28899">
                  <c:v>-111.93673699999999</c:v>
                </c:pt>
                <c:pt idx="28900">
                  <c:v>-73.980823999999998</c:v>
                </c:pt>
                <c:pt idx="28901">
                  <c:v>-73.988343999999998</c:v>
                </c:pt>
                <c:pt idx="28902">
                  <c:v>-89.623069999999998</c:v>
                </c:pt>
                <c:pt idx="28903">
                  <c:v>-73.040559999999999</c:v>
                </c:pt>
                <c:pt idx="28904">
                  <c:v>-73.460300000000004</c:v>
                </c:pt>
                <c:pt idx="28905">
                  <c:v>-73.952703999999983</c:v>
                </c:pt>
                <c:pt idx="28906">
                  <c:v>-73.945350000000005</c:v>
                </c:pt>
                <c:pt idx="28907">
                  <c:v>-73.561200999999997</c:v>
                </c:pt>
                <c:pt idx="28908">
                  <c:v>-74.353565000000003</c:v>
                </c:pt>
                <c:pt idx="28909">
                  <c:v>-74.413650000000004</c:v>
                </c:pt>
                <c:pt idx="28910">
                  <c:v>-74.239468000000002</c:v>
                </c:pt>
                <c:pt idx="28911">
                  <c:v>-73.945294000000004</c:v>
                </c:pt>
                <c:pt idx="28912">
                  <c:v>-74.011150000000001</c:v>
                </c:pt>
                <c:pt idx="28913">
                  <c:v>-73.945650999999998</c:v>
                </c:pt>
                <c:pt idx="28914">
                  <c:v>-73.98877499999999</c:v>
                </c:pt>
                <c:pt idx="28915">
                  <c:v>-73.529407999999989</c:v>
                </c:pt>
                <c:pt idx="28916">
                  <c:v>-73.988467</c:v>
                </c:pt>
                <c:pt idx="28917">
                  <c:v>-80.379355999999987</c:v>
                </c:pt>
                <c:pt idx="28918">
                  <c:v>-73.983592000000002</c:v>
                </c:pt>
                <c:pt idx="28919">
                  <c:v>-73.988223000000005</c:v>
                </c:pt>
                <c:pt idx="28920">
                  <c:v>-73.566668000000007</c:v>
                </c:pt>
                <c:pt idx="28921">
                  <c:v>-73.465530000000001</c:v>
                </c:pt>
                <c:pt idx="28922">
                  <c:v>-74.126088999999965</c:v>
                </c:pt>
                <c:pt idx="28923">
                  <c:v>-73.951459999999997</c:v>
                </c:pt>
                <c:pt idx="28924">
                  <c:v>-73.951188999999999</c:v>
                </c:pt>
                <c:pt idx="28925">
                  <c:v>-73.955697999999998</c:v>
                </c:pt>
                <c:pt idx="28926">
                  <c:v>-73.953806</c:v>
                </c:pt>
                <c:pt idx="28927">
                  <c:v>-73.949737999999982</c:v>
                </c:pt>
                <c:pt idx="28928">
                  <c:v>-80.386137999999988</c:v>
                </c:pt>
                <c:pt idx="28929">
                  <c:v>-74.667307999999991</c:v>
                </c:pt>
                <c:pt idx="28930">
                  <c:v>-72.90325</c:v>
                </c:pt>
                <c:pt idx="28931">
                  <c:v>-73.982623000000004</c:v>
                </c:pt>
                <c:pt idx="28932">
                  <c:v>-74.430700999999999</c:v>
                </c:pt>
                <c:pt idx="28933">
                  <c:v>-89.683086999999986</c:v>
                </c:pt>
                <c:pt idx="28934">
                  <c:v>-124.18973699999999</c:v>
                </c:pt>
                <c:pt idx="28935">
                  <c:v>-73.405090000000001</c:v>
                </c:pt>
                <c:pt idx="28936">
                  <c:v>-73.946101999999996</c:v>
                </c:pt>
                <c:pt idx="28937">
                  <c:v>-73.976075999999992</c:v>
                </c:pt>
                <c:pt idx="28938">
                  <c:v>-74.695652999999979</c:v>
                </c:pt>
                <c:pt idx="28939">
                  <c:v>-89.677181999999988</c:v>
                </c:pt>
                <c:pt idx="28940">
                  <c:v>-74.043279999999996</c:v>
                </c:pt>
                <c:pt idx="28941">
                  <c:v>-124.17809200000001</c:v>
                </c:pt>
                <c:pt idx="28942">
                  <c:v>-73.952486999999991</c:v>
                </c:pt>
                <c:pt idx="28943">
                  <c:v>-73.006385999999992</c:v>
                </c:pt>
                <c:pt idx="28944">
                  <c:v>-72.971379999999982</c:v>
                </c:pt>
                <c:pt idx="28945">
                  <c:v>-74.007278999999983</c:v>
                </c:pt>
                <c:pt idx="28946">
                  <c:v>-89.676839999999984</c:v>
                </c:pt>
                <c:pt idx="28947">
                  <c:v>-74.703507000000002</c:v>
                </c:pt>
                <c:pt idx="28948">
                  <c:v>-76.337545000000006</c:v>
                </c:pt>
                <c:pt idx="28949">
                  <c:v>-96.68865799999999</c:v>
                </c:pt>
                <c:pt idx="28950">
                  <c:v>-96.68865799999999</c:v>
                </c:pt>
                <c:pt idx="28951">
                  <c:v>-96.68865799999999</c:v>
                </c:pt>
                <c:pt idx="28952">
                  <c:v>-85.832611999999983</c:v>
                </c:pt>
                <c:pt idx="28953">
                  <c:v>-85.832611999999983</c:v>
                </c:pt>
                <c:pt idx="28954">
                  <c:v>-74.375229999999974</c:v>
                </c:pt>
                <c:pt idx="28955">
                  <c:v>-75.557390999999981</c:v>
                </c:pt>
                <c:pt idx="28956">
                  <c:v>-73.043149999999997</c:v>
                </c:pt>
                <c:pt idx="28957">
                  <c:v>-73.731570000000005</c:v>
                </c:pt>
                <c:pt idx="28958">
                  <c:v>-77.85478599999999</c:v>
                </c:pt>
                <c:pt idx="28959">
                  <c:v>-74.002679000000001</c:v>
                </c:pt>
                <c:pt idx="28960">
                  <c:v>-73.732420000000005</c:v>
                </c:pt>
                <c:pt idx="28961">
                  <c:v>-74.064965999999998</c:v>
                </c:pt>
                <c:pt idx="28962">
                  <c:v>-74.429410000000004</c:v>
                </c:pt>
                <c:pt idx="28963">
                  <c:v>-73.978319999999982</c:v>
                </c:pt>
                <c:pt idx="28964">
                  <c:v>-96.620919999999998</c:v>
                </c:pt>
                <c:pt idx="28965">
                  <c:v>-96.640394000000001</c:v>
                </c:pt>
                <c:pt idx="28966">
                  <c:v>-73.474356</c:v>
                </c:pt>
                <c:pt idx="28967">
                  <c:v>-73.976928000000001</c:v>
                </c:pt>
                <c:pt idx="28968">
                  <c:v>-73.547512999999995</c:v>
                </c:pt>
                <c:pt idx="28969">
                  <c:v>-74.198139999999981</c:v>
                </c:pt>
                <c:pt idx="28970">
                  <c:v>-89.767357000000004</c:v>
                </c:pt>
                <c:pt idx="28971">
                  <c:v>-73.728629999999995</c:v>
                </c:pt>
                <c:pt idx="28972">
                  <c:v>-73.971052</c:v>
                </c:pt>
                <c:pt idx="28973">
                  <c:v>-80.774775999999989</c:v>
                </c:pt>
                <c:pt idx="28974">
                  <c:v>-74.246136000000007</c:v>
                </c:pt>
                <c:pt idx="28975">
                  <c:v>-74.246136000000007</c:v>
                </c:pt>
                <c:pt idx="28976">
                  <c:v>-74.256619999999998</c:v>
                </c:pt>
                <c:pt idx="28977">
                  <c:v>-74.279319999999998</c:v>
                </c:pt>
                <c:pt idx="28978">
                  <c:v>-82.587639999999993</c:v>
                </c:pt>
                <c:pt idx="28979">
                  <c:v>-74.043267999999998</c:v>
                </c:pt>
                <c:pt idx="28980">
                  <c:v>-76.549763999999996</c:v>
                </c:pt>
                <c:pt idx="28981">
                  <c:v>-74.370891999999984</c:v>
                </c:pt>
                <c:pt idx="28982">
                  <c:v>-73.534615000000002</c:v>
                </c:pt>
                <c:pt idx="28983">
                  <c:v>-89.515918999999982</c:v>
                </c:pt>
                <c:pt idx="28984">
                  <c:v>-89.515918999999982</c:v>
                </c:pt>
                <c:pt idx="28985">
                  <c:v>-89.515918999999982</c:v>
                </c:pt>
                <c:pt idx="28986">
                  <c:v>-89.515918999999982</c:v>
                </c:pt>
                <c:pt idx="28987">
                  <c:v>-89.515918999999982</c:v>
                </c:pt>
                <c:pt idx="28988">
                  <c:v>-74.410050999999996</c:v>
                </c:pt>
                <c:pt idx="28989">
                  <c:v>-75.403644999999997</c:v>
                </c:pt>
                <c:pt idx="28990">
                  <c:v>-75.403644999999997</c:v>
                </c:pt>
                <c:pt idx="28991">
                  <c:v>-73.535308999999984</c:v>
                </c:pt>
                <c:pt idx="28992">
                  <c:v>-89.370539999999991</c:v>
                </c:pt>
                <c:pt idx="28993">
                  <c:v>-73.123125999999999</c:v>
                </c:pt>
                <c:pt idx="28994">
                  <c:v>-74.043499999999995</c:v>
                </c:pt>
                <c:pt idx="28995">
                  <c:v>-89.210300000000004</c:v>
                </c:pt>
                <c:pt idx="28996">
                  <c:v>-74.587540000000004</c:v>
                </c:pt>
                <c:pt idx="28997">
                  <c:v>-73.979179999999999</c:v>
                </c:pt>
                <c:pt idx="28998">
                  <c:v>-77.906120000000001</c:v>
                </c:pt>
                <c:pt idx="28999">
                  <c:v>-74.023738999999992</c:v>
                </c:pt>
                <c:pt idx="29000">
                  <c:v>-73.968514999999996</c:v>
                </c:pt>
                <c:pt idx="29001">
                  <c:v>-77.906660000000002</c:v>
                </c:pt>
                <c:pt idx="29002">
                  <c:v>-73.537180000000006</c:v>
                </c:pt>
                <c:pt idx="29003">
                  <c:v>-73.534863000000001</c:v>
                </c:pt>
                <c:pt idx="29004">
                  <c:v>-73.69470699999998</c:v>
                </c:pt>
                <c:pt idx="29005">
                  <c:v>-77.864560999999995</c:v>
                </c:pt>
                <c:pt idx="29006">
                  <c:v>-74.370148999999984</c:v>
                </c:pt>
                <c:pt idx="29007">
                  <c:v>-99.756960000000007</c:v>
                </c:pt>
                <c:pt idx="29008">
                  <c:v>-73.968082999999979</c:v>
                </c:pt>
                <c:pt idx="29009">
                  <c:v>-73.695685999999981</c:v>
                </c:pt>
                <c:pt idx="29010">
                  <c:v>-111.939215</c:v>
                </c:pt>
                <c:pt idx="29011">
                  <c:v>-81.368179999999981</c:v>
                </c:pt>
                <c:pt idx="29012">
                  <c:v>-73.967662000000004</c:v>
                </c:pt>
                <c:pt idx="29013">
                  <c:v>-73.966459</c:v>
                </c:pt>
                <c:pt idx="29014">
                  <c:v>-77.860699999999994</c:v>
                </c:pt>
                <c:pt idx="29015">
                  <c:v>-73.469099999999997</c:v>
                </c:pt>
                <c:pt idx="29016">
                  <c:v>-74.464989000000003</c:v>
                </c:pt>
                <c:pt idx="29017">
                  <c:v>-85.826850999999991</c:v>
                </c:pt>
                <c:pt idx="29018">
                  <c:v>-73.965963000000002</c:v>
                </c:pt>
                <c:pt idx="29019">
                  <c:v>-73.416456999999994</c:v>
                </c:pt>
                <c:pt idx="29020">
                  <c:v>-73.966654000000005</c:v>
                </c:pt>
                <c:pt idx="29021">
                  <c:v>-73.965475999999981</c:v>
                </c:pt>
                <c:pt idx="29022">
                  <c:v>-73.470050000000001</c:v>
                </c:pt>
                <c:pt idx="29023">
                  <c:v>-74.480870999999979</c:v>
                </c:pt>
                <c:pt idx="29024">
                  <c:v>-74.482650000000007</c:v>
                </c:pt>
                <c:pt idx="29025">
                  <c:v>-75.014666000000005</c:v>
                </c:pt>
                <c:pt idx="29026">
                  <c:v>-73.968474000000001</c:v>
                </c:pt>
                <c:pt idx="29027">
                  <c:v>-74.481632000000005</c:v>
                </c:pt>
                <c:pt idx="29028">
                  <c:v>-83.515807999999993</c:v>
                </c:pt>
                <c:pt idx="29029">
                  <c:v>-80.137466000000003</c:v>
                </c:pt>
                <c:pt idx="29030">
                  <c:v>-81.420022000000003</c:v>
                </c:pt>
                <c:pt idx="29031">
                  <c:v>-74.179497999999967</c:v>
                </c:pt>
                <c:pt idx="29032">
                  <c:v>-82.873266999999998</c:v>
                </c:pt>
                <c:pt idx="29033">
                  <c:v>-74.45871799999999</c:v>
                </c:pt>
                <c:pt idx="29034">
                  <c:v>-73.511993000000004</c:v>
                </c:pt>
                <c:pt idx="29035">
                  <c:v>-73.670085999999984</c:v>
                </c:pt>
                <c:pt idx="29036">
                  <c:v>-74.475636999999992</c:v>
                </c:pt>
                <c:pt idx="29037">
                  <c:v>-124.1443</c:v>
                </c:pt>
                <c:pt idx="29038">
                  <c:v>-74.014499999999998</c:v>
                </c:pt>
                <c:pt idx="29039">
                  <c:v>-76.885819999999981</c:v>
                </c:pt>
                <c:pt idx="29040">
                  <c:v>-91.143118000000001</c:v>
                </c:pt>
                <c:pt idx="29041">
                  <c:v>-81.378109999999992</c:v>
                </c:pt>
                <c:pt idx="29042">
                  <c:v>-73.410922999999997</c:v>
                </c:pt>
                <c:pt idx="29043">
                  <c:v>-81.488805999999983</c:v>
                </c:pt>
                <c:pt idx="29044">
                  <c:v>-73.995000000000005</c:v>
                </c:pt>
                <c:pt idx="29045">
                  <c:v>-98.496020999999999</c:v>
                </c:pt>
                <c:pt idx="29046">
                  <c:v>-81.508882999999969</c:v>
                </c:pt>
                <c:pt idx="29047">
                  <c:v>-74.117310000000003</c:v>
                </c:pt>
                <c:pt idx="29048">
                  <c:v>-77.898196999999982</c:v>
                </c:pt>
                <c:pt idx="29049">
                  <c:v>-74.025525000000002</c:v>
                </c:pt>
                <c:pt idx="29050">
                  <c:v>-73.19590199999999</c:v>
                </c:pt>
                <c:pt idx="29051">
                  <c:v>-73.961568999999997</c:v>
                </c:pt>
                <c:pt idx="29052">
                  <c:v>-75.607999999999976</c:v>
                </c:pt>
                <c:pt idx="29053">
                  <c:v>-96.672833999999966</c:v>
                </c:pt>
                <c:pt idx="29054">
                  <c:v>-74.098519999999994</c:v>
                </c:pt>
                <c:pt idx="29055">
                  <c:v>-74.100634999999983</c:v>
                </c:pt>
                <c:pt idx="29056">
                  <c:v>-77.900799000000006</c:v>
                </c:pt>
                <c:pt idx="29057">
                  <c:v>-73.287531999999999</c:v>
                </c:pt>
                <c:pt idx="29058">
                  <c:v>-74.118355999999991</c:v>
                </c:pt>
                <c:pt idx="29059">
                  <c:v>-89.629979999999989</c:v>
                </c:pt>
                <c:pt idx="29060">
                  <c:v>-73.649559999999994</c:v>
                </c:pt>
                <c:pt idx="29061">
                  <c:v>-73.962705999999983</c:v>
                </c:pt>
                <c:pt idx="29062">
                  <c:v>-74.367964000000001</c:v>
                </c:pt>
                <c:pt idx="29063">
                  <c:v>-77.902931999999993</c:v>
                </c:pt>
                <c:pt idx="29064">
                  <c:v>-77.902969999999996</c:v>
                </c:pt>
                <c:pt idx="29065">
                  <c:v>-76.205374999999989</c:v>
                </c:pt>
                <c:pt idx="29066">
                  <c:v>-74.460459999999998</c:v>
                </c:pt>
                <c:pt idx="29067">
                  <c:v>-72.954144999999997</c:v>
                </c:pt>
                <c:pt idx="29068">
                  <c:v>-74.098549000000006</c:v>
                </c:pt>
                <c:pt idx="29069">
                  <c:v>-73.907290000000003</c:v>
                </c:pt>
                <c:pt idx="29070">
                  <c:v>-73.040164000000004</c:v>
                </c:pt>
                <c:pt idx="29071">
                  <c:v>-96.627539999999982</c:v>
                </c:pt>
                <c:pt idx="29072">
                  <c:v>-91.112920000000003</c:v>
                </c:pt>
                <c:pt idx="29073">
                  <c:v>-73.186009999999982</c:v>
                </c:pt>
                <c:pt idx="29074">
                  <c:v>-73.184637999999993</c:v>
                </c:pt>
                <c:pt idx="29075">
                  <c:v>-73.908240000000006</c:v>
                </c:pt>
                <c:pt idx="29076">
                  <c:v>-73.182780999999977</c:v>
                </c:pt>
                <c:pt idx="29077">
                  <c:v>-74.192477999999966</c:v>
                </c:pt>
                <c:pt idx="29078">
                  <c:v>-74.016199999999998</c:v>
                </c:pt>
                <c:pt idx="29079">
                  <c:v>-73.513720000000006</c:v>
                </c:pt>
                <c:pt idx="29080">
                  <c:v>-74.373073999999988</c:v>
                </c:pt>
                <c:pt idx="29081">
                  <c:v>-74.261202999999995</c:v>
                </c:pt>
                <c:pt idx="29082">
                  <c:v>-74.371699999999976</c:v>
                </c:pt>
                <c:pt idx="29083">
                  <c:v>-73.987979999999993</c:v>
                </c:pt>
                <c:pt idx="29084">
                  <c:v>-81.38449</c:v>
                </c:pt>
                <c:pt idx="29085">
                  <c:v>-74.105890999999986</c:v>
                </c:pt>
                <c:pt idx="29086">
                  <c:v>-73.268979999999999</c:v>
                </c:pt>
                <c:pt idx="29087">
                  <c:v>-73.235351999999992</c:v>
                </c:pt>
                <c:pt idx="29088">
                  <c:v>-81.447130000000001</c:v>
                </c:pt>
                <c:pt idx="29089">
                  <c:v>-73.187738999999965</c:v>
                </c:pt>
                <c:pt idx="29090">
                  <c:v>-74.371869999999987</c:v>
                </c:pt>
                <c:pt idx="29091">
                  <c:v>-77.892539999999983</c:v>
                </c:pt>
                <c:pt idx="29092">
                  <c:v>-73.931466999999998</c:v>
                </c:pt>
                <c:pt idx="29093">
                  <c:v>-77.890309999999999</c:v>
                </c:pt>
                <c:pt idx="29094">
                  <c:v>-76.857010000000002</c:v>
                </c:pt>
                <c:pt idx="29095">
                  <c:v>-73.985609999999994</c:v>
                </c:pt>
                <c:pt idx="29096">
                  <c:v>-73.917209999999997</c:v>
                </c:pt>
                <c:pt idx="29097">
                  <c:v>-73.988069999999993</c:v>
                </c:pt>
                <c:pt idx="29098">
                  <c:v>-74.379884999999987</c:v>
                </c:pt>
                <c:pt idx="29099">
                  <c:v>-74.204350000000005</c:v>
                </c:pt>
                <c:pt idx="29100">
                  <c:v>-91.148949999999999</c:v>
                </c:pt>
                <c:pt idx="29101">
                  <c:v>-73.195371999999978</c:v>
                </c:pt>
                <c:pt idx="29102">
                  <c:v>-79.464127000000005</c:v>
                </c:pt>
                <c:pt idx="29103">
                  <c:v>-74.386570000000006</c:v>
                </c:pt>
                <c:pt idx="29104">
                  <c:v>-73.982989000000003</c:v>
                </c:pt>
                <c:pt idx="29105">
                  <c:v>-74.014493999999999</c:v>
                </c:pt>
                <c:pt idx="29106">
                  <c:v>-82.992887999999979</c:v>
                </c:pt>
                <c:pt idx="29107">
                  <c:v>-77.88594999999998</c:v>
                </c:pt>
                <c:pt idx="29108">
                  <c:v>-91.15282999999998</c:v>
                </c:pt>
                <c:pt idx="29109">
                  <c:v>-96.707740000000001</c:v>
                </c:pt>
                <c:pt idx="29110">
                  <c:v>-96.707740000000001</c:v>
                </c:pt>
                <c:pt idx="29111">
                  <c:v>-74.099381999999991</c:v>
                </c:pt>
                <c:pt idx="29112">
                  <c:v>-81.365667000000002</c:v>
                </c:pt>
                <c:pt idx="29113">
                  <c:v>-81.365667000000002</c:v>
                </c:pt>
                <c:pt idx="29114">
                  <c:v>-81.365667000000002</c:v>
                </c:pt>
                <c:pt idx="29115">
                  <c:v>-81.365667000000002</c:v>
                </c:pt>
                <c:pt idx="29116">
                  <c:v>-81.365667000000002</c:v>
                </c:pt>
                <c:pt idx="29117">
                  <c:v>-81.365667000000002</c:v>
                </c:pt>
                <c:pt idx="29118">
                  <c:v>-74.471913000000001</c:v>
                </c:pt>
                <c:pt idx="29119">
                  <c:v>-79.518484999999998</c:v>
                </c:pt>
                <c:pt idx="29120">
                  <c:v>-74.400670000000005</c:v>
                </c:pt>
                <c:pt idx="29121">
                  <c:v>-96.653147999999987</c:v>
                </c:pt>
                <c:pt idx="29122">
                  <c:v>-96.646659</c:v>
                </c:pt>
                <c:pt idx="29123">
                  <c:v>-73.17105699999999</c:v>
                </c:pt>
                <c:pt idx="29124">
                  <c:v>-74.304276999999999</c:v>
                </c:pt>
                <c:pt idx="29125">
                  <c:v>-73.656170999999986</c:v>
                </c:pt>
                <c:pt idx="29126">
                  <c:v>-96.656497999999985</c:v>
                </c:pt>
                <c:pt idx="29127">
                  <c:v>-73.343770000000006</c:v>
                </c:pt>
                <c:pt idx="29128">
                  <c:v>-74.302893999999981</c:v>
                </c:pt>
                <c:pt idx="29129">
                  <c:v>-77.890727999999982</c:v>
                </c:pt>
                <c:pt idx="29130">
                  <c:v>-73.930639999999997</c:v>
                </c:pt>
                <c:pt idx="29131">
                  <c:v>-74.389030000000005</c:v>
                </c:pt>
                <c:pt idx="29132">
                  <c:v>-73.055790999999985</c:v>
                </c:pt>
                <c:pt idx="29133">
                  <c:v>-73.409767000000002</c:v>
                </c:pt>
                <c:pt idx="29134">
                  <c:v>-73.934448000000003</c:v>
                </c:pt>
                <c:pt idx="29135">
                  <c:v>-73.915677000000002</c:v>
                </c:pt>
                <c:pt idx="29136">
                  <c:v>-74.101203999999996</c:v>
                </c:pt>
                <c:pt idx="29137">
                  <c:v>-74.307027000000005</c:v>
                </c:pt>
                <c:pt idx="29138">
                  <c:v>-97.599052999999998</c:v>
                </c:pt>
                <c:pt idx="29139">
                  <c:v>-73.936359999999993</c:v>
                </c:pt>
                <c:pt idx="29140">
                  <c:v>-75.728444999999979</c:v>
                </c:pt>
                <c:pt idx="29141">
                  <c:v>-74.223192999999981</c:v>
                </c:pt>
                <c:pt idx="29142">
                  <c:v>-96.751238000000001</c:v>
                </c:pt>
                <c:pt idx="29143">
                  <c:v>-74.302408999999969</c:v>
                </c:pt>
                <c:pt idx="29144">
                  <c:v>-74.308448999999968</c:v>
                </c:pt>
                <c:pt idx="29145">
                  <c:v>-91.13852</c:v>
                </c:pt>
                <c:pt idx="29146">
                  <c:v>-74.422357999999988</c:v>
                </c:pt>
                <c:pt idx="29147">
                  <c:v>-74.304669000000004</c:v>
                </c:pt>
                <c:pt idx="29148">
                  <c:v>-73.993009999999998</c:v>
                </c:pt>
                <c:pt idx="29149">
                  <c:v>-73.978585999999993</c:v>
                </c:pt>
                <c:pt idx="29150">
                  <c:v>-73.119021000000004</c:v>
                </c:pt>
                <c:pt idx="29151">
                  <c:v>-73.119021000000004</c:v>
                </c:pt>
                <c:pt idx="29152">
                  <c:v>-73.119021000000004</c:v>
                </c:pt>
                <c:pt idx="29153">
                  <c:v>-73.119021000000004</c:v>
                </c:pt>
                <c:pt idx="29154">
                  <c:v>-73.119021000000004</c:v>
                </c:pt>
                <c:pt idx="29155">
                  <c:v>-73.119021000000004</c:v>
                </c:pt>
                <c:pt idx="29156">
                  <c:v>-73.119021000000004</c:v>
                </c:pt>
                <c:pt idx="29157">
                  <c:v>-73.119021000000004</c:v>
                </c:pt>
                <c:pt idx="29158">
                  <c:v>-73.119021000000004</c:v>
                </c:pt>
                <c:pt idx="29159">
                  <c:v>-73.119021000000004</c:v>
                </c:pt>
                <c:pt idx="29160">
                  <c:v>-73.119021000000004</c:v>
                </c:pt>
                <c:pt idx="29161">
                  <c:v>-73.119021000000004</c:v>
                </c:pt>
                <c:pt idx="29162">
                  <c:v>-73.119021000000004</c:v>
                </c:pt>
                <c:pt idx="29163">
                  <c:v>-73.119021000000004</c:v>
                </c:pt>
                <c:pt idx="29164">
                  <c:v>-73.119021000000004</c:v>
                </c:pt>
                <c:pt idx="29165">
                  <c:v>-73.119021000000004</c:v>
                </c:pt>
                <c:pt idx="29166">
                  <c:v>-73.119021000000004</c:v>
                </c:pt>
                <c:pt idx="29167">
                  <c:v>-73.119021000000004</c:v>
                </c:pt>
                <c:pt idx="29168">
                  <c:v>-73.119021000000004</c:v>
                </c:pt>
                <c:pt idx="29169">
                  <c:v>-73.411302000000006</c:v>
                </c:pt>
                <c:pt idx="29170">
                  <c:v>-78.352289999999982</c:v>
                </c:pt>
                <c:pt idx="29171">
                  <c:v>-77.884699999999995</c:v>
                </c:pt>
                <c:pt idx="29172">
                  <c:v>-73.500608</c:v>
                </c:pt>
                <c:pt idx="29173">
                  <c:v>-85.849497999999983</c:v>
                </c:pt>
                <c:pt idx="29174">
                  <c:v>-74.08810699999998</c:v>
                </c:pt>
                <c:pt idx="29175">
                  <c:v>-73.857579999999999</c:v>
                </c:pt>
                <c:pt idx="29176">
                  <c:v>-74.068209999999993</c:v>
                </c:pt>
                <c:pt idx="29177">
                  <c:v>-73.973117000000002</c:v>
                </c:pt>
                <c:pt idx="29178">
                  <c:v>-73.686019999999999</c:v>
                </c:pt>
                <c:pt idx="29179">
                  <c:v>-75.871225999999993</c:v>
                </c:pt>
                <c:pt idx="29180">
                  <c:v>-74.058149999999998</c:v>
                </c:pt>
                <c:pt idx="29181">
                  <c:v>-73.918745999999999</c:v>
                </c:pt>
                <c:pt idx="29182">
                  <c:v>-73.920248999999998</c:v>
                </c:pt>
                <c:pt idx="29183">
                  <c:v>-73.840320000000006</c:v>
                </c:pt>
                <c:pt idx="29184">
                  <c:v>-74.053929999999994</c:v>
                </c:pt>
                <c:pt idx="29185">
                  <c:v>-74.434126000000006</c:v>
                </c:pt>
                <c:pt idx="29186">
                  <c:v>-74.01352</c:v>
                </c:pt>
                <c:pt idx="29187">
                  <c:v>-74.054451</c:v>
                </c:pt>
                <c:pt idx="29188">
                  <c:v>-73.683752999999967</c:v>
                </c:pt>
                <c:pt idx="29189">
                  <c:v>-74.072220000000002</c:v>
                </c:pt>
                <c:pt idx="29190">
                  <c:v>-73.844250000000002</c:v>
                </c:pt>
                <c:pt idx="29191">
                  <c:v>-74.321070000000006</c:v>
                </c:pt>
                <c:pt idx="29192">
                  <c:v>-73.202150000000003</c:v>
                </c:pt>
                <c:pt idx="29193">
                  <c:v>-74.069024999999996</c:v>
                </c:pt>
                <c:pt idx="29194">
                  <c:v>-73.111417000000003</c:v>
                </c:pt>
                <c:pt idx="29195">
                  <c:v>-74.431270000000026</c:v>
                </c:pt>
                <c:pt idx="29196">
                  <c:v>-74.091277000000005</c:v>
                </c:pt>
                <c:pt idx="29197">
                  <c:v>-81.888029999999986</c:v>
                </c:pt>
                <c:pt idx="29198">
                  <c:v>-81.888029999999986</c:v>
                </c:pt>
                <c:pt idx="29199">
                  <c:v>-73.098519999999994</c:v>
                </c:pt>
                <c:pt idx="29200">
                  <c:v>-74.31958299999998</c:v>
                </c:pt>
                <c:pt idx="29201">
                  <c:v>-74.048293000000001</c:v>
                </c:pt>
                <c:pt idx="29202">
                  <c:v>-73.381720000000001</c:v>
                </c:pt>
                <c:pt idx="29203">
                  <c:v>-81.887193999999994</c:v>
                </c:pt>
                <c:pt idx="29204">
                  <c:v>-81.887193999999994</c:v>
                </c:pt>
                <c:pt idx="29205">
                  <c:v>-82.601431999999988</c:v>
                </c:pt>
                <c:pt idx="29206">
                  <c:v>-74.078757999999965</c:v>
                </c:pt>
                <c:pt idx="29207">
                  <c:v>-96.724130000000002</c:v>
                </c:pt>
                <c:pt idx="29208">
                  <c:v>-74.318245000000005</c:v>
                </c:pt>
                <c:pt idx="29209">
                  <c:v>-73.022587999999985</c:v>
                </c:pt>
                <c:pt idx="29210">
                  <c:v>-74.713579999999993</c:v>
                </c:pt>
                <c:pt idx="29211">
                  <c:v>-75.885299000000003</c:v>
                </c:pt>
                <c:pt idx="29212">
                  <c:v>-74.440219999999997</c:v>
                </c:pt>
                <c:pt idx="29213">
                  <c:v>-74.180792999999966</c:v>
                </c:pt>
                <c:pt idx="29214">
                  <c:v>-83.969023000000007</c:v>
                </c:pt>
                <c:pt idx="29215">
                  <c:v>-81.38202099999998</c:v>
                </c:pt>
                <c:pt idx="29216">
                  <c:v>-73.084590000000006</c:v>
                </c:pt>
                <c:pt idx="29217">
                  <c:v>-72.789626999999996</c:v>
                </c:pt>
                <c:pt idx="29218">
                  <c:v>-81.384915000000007</c:v>
                </c:pt>
                <c:pt idx="29219">
                  <c:v>-81.384915000000007</c:v>
                </c:pt>
                <c:pt idx="29220">
                  <c:v>-73.383251999999999</c:v>
                </c:pt>
                <c:pt idx="29221">
                  <c:v>-79.952288999999979</c:v>
                </c:pt>
                <c:pt idx="29222">
                  <c:v>-79.952288999999979</c:v>
                </c:pt>
                <c:pt idx="29223">
                  <c:v>-76.898308999999983</c:v>
                </c:pt>
                <c:pt idx="29224">
                  <c:v>-81.265743999999998</c:v>
                </c:pt>
                <c:pt idx="29225">
                  <c:v>-74.466959000000003</c:v>
                </c:pt>
                <c:pt idx="29226">
                  <c:v>-81.257688000000002</c:v>
                </c:pt>
                <c:pt idx="29227">
                  <c:v>-74.464538000000005</c:v>
                </c:pt>
                <c:pt idx="29228">
                  <c:v>-73.885270000000006</c:v>
                </c:pt>
                <c:pt idx="29229">
                  <c:v>-73.886200000000002</c:v>
                </c:pt>
                <c:pt idx="29230">
                  <c:v>-73.285230999999982</c:v>
                </c:pt>
                <c:pt idx="29231">
                  <c:v>-73.314014999999998</c:v>
                </c:pt>
                <c:pt idx="29232">
                  <c:v>-74.465890000000002</c:v>
                </c:pt>
                <c:pt idx="29233">
                  <c:v>-73.310869999999994</c:v>
                </c:pt>
                <c:pt idx="29234">
                  <c:v>-74.452668000000003</c:v>
                </c:pt>
                <c:pt idx="29235">
                  <c:v>-73.317220000000006</c:v>
                </c:pt>
                <c:pt idx="29236">
                  <c:v>-73.280719000000005</c:v>
                </c:pt>
                <c:pt idx="29237">
                  <c:v>-74.455218000000002</c:v>
                </c:pt>
                <c:pt idx="29238">
                  <c:v>-74.455569999999994</c:v>
                </c:pt>
                <c:pt idx="29239">
                  <c:v>-72.934460000000001</c:v>
                </c:pt>
                <c:pt idx="29240">
                  <c:v>-96.683999999999983</c:v>
                </c:pt>
                <c:pt idx="29241">
                  <c:v>-73.28511899999998</c:v>
                </c:pt>
                <c:pt idx="29242">
                  <c:v>-74.101291000000003</c:v>
                </c:pt>
                <c:pt idx="29243">
                  <c:v>-74.453856000000002</c:v>
                </c:pt>
                <c:pt idx="29244">
                  <c:v>-74.451640999999995</c:v>
                </c:pt>
                <c:pt idx="29245">
                  <c:v>-73.287234999999995</c:v>
                </c:pt>
                <c:pt idx="29246">
                  <c:v>-74.579594999999998</c:v>
                </c:pt>
                <c:pt idx="29247">
                  <c:v>-74.45608</c:v>
                </c:pt>
                <c:pt idx="29248">
                  <c:v>-74.466362000000004</c:v>
                </c:pt>
                <c:pt idx="29249">
                  <c:v>-73.864959999999996</c:v>
                </c:pt>
                <c:pt idx="29250">
                  <c:v>-73.864959999999996</c:v>
                </c:pt>
                <c:pt idx="29251">
                  <c:v>-73.864959999999996</c:v>
                </c:pt>
                <c:pt idx="29252">
                  <c:v>-73.864959999999996</c:v>
                </c:pt>
                <c:pt idx="29253">
                  <c:v>-73.864959999999996</c:v>
                </c:pt>
                <c:pt idx="29254">
                  <c:v>-73.864959999999996</c:v>
                </c:pt>
                <c:pt idx="29255">
                  <c:v>-73.864959999999996</c:v>
                </c:pt>
                <c:pt idx="29256">
                  <c:v>-74.079907999999989</c:v>
                </c:pt>
                <c:pt idx="29257">
                  <c:v>-74.45208599999998</c:v>
                </c:pt>
                <c:pt idx="29258">
                  <c:v>-74.455033999999998</c:v>
                </c:pt>
                <c:pt idx="29259">
                  <c:v>-74.448330999999982</c:v>
                </c:pt>
                <c:pt idx="29260">
                  <c:v>-74.45590199999998</c:v>
                </c:pt>
                <c:pt idx="29261">
                  <c:v>-74.441964999999996</c:v>
                </c:pt>
                <c:pt idx="29262">
                  <c:v>-74.451865999999995</c:v>
                </c:pt>
                <c:pt idx="29263">
                  <c:v>-74.463310000000007</c:v>
                </c:pt>
                <c:pt idx="29264">
                  <c:v>-74.449472</c:v>
                </c:pt>
                <c:pt idx="29265">
                  <c:v>-74.447952000000001</c:v>
                </c:pt>
                <c:pt idx="29266">
                  <c:v>-111.9237</c:v>
                </c:pt>
                <c:pt idx="29267">
                  <c:v>-74.453795999999983</c:v>
                </c:pt>
                <c:pt idx="29268">
                  <c:v>-74.459019999999995</c:v>
                </c:pt>
                <c:pt idx="29269">
                  <c:v>-74.472339999999988</c:v>
                </c:pt>
                <c:pt idx="29270">
                  <c:v>-74.425614999999993</c:v>
                </c:pt>
                <c:pt idx="29271">
                  <c:v>-74.455854000000002</c:v>
                </c:pt>
                <c:pt idx="29272">
                  <c:v>-74.447126999999995</c:v>
                </c:pt>
                <c:pt idx="29273">
                  <c:v>-74.466077999999982</c:v>
                </c:pt>
                <c:pt idx="29274">
                  <c:v>-74.467644000000007</c:v>
                </c:pt>
                <c:pt idx="29275">
                  <c:v>-74.448851000000005</c:v>
                </c:pt>
                <c:pt idx="29276">
                  <c:v>-73.852938999999992</c:v>
                </c:pt>
                <c:pt idx="29277">
                  <c:v>-73.852938999999992</c:v>
                </c:pt>
                <c:pt idx="29278">
                  <c:v>-73.852938999999992</c:v>
                </c:pt>
                <c:pt idx="29279">
                  <c:v>-73.852938999999992</c:v>
                </c:pt>
                <c:pt idx="29280">
                  <c:v>-73.852938999999992</c:v>
                </c:pt>
                <c:pt idx="29281">
                  <c:v>-73.852938999999992</c:v>
                </c:pt>
                <c:pt idx="29282">
                  <c:v>-73.852938999999992</c:v>
                </c:pt>
                <c:pt idx="29283">
                  <c:v>-74.453006000000002</c:v>
                </c:pt>
                <c:pt idx="29284">
                  <c:v>-73.882114999999999</c:v>
                </c:pt>
                <c:pt idx="29285">
                  <c:v>-73.882114999999999</c:v>
                </c:pt>
                <c:pt idx="29286">
                  <c:v>-73.882114999999999</c:v>
                </c:pt>
                <c:pt idx="29287">
                  <c:v>-73.882114999999999</c:v>
                </c:pt>
                <c:pt idx="29288">
                  <c:v>-73.882114999999999</c:v>
                </c:pt>
                <c:pt idx="29289">
                  <c:v>-73.882114999999999</c:v>
                </c:pt>
                <c:pt idx="29290">
                  <c:v>-73.985640000000004</c:v>
                </c:pt>
                <c:pt idx="29291">
                  <c:v>-90.620221999999998</c:v>
                </c:pt>
                <c:pt idx="29292">
                  <c:v>-74.454447000000002</c:v>
                </c:pt>
                <c:pt idx="29293">
                  <c:v>-96.682889999999986</c:v>
                </c:pt>
                <c:pt idx="29294">
                  <c:v>-73.169526000000005</c:v>
                </c:pt>
                <c:pt idx="29295">
                  <c:v>-74.453980999999999</c:v>
                </c:pt>
                <c:pt idx="29296">
                  <c:v>-74.073149999999998</c:v>
                </c:pt>
                <c:pt idx="29297">
                  <c:v>-81.915867000000006</c:v>
                </c:pt>
                <c:pt idx="29298">
                  <c:v>-74.291291999999999</c:v>
                </c:pt>
                <c:pt idx="29299">
                  <c:v>-81.432365000000004</c:v>
                </c:pt>
                <c:pt idx="29300">
                  <c:v>-73.158229999999975</c:v>
                </c:pt>
                <c:pt idx="29301">
                  <c:v>-74.229755999999981</c:v>
                </c:pt>
                <c:pt idx="29302">
                  <c:v>-81.425060000000002</c:v>
                </c:pt>
                <c:pt idx="29303">
                  <c:v>-73.157150000000001</c:v>
                </c:pt>
                <c:pt idx="29304">
                  <c:v>-81.923929000000001</c:v>
                </c:pt>
                <c:pt idx="29305">
                  <c:v>-81.428267000000005</c:v>
                </c:pt>
                <c:pt idx="29306">
                  <c:v>-73.188539999999989</c:v>
                </c:pt>
                <c:pt idx="29307">
                  <c:v>-96.729614999999995</c:v>
                </c:pt>
                <c:pt idx="29308">
                  <c:v>-74.218760000000003</c:v>
                </c:pt>
                <c:pt idx="29309">
                  <c:v>-73.192517999999993</c:v>
                </c:pt>
                <c:pt idx="29310">
                  <c:v>-73.189451999999989</c:v>
                </c:pt>
                <c:pt idx="29311">
                  <c:v>-73.964834999999994</c:v>
                </c:pt>
                <c:pt idx="29312">
                  <c:v>-74.336569999999995</c:v>
                </c:pt>
                <c:pt idx="29313">
                  <c:v>-81.775109</c:v>
                </c:pt>
                <c:pt idx="29314">
                  <c:v>-74.337379999999982</c:v>
                </c:pt>
                <c:pt idx="29315">
                  <c:v>-76.81371</c:v>
                </c:pt>
                <c:pt idx="29316">
                  <c:v>-74.337329999999994</c:v>
                </c:pt>
                <c:pt idx="29317">
                  <c:v>-73.113446999999979</c:v>
                </c:pt>
                <c:pt idx="29318">
                  <c:v>-73.972078999999965</c:v>
                </c:pt>
                <c:pt idx="29319">
                  <c:v>-73.08713299999998</c:v>
                </c:pt>
                <c:pt idx="29320">
                  <c:v>-74.338079999999991</c:v>
                </c:pt>
                <c:pt idx="29321">
                  <c:v>-82.262576999999979</c:v>
                </c:pt>
                <c:pt idx="29322">
                  <c:v>-74.334739999999982</c:v>
                </c:pt>
                <c:pt idx="29323">
                  <c:v>-73.419064000000006</c:v>
                </c:pt>
                <c:pt idx="29324">
                  <c:v>-73.104830000000007</c:v>
                </c:pt>
                <c:pt idx="29325">
                  <c:v>-74.355859999999993</c:v>
                </c:pt>
                <c:pt idx="29326">
                  <c:v>-74.335210000000004</c:v>
                </c:pt>
                <c:pt idx="29327">
                  <c:v>-74.333079999999981</c:v>
                </c:pt>
                <c:pt idx="29328">
                  <c:v>-74.547426000000002</c:v>
                </c:pt>
                <c:pt idx="29329">
                  <c:v>-74.547426000000002</c:v>
                </c:pt>
                <c:pt idx="29330">
                  <c:v>-74.547426000000002</c:v>
                </c:pt>
                <c:pt idx="29331">
                  <c:v>-74.547426000000002</c:v>
                </c:pt>
                <c:pt idx="29332">
                  <c:v>-76.786810000000003</c:v>
                </c:pt>
                <c:pt idx="29333">
                  <c:v>-80.289376999999988</c:v>
                </c:pt>
                <c:pt idx="29334">
                  <c:v>-74.414321000000001</c:v>
                </c:pt>
                <c:pt idx="29335">
                  <c:v>-74.500230999999999</c:v>
                </c:pt>
                <c:pt idx="29336">
                  <c:v>-74.500230999999999</c:v>
                </c:pt>
                <c:pt idx="29337">
                  <c:v>-96.673039999999986</c:v>
                </c:pt>
                <c:pt idx="29338">
                  <c:v>-74.406019999999998</c:v>
                </c:pt>
                <c:pt idx="29339">
                  <c:v>-84.594859999999997</c:v>
                </c:pt>
                <c:pt idx="29340">
                  <c:v>-74.491218000000003</c:v>
                </c:pt>
                <c:pt idx="29341">
                  <c:v>-81.43038</c:v>
                </c:pt>
                <c:pt idx="29342">
                  <c:v>-73.891516999999993</c:v>
                </c:pt>
                <c:pt idx="29343">
                  <c:v>-73.130455999999981</c:v>
                </c:pt>
                <c:pt idx="29344">
                  <c:v>-73.081393000000006</c:v>
                </c:pt>
                <c:pt idx="29345">
                  <c:v>-74.08917799999999</c:v>
                </c:pt>
                <c:pt idx="29346">
                  <c:v>-74.412290999999996</c:v>
                </c:pt>
                <c:pt idx="29347">
                  <c:v>-74.089564999999993</c:v>
                </c:pt>
                <c:pt idx="29348">
                  <c:v>-73.911079999999998</c:v>
                </c:pt>
                <c:pt idx="29349">
                  <c:v>-73.630690000000001</c:v>
                </c:pt>
                <c:pt idx="29350">
                  <c:v>-111.895324</c:v>
                </c:pt>
                <c:pt idx="29351">
                  <c:v>-74.580830000000006</c:v>
                </c:pt>
                <c:pt idx="29352">
                  <c:v>-74.387471999999988</c:v>
                </c:pt>
                <c:pt idx="29353">
                  <c:v>-74.426919999999996</c:v>
                </c:pt>
                <c:pt idx="29354">
                  <c:v>-73.051680000000005</c:v>
                </c:pt>
                <c:pt idx="29355">
                  <c:v>-73.624709999999979</c:v>
                </c:pt>
                <c:pt idx="29356">
                  <c:v>-73.627622000000002</c:v>
                </c:pt>
                <c:pt idx="29357">
                  <c:v>-73.897270000000006</c:v>
                </c:pt>
                <c:pt idx="29358">
                  <c:v>-74.337410000000006</c:v>
                </c:pt>
                <c:pt idx="29359">
                  <c:v>-74.035344999999992</c:v>
                </c:pt>
                <c:pt idx="29360">
                  <c:v>-73.835014000000001</c:v>
                </c:pt>
                <c:pt idx="29361">
                  <c:v>-73.129805999999988</c:v>
                </c:pt>
                <c:pt idx="29362">
                  <c:v>-74.338579999999979</c:v>
                </c:pt>
                <c:pt idx="29363">
                  <c:v>-73.052580999999989</c:v>
                </c:pt>
                <c:pt idx="29364">
                  <c:v>-73.047239000000005</c:v>
                </c:pt>
                <c:pt idx="29365">
                  <c:v>-98.498002999999983</c:v>
                </c:pt>
                <c:pt idx="29366">
                  <c:v>-85.487037999999998</c:v>
                </c:pt>
                <c:pt idx="29367">
                  <c:v>-74.419379000000006</c:v>
                </c:pt>
                <c:pt idx="29368">
                  <c:v>-81.770600000000002</c:v>
                </c:pt>
                <c:pt idx="29369">
                  <c:v>-74.0535</c:v>
                </c:pt>
                <c:pt idx="29370">
                  <c:v>-73.834760000000003</c:v>
                </c:pt>
                <c:pt idx="29371">
                  <c:v>-97.605977999999965</c:v>
                </c:pt>
                <c:pt idx="29372">
                  <c:v>-73.631081999999992</c:v>
                </c:pt>
                <c:pt idx="29373">
                  <c:v>-74.099706999999981</c:v>
                </c:pt>
                <c:pt idx="29374">
                  <c:v>-99.815152999999981</c:v>
                </c:pt>
                <c:pt idx="29375">
                  <c:v>-77.746651</c:v>
                </c:pt>
                <c:pt idx="29376">
                  <c:v>-73.007666999999998</c:v>
                </c:pt>
                <c:pt idx="29377">
                  <c:v>-73.349603999999999</c:v>
                </c:pt>
                <c:pt idx="29378">
                  <c:v>-73.013120000000001</c:v>
                </c:pt>
                <c:pt idx="29379">
                  <c:v>-85.509680000000003</c:v>
                </c:pt>
                <c:pt idx="29380">
                  <c:v>-74.440539999999999</c:v>
                </c:pt>
                <c:pt idx="29381">
                  <c:v>-82.315029999999993</c:v>
                </c:pt>
                <c:pt idx="29382">
                  <c:v>-73.833979999999983</c:v>
                </c:pt>
                <c:pt idx="29383">
                  <c:v>-72.996629999999996</c:v>
                </c:pt>
                <c:pt idx="29384">
                  <c:v>-73.126657999999992</c:v>
                </c:pt>
                <c:pt idx="29385">
                  <c:v>-73.912862000000004</c:v>
                </c:pt>
                <c:pt idx="29386">
                  <c:v>-73.83426</c:v>
                </c:pt>
                <c:pt idx="29387">
                  <c:v>-74.825768999999966</c:v>
                </c:pt>
                <c:pt idx="29388">
                  <c:v>-74.037959999999998</c:v>
                </c:pt>
                <c:pt idx="29389">
                  <c:v>-74.422635</c:v>
                </c:pt>
                <c:pt idx="29390">
                  <c:v>-73.12730999999998</c:v>
                </c:pt>
                <c:pt idx="29391">
                  <c:v>-74.187529999999995</c:v>
                </c:pt>
                <c:pt idx="29392">
                  <c:v>-74.309997999999979</c:v>
                </c:pt>
                <c:pt idx="29393">
                  <c:v>-73.627139999999983</c:v>
                </c:pt>
                <c:pt idx="29394">
                  <c:v>-73.25597999999998</c:v>
                </c:pt>
                <c:pt idx="29395">
                  <c:v>-74.273329999999973</c:v>
                </c:pt>
                <c:pt idx="29396">
                  <c:v>-72.536390999999981</c:v>
                </c:pt>
                <c:pt idx="29397">
                  <c:v>-97.59674099999998</c:v>
                </c:pt>
                <c:pt idx="29398">
                  <c:v>-111.88754</c:v>
                </c:pt>
                <c:pt idx="29399">
                  <c:v>-73.985891999999993</c:v>
                </c:pt>
                <c:pt idx="29400">
                  <c:v>-72.988799999999998</c:v>
                </c:pt>
                <c:pt idx="29401">
                  <c:v>-74.426186999999999</c:v>
                </c:pt>
                <c:pt idx="29402">
                  <c:v>-74.238280000000003</c:v>
                </c:pt>
                <c:pt idx="29403">
                  <c:v>-74.535589999999999</c:v>
                </c:pt>
                <c:pt idx="29404">
                  <c:v>-73.321979999999982</c:v>
                </c:pt>
                <c:pt idx="29405">
                  <c:v>-72.536544000000006</c:v>
                </c:pt>
                <c:pt idx="29406">
                  <c:v>-80.83914</c:v>
                </c:pt>
                <c:pt idx="29407">
                  <c:v>-74.428044</c:v>
                </c:pt>
                <c:pt idx="29408">
                  <c:v>-74.085681999999991</c:v>
                </c:pt>
                <c:pt idx="29409">
                  <c:v>-73.905249999999995</c:v>
                </c:pt>
                <c:pt idx="29410">
                  <c:v>-73.984009999999998</c:v>
                </c:pt>
                <c:pt idx="29411">
                  <c:v>-81.429496999999998</c:v>
                </c:pt>
                <c:pt idx="29412">
                  <c:v>-115.492766</c:v>
                </c:pt>
                <c:pt idx="29413">
                  <c:v>-74.118601999999981</c:v>
                </c:pt>
                <c:pt idx="29414">
                  <c:v>-74.649000000000001</c:v>
                </c:pt>
                <c:pt idx="29415">
                  <c:v>-81.439786999999981</c:v>
                </c:pt>
                <c:pt idx="29416">
                  <c:v>-73.977810000000005</c:v>
                </c:pt>
                <c:pt idx="29417">
                  <c:v>-73.254604999999998</c:v>
                </c:pt>
                <c:pt idx="29418">
                  <c:v>-73.010230000000007</c:v>
                </c:pt>
                <c:pt idx="29419">
                  <c:v>-111.887866</c:v>
                </c:pt>
                <c:pt idx="29420">
                  <c:v>-72.948410999999993</c:v>
                </c:pt>
                <c:pt idx="29421">
                  <c:v>-74.068809999999999</c:v>
                </c:pt>
                <c:pt idx="29422">
                  <c:v>-74.207949999999997</c:v>
                </c:pt>
                <c:pt idx="29423">
                  <c:v>-74.458297000000002</c:v>
                </c:pt>
                <c:pt idx="29424">
                  <c:v>-74.165559999999999</c:v>
                </c:pt>
                <c:pt idx="29425">
                  <c:v>-74.557599999999994</c:v>
                </c:pt>
                <c:pt idx="29426">
                  <c:v>-74.536359000000004</c:v>
                </c:pt>
                <c:pt idx="29427">
                  <c:v>-74.067857000000004</c:v>
                </c:pt>
                <c:pt idx="29428">
                  <c:v>-74.252707999999984</c:v>
                </c:pt>
                <c:pt idx="29429">
                  <c:v>-80.687820000000002</c:v>
                </c:pt>
                <c:pt idx="29430">
                  <c:v>-74.712598999999983</c:v>
                </c:pt>
                <c:pt idx="29431">
                  <c:v>-74.063327000000001</c:v>
                </c:pt>
                <c:pt idx="29432">
                  <c:v>-74.713036000000002</c:v>
                </c:pt>
                <c:pt idx="29433">
                  <c:v>-74.215791999999979</c:v>
                </c:pt>
                <c:pt idx="29434">
                  <c:v>-73.003241000000003</c:v>
                </c:pt>
                <c:pt idx="29435">
                  <c:v>-73.909970000000001</c:v>
                </c:pt>
                <c:pt idx="29436">
                  <c:v>-74.274270000000001</c:v>
                </c:pt>
                <c:pt idx="29437">
                  <c:v>-74.055789999999988</c:v>
                </c:pt>
                <c:pt idx="29438">
                  <c:v>-74.366650000000007</c:v>
                </c:pt>
                <c:pt idx="29439">
                  <c:v>-74.032139999999998</c:v>
                </c:pt>
                <c:pt idx="29440">
                  <c:v>-97.348640000000003</c:v>
                </c:pt>
                <c:pt idx="29441">
                  <c:v>-74.155030999999966</c:v>
                </c:pt>
                <c:pt idx="29442">
                  <c:v>-74.06377999999998</c:v>
                </c:pt>
                <c:pt idx="29443">
                  <c:v>-74.253782999999984</c:v>
                </c:pt>
                <c:pt idx="29444">
                  <c:v>-73.817178999999982</c:v>
                </c:pt>
                <c:pt idx="29445">
                  <c:v>-74.275729999999982</c:v>
                </c:pt>
                <c:pt idx="29446">
                  <c:v>-74.216515000000001</c:v>
                </c:pt>
                <c:pt idx="29447">
                  <c:v>-74.520449999999983</c:v>
                </c:pt>
                <c:pt idx="29448">
                  <c:v>-73.342928000000001</c:v>
                </c:pt>
                <c:pt idx="29449">
                  <c:v>-74.262080999999981</c:v>
                </c:pt>
                <c:pt idx="29450">
                  <c:v>-74.229536999999979</c:v>
                </c:pt>
                <c:pt idx="29451">
                  <c:v>-73.827784999999992</c:v>
                </c:pt>
                <c:pt idx="29452">
                  <c:v>-111.89224400000001</c:v>
                </c:pt>
                <c:pt idx="29453">
                  <c:v>-73.975261000000003</c:v>
                </c:pt>
                <c:pt idx="29454">
                  <c:v>-73.818729999999974</c:v>
                </c:pt>
                <c:pt idx="29455">
                  <c:v>-73.144710000000003</c:v>
                </c:pt>
                <c:pt idx="29456">
                  <c:v>-74.237618999999995</c:v>
                </c:pt>
                <c:pt idx="29457">
                  <c:v>-73.804366999999999</c:v>
                </c:pt>
                <c:pt idx="29458">
                  <c:v>-72.877549999999999</c:v>
                </c:pt>
                <c:pt idx="29459">
                  <c:v>-98.377527000000001</c:v>
                </c:pt>
                <c:pt idx="29460">
                  <c:v>-72.387400999999983</c:v>
                </c:pt>
                <c:pt idx="29461">
                  <c:v>-73.854460000000003</c:v>
                </c:pt>
                <c:pt idx="29462">
                  <c:v>-72.385564000000002</c:v>
                </c:pt>
                <c:pt idx="29463">
                  <c:v>-78.209456000000003</c:v>
                </c:pt>
                <c:pt idx="29464">
                  <c:v>-81.160769000000002</c:v>
                </c:pt>
                <c:pt idx="29465">
                  <c:v>-80.856779999999986</c:v>
                </c:pt>
                <c:pt idx="29466">
                  <c:v>-80.819314000000006</c:v>
                </c:pt>
                <c:pt idx="29467">
                  <c:v>-81.11551</c:v>
                </c:pt>
                <c:pt idx="29468">
                  <c:v>-74.543780999999981</c:v>
                </c:pt>
                <c:pt idx="29469">
                  <c:v>-74.561869000000002</c:v>
                </c:pt>
                <c:pt idx="29470">
                  <c:v>-73.073139999999981</c:v>
                </c:pt>
                <c:pt idx="29471">
                  <c:v>-74.071562</c:v>
                </c:pt>
                <c:pt idx="29472">
                  <c:v>-74.565200000000004</c:v>
                </c:pt>
                <c:pt idx="29473">
                  <c:v>-74.549002999999999</c:v>
                </c:pt>
                <c:pt idx="29474">
                  <c:v>-74.639160000000004</c:v>
                </c:pt>
                <c:pt idx="29475">
                  <c:v>-81.155729999999977</c:v>
                </c:pt>
                <c:pt idx="29476">
                  <c:v>-81.4482</c:v>
                </c:pt>
                <c:pt idx="29477">
                  <c:v>-74.548271999999983</c:v>
                </c:pt>
                <c:pt idx="29478">
                  <c:v>-73.072781999999975</c:v>
                </c:pt>
                <c:pt idx="29479">
                  <c:v>-80.868039999999979</c:v>
                </c:pt>
                <c:pt idx="29480">
                  <c:v>-74.552267000000001</c:v>
                </c:pt>
                <c:pt idx="29481">
                  <c:v>-74.559270000000012</c:v>
                </c:pt>
                <c:pt idx="29482">
                  <c:v>-74.032389999999992</c:v>
                </c:pt>
                <c:pt idx="29483">
                  <c:v>-74.079176999999987</c:v>
                </c:pt>
                <c:pt idx="29484">
                  <c:v>-74.236491999999998</c:v>
                </c:pt>
                <c:pt idx="29485">
                  <c:v>-74.235100000000003</c:v>
                </c:pt>
                <c:pt idx="29486">
                  <c:v>-74.396970999999979</c:v>
                </c:pt>
                <c:pt idx="29487">
                  <c:v>-74.031513000000004</c:v>
                </c:pt>
                <c:pt idx="29488">
                  <c:v>-74.236716999999999</c:v>
                </c:pt>
                <c:pt idx="29489">
                  <c:v>-74.234892000000002</c:v>
                </c:pt>
                <c:pt idx="29490">
                  <c:v>-74.238159999999993</c:v>
                </c:pt>
                <c:pt idx="29491">
                  <c:v>-73.875529999999998</c:v>
                </c:pt>
                <c:pt idx="29492">
                  <c:v>-74.030366999999998</c:v>
                </c:pt>
                <c:pt idx="29493">
                  <c:v>-77.847829000000004</c:v>
                </c:pt>
                <c:pt idx="29494">
                  <c:v>-77.847829000000004</c:v>
                </c:pt>
                <c:pt idx="29495">
                  <c:v>-74.239502999999999</c:v>
                </c:pt>
                <c:pt idx="29496">
                  <c:v>-74.240537000000003</c:v>
                </c:pt>
                <c:pt idx="29497">
                  <c:v>-74.238</c:v>
                </c:pt>
                <c:pt idx="29498">
                  <c:v>-74.233731999999989</c:v>
                </c:pt>
                <c:pt idx="29499">
                  <c:v>-74.237300000000005</c:v>
                </c:pt>
                <c:pt idx="29500">
                  <c:v>-74.235947999999979</c:v>
                </c:pt>
                <c:pt idx="29501">
                  <c:v>-74.23908299999998</c:v>
                </c:pt>
                <c:pt idx="29502">
                  <c:v>-74.238293999999996</c:v>
                </c:pt>
                <c:pt idx="29503">
                  <c:v>-73.963499999999996</c:v>
                </c:pt>
                <c:pt idx="29504">
                  <c:v>-74.235077999999987</c:v>
                </c:pt>
                <c:pt idx="29505">
                  <c:v>-73.779753999999983</c:v>
                </c:pt>
                <c:pt idx="29506">
                  <c:v>-73.77928</c:v>
                </c:pt>
                <c:pt idx="29507">
                  <c:v>-81.13530999999999</c:v>
                </c:pt>
                <c:pt idx="29508">
                  <c:v>-73.780679000000006</c:v>
                </c:pt>
                <c:pt idx="29509">
                  <c:v>-74.03270999999998</c:v>
                </c:pt>
                <c:pt idx="29510">
                  <c:v>-74.033839999999998</c:v>
                </c:pt>
                <c:pt idx="29511">
                  <c:v>-74.076797999999968</c:v>
                </c:pt>
                <c:pt idx="29512">
                  <c:v>-74.142772999999991</c:v>
                </c:pt>
                <c:pt idx="29513">
                  <c:v>-74.574449999999999</c:v>
                </c:pt>
                <c:pt idx="29514">
                  <c:v>-73.903198000000003</c:v>
                </c:pt>
                <c:pt idx="29515">
                  <c:v>-74.049722000000003</c:v>
                </c:pt>
                <c:pt idx="29516">
                  <c:v>-73.849000000000004</c:v>
                </c:pt>
                <c:pt idx="29517">
                  <c:v>-74.054108999999983</c:v>
                </c:pt>
                <c:pt idx="29518">
                  <c:v>-74.363315999999998</c:v>
                </c:pt>
                <c:pt idx="29519">
                  <c:v>-74.059911999999983</c:v>
                </c:pt>
                <c:pt idx="29520">
                  <c:v>-73.847560000000001</c:v>
                </c:pt>
                <c:pt idx="29521">
                  <c:v>-81.430300000000003</c:v>
                </c:pt>
                <c:pt idx="29522">
                  <c:v>-91.186925000000002</c:v>
                </c:pt>
                <c:pt idx="29523">
                  <c:v>-91.186925000000002</c:v>
                </c:pt>
                <c:pt idx="29524">
                  <c:v>-91.186925000000002</c:v>
                </c:pt>
                <c:pt idx="29525">
                  <c:v>-74.054495000000003</c:v>
                </c:pt>
                <c:pt idx="29526">
                  <c:v>-73.810950000000005</c:v>
                </c:pt>
                <c:pt idx="29527">
                  <c:v>-81.416810999999996</c:v>
                </c:pt>
                <c:pt idx="29528">
                  <c:v>-73.780530000000013</c:v>
                </c:pt>
                <c:pt idx="29529">
                  <c:v>-74.085793999999993</c:v>
                </c:pt>
                <c:pt idx="29530">
                  <c:v>-75.709427000000005</c:v>
                </c:pt>
                <c:pt idx="29531">
                  <c:v>-73.053943000000004</c:v>
                </c:pt>
                <c:pt idx="29532">
                  <c:v>-73.788570000000007</c:v>
                </c:pt>
                <c:pt idx="29533">
                  <c:v>-72.691084000000004</c:v>
                </c:pt>
                <c:pt idx="29534">
                  <c:v>-98.375439999999983</c:v>
                </c:pt>
                <c:pt idx="29535">
                  <c:v>-73.895169999999993</c:v>
                </c:pt>
                <c:pt idx="29536">
                  <c:v>-74.124216000000004</c:v>
                </c:pt>
                <c:pt idx="29537">
                  <c:v>-74.057601000000005</c:v>
                </c:pt>
                <c:pt idx="29538">
                  <c:v>-74.057601000000005</c:v>
                </c:pt>
                <c:pt idx="29539">
                  <c:v>-74.057601000000005</c:v>
                </c:pt>
                <c:pt idx="29540">
                  <c:v>-74.057601000000005</c:v>
                </c:pt>
                <c:pt idx="29541">
                  <c:v>-74.057601000000005</c:v>
                </c:pt>
                <c:pt idx="29542">
                  <c:v>-74.057601000000005</c:v>
                </c:pt>
                <c:pt idx="29543">
                  <c:v>-74.057601000000005</c:v>
                </c:pt>
                <c:pt idx="29544">
                  <c:v>-74.057601000000005</c:v>
                </c:pt>
                <c:pt idx="29545">
                  <c:v>-74.057601000000005</c:v>
                </c:pt>
                <c:pt idx="29546">
                  <c:v>-74.088065</c:v>
                </c:pt>
                <c:pt idx="29547">
                  <c:v>-96.534379999999999</c:v>
                </c:pt>
                <c:pt idx="29548">
                  <c:v>-78.242400000000004</c:v>
                </c:pt>
                <c:pt idx="29549">
                  <c:v>-111.887383</c:v>
                </c:pt>
                <c:pt idx="29550">
                  <c:v>-72.716215000000005</c:v>
                </c:pt>
                <c:pt idx="29551">
                  <c:v>-81.106617999999983</c:v>
                </c:pt>
                <c:pt idx="29552">
                  <c:v>-74.088284999999999</c:v>
                </c:pt>
                <c:pt idx="29553">
                  <c:v>-115.53336899999999</c:v>
                </c:pt>
                <c:pt idx="29554">
                  <c:v>-115.53336899999999</c:v>
                </c:pt>
                <c:pt idx="29555">
                  <c:v>-76.049160000000001</c:v>
                </c:pt>
                <c:pt idx="29556">
                  <c:v>-73.837508</c:v>
                </c:pt>
                <c:pt idx="29557">
                  <c:v>-81.127336999999969</c:v>
                </c:pt>
                <c:pt idx="29558">
                  <c:v>-74.516856000000004</c:v>
                </c:pt>
                <c:pt idx="29559">
                  <c:v>-73.787391999999983</c:v>
                </c:pt>
                <c:pt idx="29560">
                  <c:v>-72.707477999999981</c:v>
                </c:pt>
                <c:pt idx="29561">
                  <c:v>-74.073299000000006</c:v>
                </c:pt>
                <c:pt idx="29562">
                  <c:v>-72.710548000000003</c:v>
                </c:pt>
                <c:pt idx="29563">
                  <c:v>-74.073947999999987</c:v>
                </c:pt>
                <c:pt idx="29564">
                  <c:v>-98.3399</c:v>
                </c:pt>
                <c:pt idx="29565">
                  <c:v>-98.363659999999996</c:v>
                </c:pt>
                <c:pt idx="29566">
                  <c:v>-73.963342999999981</c:v>
                </c:pt>
                <c:pt idx="29567">
                  <c:v>-97.098089999999999</c:v>
                </c:pt>
                <c:pt idx="29568">
                  <c:v>-73.82204999999999</c:v>
                </c:pt>
                <c:pt idx="29569">
                  <c:v>-90.390209999999996</c:v>
                </c:pt>
                <c:pt idx="29570">
                  <c:v>-74.191805000000002</c:v>
                </c:pt>
                <c:pt idx="29571">
                  <c:v>-74.191805000000002</c:v>
                </c:pt>
                <c:pt idx="29572">
                  <c:v>-74.191805000000002</c:v>
                </c:pt>
                <c:pt idx="29573">
                  <c:v>-74.191805000000002</c:v>
                </c:pt>
                <c:pt idx="29574">
                  <c:v>-74.191805000000002</c:v>
                </c:pt>
                <c:pt idx="29575">
                  <c:v>-72.642561000000001</c:v>
                </c:pt>
                <c:pt idx="29576">
                  <c:v>-72.642561000000001</c:v>
                </c:pt>
                <c:pt idx="29577">
                  <c:v>-73.808374999999984</c:v>
                </c:pt>
                <c:pt idx="29578">
                  <c:v>-73.042147</c:v>
                </c:pt>
                <c:pt idx="29579">
                  <c:v>-90.213761000000005</c:v>
                </c:pt>
                <c:pt idx="29580">
                  <c:v>-74.226887999999988</c:v>
                </c:pt>
                <c:pt idx="29581">
                  <c:v>-75.096901000000003</c:v>
                </c:pt>
                <c:pt idx="29582">
                  <c:v>-72.676583999999991</c:v>
                </c:pt>
                <c:pt idx="29583">
                  <c:v>-72.316187999999983</c:v>
                </c:pt>
                <c:pt idx="29584">
                  <c:v>-73.018324000000007</c:v>
                </c:pt>
                <c:pt idx="29585">
                  <c:v>-73.109079999999992</c:v>
                </c:pt>
                <c:pt idx="29586">
                  <c:v>-73.109013000000004</c:v>
                </c:pt>
                <c:pt idx="29587">
                  <c:v>-98.384968000000001</c:v>
                </c:pt>
                <c:pt idx="29588">
                  <c:v>-73.746099999999998</c:v>
                </c:pt>
                <c:pt idx="29589">
                  <c:v>-76.035656000000003</c:v>
                </c:pt>
                <c:pt idx="29590">
                  <c:v>-73.88557999999999</c:v>
                </c:pt>
                <c:pt idx="29591">
                  <c:v>-73.833290000000005</c:v>
                </c:pt>
                <c:pt idx="29592">
                  <c:v>-74.098050000000001</c:v>
                </c:pt>
                <c:pt idx="29593">
                  <c:v>-73.836097999999993</c:v>
                </c:pt>
                <c:pt idx="29594">
                  <c:v>-74.271630000000002</c:v>
                </c:pt>
                <c:pt idx="29595">
                  <c:v>-77.785560000000004</c:v>
                </c:pt>
                <c:pt idx="29596">
                  <c:v>-74.14622</c:v>
                </c:pt>
                <c:pt idx="29597">
                  <c:v>-77.786355999999998</c:v>
                </c:pt>
                <c:pt idx="29598">
                  <c:v>-72.967500000000001</c:v>
                </c:pt>
                <c:pt idx="29599">
                  <c:v>-72.692217999999983</c:v>
                </c:pt>
                <c:pt idx="29600">
                  <c:v>-72.692217999999983</c:v>
                </c:pt>
                <c:pt idx="29601">
                  <c:v>-72.692217999999983</c:v>
                </c:pt>
                <c:pt idx="29602">
                  <c:v>-73.744412999999994</c:v>
                </c:pt>
                <c:pt idx="29603">
                  <c:v>-90.370419999999982</c:v>
                </c:pt>
                <c:pt idx="29604">
                  <c:v>-75.980729999999994</c:v>
                </c:pt>
                <c:pt idx="29605">
                  <c:v>-73.792597999999998</c:v>
                </c:pt>
                <c:pt idx="29606">
                  <c:v>-73.822249999999983</c:v>
                </c:pt>
                <c:pt idx="29607">
                  <c:v>-74.070093999999983</c:v>
                </c:pt>
                <c:pt idx="29608">
                  <c:v>-73.821219999999997</c:v>
                </c:pt>
                <c:pt idx="29609">
                  <c:v>-74.069817</c:v>
                </c:pt>
                <c:pt idx="29610">
                  <c:v>-78.979168000000001</c:v>
                </c:pt>
                <c:pt idx="29611">
                  <c:v>-78.979168000000001</c:v>
                </c:pt>
                <c:pt idx="29612">
                  <c:v>-73.858659000000003</c:v>
                </c:pt>
                <c:pt idx="29613">
                  <c:v>-73.814104</c:v>
                </c:pt>
                <c:pt idx="29614">
                  <c:v>-73.863977999999989</c:v>
                </c:pt>
                <c:pt idx="29615">
                  <c:v>-74.486093999999994</c:v>
                </c:pt>
                <c:pt idx="29616">
                  <c:v>-90.366749999999982</c:v>
                </c:pt>
                <c:pt idx="29617">
                  <c:v>-74.220618000000002</c:v>
                </c:pt>
                <c:pt idx="29618">
                  <c:v>-76.914079999999998</c:v>
                </c:pt>
                <c:pt idx="29619">
                  <c:v>-73.81438</c:v>
                </c:pt>
                <c:pt idx="29620">
                  <c:v>-74.070249000000004</c:v>
                </c:pt>
                <c:pt idx="29621">
                  <c:v>-73.738686999999999</c:v>
                </c:pt>
                <c:pt idx="29622">
                  <c:v>-73.736919999999998</c:v>
                </c:pt>
                <c:pt idx="29623">
                  <c:v>-85.174386999999967</c:v>
                </c:pt>
                <c:pt idx="29624">
                  <c:v>-74.226911000000001</c:v>
                </c:pt>
                <c:pt idx="29625">
                  <c:v>-85.172465999999986</c:v>
                </c:pt>
                <c:pt idx="29626">
                  <c:v>-76.611926999999994</c:v>
                </c:pt>
                <c:pt idx="29627">
                  <c:v>-74.075534999999988</c:v>
                </c:pt>
                <c:pt idx="29628">
                  <c:v>-74.223534999999998</c:v>
                </c:pt>
                <c:pt idx="29629">
                  <c:v>-75.995350000000002</c:v>
                </c:pt>
                <c:pt idx="29630">
                  <c:v>-77.763000000000005</c:v>
                </c:pt>
                <c:pt idx="29631">
                  <c:v>-74.074521000000004</c:v>
                </c:pt>
                <c:pt idx="29632">
                  <c:v>-74.074521000000004</c:v>
                </c:pt>
                <c:pt idx="29633">
                  <c:v>-74.074521000000004</c:v>
                </c:pt>
                <c:pt idx="29634">
                  <c:v>-74.074521000000004</c:v>
                </c:pt>
                <c:pt idx="29635">
                  <c:v>-73.842749999999981</c:v>
                </c:pt>
                <c:pt idx="29636">
                  <c:v>-74.131981999999979</c:v>
                </c:pt>
                <c:pt idx="29637">
                  <c:v>-74.068616000000006</c:v>
                </c:pt>
                <c:pt idx="29638">
                  <c:v>-72.21087</c:v>
                </c:pt>
                <c:pt idx="29639">
                  <c:v>-74.244861999999998</c:v>
                </c:pt>
                <c:pt idx="29640">
                  <c:v>-74.241693999999995</c:v>
                </c:pt>
                <c:pt idx="29641">
                  <c:v>-74.093180000000004</c:v>
                </c:pt>
                <c:pt idx="29642">
                  <c:v>-74.068730999999985</c:v>
                </c:pt>
                <c:pt idx="29643">
                  <c:v>-74.24221</c:v>
                </c:pt>
                <c:pt idx="29644">
                  <c:v>-81.342133000000004</c:v>
                </c:pt>
                <c:pt idx="29645">
                  <c:v>-73.882179999999991</c:v>
                </c:pt>
                <c:pt idx="29646">
                  <c:v>-74.307924</c:v>
                </c:pt>
                <c:pt idx="29647">
                  <c:v>-74.295513</c:v>
                </c:pt>
                <c:pt idx="29648">
                  <c:v>-73.882000000000005</c:v>
                </c:pt>
                <c:pt idx="29649">
                  <c:v>-74.153756999999985</c:v>
                </c:pt>
                <c:pt idx="29650">
                  <c:v>-73.880501999999993</c:v>
                </c:pt>
                <c:pt idx="29651">
                  <c:v>-73.869639000000006</c:v>
                </c:pt>
                <c:pt idx="29652">
                  <c:v>-90.393147999999982</c:v>
                </c:pt>
                <c:pt idx="29653">
                  <c:v>-73.881889999999999</c:v>
                </c:pt>
                <c:pt idx="29654">
                  <c:v>-73.878857999999966</c:v>
                </c:pt>
                <c:pt idx="29655">
                  <c:v>-73.877875999999986</c:v>
                </c:pt>
                <c:pt idx="29656">
                  <c:v>-74.12598899999999</c:v>
                </c:pt>
                <c:pt idx="29657">
                  <c:v>-73.878369999999975</c:v>
                </c:pt>
                <c:pt idx="29658">
                  <c:v>-73.881161000000006</c:v>
                </c:pt>
                <c:pt idx="29659">
                  <c:v>-73.880059000000003</c:v>
                </c:pt>
                <c:pt idx="29660">
                  <c:v>-73.880065000000002</c:v>
                </c:pt>
                <c:pt idx="29661">
                  <c:v>-73.879153000000002</c:v>
                </c:pt>
                <c:pt idx="29662">
                  <c:v>-78.526949999999999</c:v>
                </c:pt>
                <c:pt idx="29663">
                  <c:v>-73.881103999999993</c:v>
                </c:pt>
                <c:pt idx="29664">
                  <c:v>-73.879672999999968</c:v>
                </c:pt>
                <c:pt idx="29665">
                  <c:v>-90.39073999999998</c:v>
                </c:pt>
                <c:pt idx="29666">
                  <c:v>-73.803910000000002</c:v>
                </c:pt>
                <c:pt idx="29667">
                  <c:v>-81.408190000000005</c:v>
                </c:pt>
                <c:pt idx="29668">
                  <c:v>-73.828429999999983</c:v>
                </c:pt>
                <c:pt idx="29669">
                  <c:v>-73.802383999999989</c:v>
                </c:pt>
                <c:pt idx="29670">
                  <c:v>-73.742003999999994</c:v>
                </c:pt>
                <c:pt idx="29671">
                  <c:v>-75.446287999999996</c:v>
                </c:pt>
                <c:pt idx="29672">
                  <c:v>-91.537989999999994</c:v>
                </c:pt>
                <c:pt idx="29673">
                  <c:v>-74.122841999999977</c:v>
                </c:pt>
                <c:pt idx="29674">
                  <c:v>-84.869546</c:v>
                </c:pt>
                <c:pt idx="29675">
                  <c:v>-80.553666000000007</c:v>
                </c:pt>
                <c:pt idx="29676">
                  <c:v>-74.006410000000002</c:v>
                </c:pt>
                <c:pt idx="29677">
                  <c:v>-84.185539999999989</c:v>
                </c:pt>
                <c:pt idx="29678">
                  <c:v>-73.68444599999998</c:v>
                </c:pt>
                <c:pt idx="29679">
                  <c:v>-73.687338999999966</c:v>
                </c:pt>
                <c:pt idx="29680">
                  <c:v>-80.310860000000005</c:v>
                </c:pt>
                <c:pt idx="29681">
                  <c:v>-80.338004999999981</c:v>
                </c:pt>
                <c:pt idx="29682">
                  <c:v>-74.115241999999981</c:v>
                </c:pt>
                <c:pt idx="29683">
                  <c:v>-74.026987999999989</c:v>
                </c:pt>
                <c:pt idx="29684">
                  <c:v>-75.224328999999983</c:v>
                </c:pt>
                <c:pt idx="29685">
                  <c:v>-79.615520000000004</c:v>
                </c:pt>
                <c:pt idx="29686">
                  <c:v>-75.233860000000007</c:v>
                </c:pt>
                <c:pt idx="29687">
                  <c:v>-81.491640000000004</c:v>
                </c:pt>
                <c:pt idx="29688">
                  <c:v>-74.029488999999984</c:v>
                </c:pt>
                <c:pt idx="29689">
                  <c:v>-74.334603999999999</c:v>
                </c:pt>
                <c:pt idx="29690">
                  <c:v>-73.822380999999965</c:v>
                </c:pt>
                <c:pt idx="29691">
                  <c:v>-75.243399999999994</c:v>
                </c:pt>
                <c:pt idx="29692">
                  <c:v>-75.182306999999966</c:v>
                </c:pt>
                <c:pt idx="29693">
                  <c:v>-73.669753</c:v>
                </c:pt>
                <c:pt idx="29694">
                  <c:v>-80.334445000000002</c:v>
                </c:pt>
                <c:pt idx="29695">
                  <c:v>-74.103629999999995</c:v>
                </c:pt>
                <c:pt idx="29696">
                  <c:v>-73.674939999999992</c:v>
                </c:pt>
                <c:pt idx="29697">
                  <c:v>-80.649010000000004</c:v>
                </c:pt>
                <c:pt idx="29698">
                  <c:v>-80.651899999999998</c:v>
                </c:pt>
                <c:pt idx="29699">
                  <c:v>-80.661570000000012</c:v>
                </c:pt>
                <c:pt idx="29700">
                  <c:v>-81.491732999999982</c:v>
                </c:pt>
                <c:pt idx="29701">
                  <c:v>-73.857321999999982</c:v>
                </c:pt>
                <c:pt idx="29702">
                  <c:v>-76.45343699999998</c:v>
                </c:pt>
                <c:pt idx="29703">
                  <c:v>-74.038749999999979</c:v>
                </c:pt>
                <c:pt idx="29704">
                  <c:v>-81.639166000000003</c:v>
                </c:pt>
                <c:pt idx="29705">
                  <c:v>-80.347139999999996</c:v>
                </c:pt>
                <c:pt idx="29706">
                  <c:v>-76.853363000000002</c:v>
                </c:pt>
                <c:pt idx="29707">
                  <c:v>-83.666032999999985</c:v>
                </c:pt>
                <c:pt idx="29708">
                  <c:v>-75.272967999999992</c:v>
                </c:pt>
                <c:pt idx="29709">
                  <c:v>-81.648403000000002</c:v>
                </c:pt>
                <c:pt idx="29710">
                  <c:v>-74.041340000000005</c:v>
                </c:pt>
                <c:pt idx="29711">
                  <c:v>-95.903850000000006</c:v>
                </c:pt>
                <c:pt idx="29712">
                  <c:v>-74.042725000000004</c:v>
                </c:pt>
                <c:pt idx="29713">
                  <c:v>-80.346350000000001</c:v>
                </c:pt>
                <c:pt idx="29714">
                  <c:v>-73.663738999999993</c:v>
                </c:pt>
                <c:pt idx="29715">
                  <c:v>-91.163619999999995</c:v>
                </c:pt>
                <c:pt idx="29716">
                  <c:v>-74.117196000000007</c:v>
                </c:pt>
                <c:pt idx="29717">
                  <c:v>-80.632999999999981</c:v>
                </c:pt>
                <c:pt idx="29718">
                  <c:v>-85.216774000000001</c:v>
                </c:pt>
                <c:pt idx="29719">
                  <c:v>-81.588419999999999</c:v>
                </c:pt>
                <c:pt idx="29720">
                  <c:v>-73.949105000000003</c:v>
                </c:pt>
                <c:pt idx="29721">
                  <c:v>-73.810789999999983</c:v>
                </c:pt>
                <c:pt idx="29722">
                  <c:v>-81.592799999999983</c:v>
                </c:pt>
                <c:pt idx="29723">
                  <c:v>-76.421588</c:v>
                </c:pt>
                <c:pt idx="29724">
                  <c:v>-80.770394999999979</c:v>
                </c:pt>
                <c:pt idx="29725">
                  <c:v>-80.770394999999979</c:v>
                </c:pt>
                <c:pt idx="29726">
                  <c:v>-80.770394999999979</c:v>
                </c:pt>
                <c:pt idx="29727">
                  <c:v>-80.770394999999979</c:v>
                </c:pt>
                <c:pt idx="29728">
                  <c:v>-73.796565999999999</c:v>
                </c:pt>
                <c:pt idx="29729">
                  <c:v>-80.352419999999981</c:v>
                </c:pt>
                <c:pt idx="29730">
                  <c:v>-74.120600999999979</c:v>
                </c:pt>
                <c:pt idx="29731">
                  <c:v>-74.317953000000003</c:v>
                </c:pt>
                <c:pt idx="29732">
                  <c:v>-81.871459999999999</c:v>
                </c:pt>
                <c:pt idx="29733">
                  <c:v>-76.492797999999979</c:v>
                </c:pt>
                <c:pt idx="29734">
                  <c:v>-73.979100000000003</c:v>
                </c:pt>
                <c:pt idx="29735">
                  <c:v>-77.660888999999969</c:v>
                </c:pt>
                <c:pt idx="29736">
                  <c:v>-93.31859</c:v>
                </c:pt>
                <c:pt idx="29737">
                  <c:v>-73.868782999999965</c:v>
                </c:pt>
                <c:pt idx="29738">
                  <c:v>-95.842200000000005</c:v>
                </c:pt>
                <c:pt idx="29739">
                  <c:v>-111.94832599999999</c:v>
                </c:pt>
                <c:pt idx="29740">
                  <c:v>-75.897470000000013</c:v>
                </c:pt>
                <c:pt idx="29741">
                  <c:v>-73.717838</c:v>
                </c:pt>
                <c:pt idx="29742">
                  <c:v>-73.645256000000003</c:v>
                </c:pt>
                <c:pt idx="29743">
                  <c:v>-73.724230000000006</c:v>
                </c:pt>
                <c:pt idx="29744">
                  <c:v>-80.35493799999999</c:v>
                </c:pt>
                <c:pt idx="29745">
                  <c:v>-81.590029000000001</c:v>
                </c:pt>
                <c:pt idx="29746">
                  <c:v>-80.660965000000004</c:v>
                </c:pt>
                <c:pt idx="29747">
                  <c:v>-92.413407000000007</c:v>
                </c:pt>
                <c:pt idx="29748">
                  <c:v>-73.843170000000001</c:v>
                </c:pt>
                <c:pt idx="29749">
                  <c:v>-80.630583000000001</c:v>
                </c:pt>
                <c:pt idx="29750">
                  <c:v>-80.634901999999983</c:v>
                </c:pt>
                <c:pt idx="29751">
                  <c:v>-74.210592000000005</c:v>
                </c:pt>
                <c:pt idx="29752">
                  <c:v>-81.147440000000003</c:v>
                </c:pt>
                <c:pt idx="29753">
                  <c:v>-81.875536999999966</c:v>
                </c:pt>
                <c:pt idx="29754">
                  <c:v>-80.66804999999998</c:v>
                </c:pt>
                <c:pt idx="29755">
                  <c:v>-77.940659999999994</c:v>
                </c:pt>
                <c:pt idx="29756">
                  <c:v>-81.637814000000006</c:v>
                </c:pt>
                <c:pt idx="29757">
                  <c:v>-80.675779999999975</c:v>
                </c:pt>
                <c:pt idx="29758">
                  <c:v>-73.62627999999998</c:v>
                </c:pt>
                <c:pt idx="29759">
                  <c:v>-73.625774999999976</c:v>
                </c:pt>
                <c:pt idx="29760">
                  <c:v>-73.625694999999979</c:v>
                </c:pt>
                <c:pt idx="29761">
                  <c:v>-73.630687999999992</c:v>
                </c:pt>
                <c:pt idx="29762">
                  <c:v>-73.732369999999975</c:v>
                </c:pt>
                <c:pt idx="29763">
                  <c:v>-94.245090000000005</c:v>
                </c:pt>
                <c:pt idx="29764">
                  <c:v>-81.7303</c:v>
                </c:pt>
                <c:pt idx="29765">
                  <c:v>-73.768013999999994</c:v>
                </c:pt>
                <c:pt idx="29766">
                  <c:v>-93.784096000000005</c:v>
                </c:pt>
                <c:pt idx="29767">
                  <c:v>-73.768410000000003</c:v>
                </c:pt>
                <c:pt idx="29768">
                  <c:v>-73.760300000000001</c:v>
                </c:pt>
                <c:pt idx="29769">
                  <c:v>-73.761215000000007</c:v>
                </c:pt>
                <c:pt idx="29770">
                  <c:v>-73.774209999999997</c:v>
                </c:pt>
                <c:pt idx="29771">
                  <c:v>-80.632594999999981</c:v>
                </c:pt>
                <c:pt idx="29772">
                  <c:v>-76.331249999999997</c:v>
                </c:pt>
                <c:pt idx="29773">
                  <c:v>-73.761234000000002</c:v>
                </c:pt>
                <c:pt idx="29774">
                  <c:v>-81.546272999999999</c:v>
                </c:pt>
                <c:pt idx="29775">
                  <c:v>-73.765974</c:v>
                </c:pt>
                <c:pt idx="29776">
                  <c:v>-92.409448999999981</c:v>
                </c:pt>
                <c:pt idx="29777">
                  <c:v>-92.409448999999981</c:v>
                </c:pt>
                <c:pt idx="29778">
                  <c:v>-73.773510000000002</c:v>
                </c:pt>
                <c:pt idx="29779">
                  <c:v>-73.789157000000003</c:v>
                </c:pt>
                <c:pt idx="29780">
                  <c:v>-85.250151000000002</c:v>
                </c:pt>
                <c:pt idx="29781">
                  <c:v>-92.409481999999983</c:v>
                </c:pt>
                <c:pt idx="29782">
                  <c:v>-73.773691999999983</c:v>
                </c:pt>
                <c:pt idx="29783">
                  <c:v>-73.769880000000001</c:v>
                </c:pt>
                <c:pt idx="29784">
                  <c:v>-81.907836000000003</c:v>
                </c:pt>
                <c:pt idx="29785">
                  <c:v>-73.566980000000001</c:v>
                </c:pt>
                <c:pt idx="29786">
                  <c:v>-73.765730000000005</c:v>
                </c:pt>
                <c:pt idx="29787">
                  <c:v>-77.517970000000005</c:v>
                </c:pt>
                <c:pt idx="29788">
                  <c:v>-73.756369999999976</c:v>
                </c:pt>
                <c:pt idx="29789">
                  <c:v>-73.768170000000012</c:v>
                </c:pt>
                <c:pt idx="29790">
                  <c:v>-73.547061999999997</c:v>
                </c:pt>
                <c:pt idx="29791">
                  <c:v>-85.255369999999999</c:v>
                </c:pt>
                <c:pt idx="29792">
                  <c:v>-73.764330000000001</c:v>
                </c:pt>
                <c:pt idx="29793">
                  <c:v>-73.773855999999981</c:v>
                </c:pt>
                <c:pt idx="29794">
                  <c:v>-73.984070000000003</c:v>
                </c:pt>
                <c:pt idx="29795">
                  <c:v>-73.766968000000006</c:v>
                </c:pt>
                <c:pt idx="29796">
                  <c:v>-73.771321999999998</c:v>
                </c:pt>
                <c:pt idx="29797">
                  <c:v>-73.770267000000004</c:v>
                </c:pt>
                <c:pt idx="29798">
                  <c:v>-73.769971999999981</c:v>
                </c:pt>
                <c:pt idx="29799">
                  <c:v>-73.769171</c:v>
                </c:pt>
                <c:pt idx="29800">
                  <c:v>-81.864632999999998</c:v>
                </c:pt>
                <c:pt idx="29801">
                  <c:v>-73.757220000000004</c:v>
                </c:pt>
                <c:pt idx="29802">
                  <c:v>-81.482767999999979</c:v>
                </c:pt>
                <c:pt idx="29803">
                  <c:v>-73.558109000000002</c:v>
                </c:pt>
                <c:pt idx="29804">
                  <c:v>-73.559181999999993</c:v>
                </c:pt>
                <c:pt idx="29805">
                  <c:v>-85.253390999999979</c:v>
                </c:pt>
                <c:pt idx="29806">
                  <c:v>-85.25103</c:v>
                </c:pt>
                <c:pt idx="29807">
                  <c:v>-112.202123</c:v>
                </c:pt>
                <c:pt idx="29808">
                  <c:v>-112.202123</c:v>
                </c:pt>
                <c:pt idx="29809">
                  <c:v>-112.202123</c:v>
                </c:pt>
                <c:pt idx="29810">
                  <c:v>-112.202123</c:v>
                </c:pt>
                <c:pt idx="29811">
                  <c:v>-112.202123</c:v>
                </c:pt>
                <c:pt idx="29812">
                  <c:v>-112.202123</c:v>
                </c:pt>
                <c:pt idx="29813">
                  <c:v>-112.202123</c:v>
                </c:pt>
                <c:pt idx="29814">
                  <c:v>-73.557817</c:v>
                </c:pt>
                <c:pt idx="29815">
                  <c:v>-74.113635000000002</c:v>
                </c:pt>
                <c:pt idx="29816">
                  <c:v>-73.560681000000002</c:v>
                </c:pt>
                <c:pt idx="29817">
                  <c:v>-73.600989999999982</c:v>
                </c:pt>
                <c:pt idx="29818">
                  <c:v>-76.404640000000001</c:v>
                </c:pt>
                <c:pt idx="29819">
                  <c:v>-85.167019999999994</c:v>
                </c:pt>
                <c:pt idx="29820">
                  <c:v>-85.24288199999998</c:v>
                </c:pt>
                <c:pt idx="29821">
                  <c:v>-83.643293</c:v>
                </c:pt>
                <c:pt idx="29822">
                  <c:v>-83.643293</c:v>
                </c:pt>
                <c:pt idx="29823">
                  <c:v>-73.560585000000003</c:v>
                </c:pt>
                <c:pt idx="29824">
                  <c:v>-75.305893999999981</c:v>
                </c:pt>
                <c:pt idx="29825">
                  <c:v>-73.805211999999983</c:v>
                </c:pt>
                <c:pt idx="29826">
                  <c:v>-73.805211999999983</c:v>
                </c:pt>
                <c:pt idx="29827">
                  <c:v>-73.805211999999983</c:v>
                </c:pt>
                <c:pt idx="29828">
                  <c:v>-73.805211999999983</c:v>
                </c:pt>
                <c:pt idx="29829">
                  <c:v>-73.805211999999983</c:v>
                </c:pt>
                <c:pt idx="29830">
                  <c:v>-73.805211999999983</c:v>
                </c:pt>
                <c:pt idx="29831">
                  <c:v>-73.805211999999983</c:v>
                </c:pt>
                <c:pt idx="29832">
                  <c:v>-73.805211999999983</c:v>
                </c:pt>
                <c:pt idx="29833">
                  <c:v>-73.805211999999983</c:v>
                </c:pt>
                <c:pt idx="29834">
                  <c:v>-73.805211999999983</c:v>
                </c:pt>
                <c:pt idx="29835">
                  <c:v>-73.805211999999983</c:v>
                </c:pt>
                <c:pt idx="29836">
                  <c:v>-73.805211999999983</c:v>
                </c:pt>
                <c:pt idx="29837">
                  <c:v>-73.805211999999983</c:v>
                </c:pt>
                <c:pt idx="29838">
                  <c:v>-73.805211999999983</c:v>
                </c:pt>
                <c:pt idx="29839">
                  <c:v>-74.073566999999983</c:v>
                </c:pt>
                <c:pt idx="29840">
                  <c:v>-82.711200000000005</c:v>
                </c:pt>
                <c:pt idx="29841">
                  <c:v>-73.595112</c:v>
                </c:pt>
                <c:pt idx="29842">
                  <c:v>-74.072919999999982</c:v>
                </c:pt>
                <c:pt idx="29843">
                  <c:v>-81.491849999999999</c:v>
                </c:pt>
                <c:pt idx="29844">
                  <c:v>-81.692536999999987</c:v>
                </c:pt>
                <c:pt idx="29845">
                  <c:v>-85.250828999999982</c:v>
                </c:pt>
                <c:pt idx="29846">
                  <c:v>-73.798610999999994</c:v>
                </c:pt>
                <c:pt idx="29847">
                  <c:v>-74.077079999999981</c:v>
                </c:pt>
                <c:pt idx="29848">
                  <c:v>-73.551159999999996</c:v>
                </c:pt>
                <c:pt idx="29849">
                  <c:v>-82.724288999999999</c:v>
                </c:pt>
                <c:pt idx="29850">
                  <c:v>-92.436840000000004</c:v>
                </c:pt>
                <c:pt idx="29851">
                  <c:v>-82.730249999999998</c:v>
                </c:pt>
                <c:pt idx="29852">
                  <c:v>-95.735569999999996</c:v>
                </c:pt>
                <c:pt idx="29853">
                  <c:v>-74.074432999999985</c:v>
                </c:pt>
                <c:pt idx="29854">
                  <c:v>-74.062889999999982</c:v>
                </c:pt>
                <c:pt idx="29855">
                  <c:v>-73.954115999999999</c:v>
                </c:pt>
                <c:pt idx="29856">
                  <c:v>-74.081771999999987</c:v>
                </c:pt>
                <c:pt idx="29857">
                  <c:v>-73.548544000000007</c:v>
                </c:pt>
                <c:pt idx="29858">
                  <c:v>-81.430886999999998</c:v>
                </c:pt>
                <c:pt idx="29859">
                  <c:v>-73.54263899999998</c:v>
                </c:pt>
                <c:pt idx="29860">
                  <c:v>-96.372189999999989</c:v>
                </c:pt>
                <c:pt idx="29861">
                  <c:v>-81.491440999999995</c:v>
                </c:pt>
                <c:pt idx="29862">
                  <c:v>-76.272089999999992</c:v>
                </c:pt>
                <c:pt idx="29863">
                  <c:v>-74.065235999999999</c:v>
                </c:pt>
                <c:pt idx="29864">
                  <c:v>-74.071928999999983</c:v>
                </c:pt>
                <c:pt idx="29865">
                  <c:v>-94.37478999999999</c:v>
                </c:pt>
                <c:pt idx="29866">
                  <c:v>-73.561279999999996</c:v>
                </c:pt>
                <c:pt idx="29867">
                  <c:v>-75.313378999999983</c:v>
                </c:pt>
                <c:pt idx="29868">
                  <c:v>-94.37281999999999</c:v>
                </c:pt>
                <c:pt idx="29869">
                  <c:v>-73.807666999999995</c:v>
                </c:pt>
                <c:pt idx="29870">
                  <c:v>-73.543496000000005</c:v>
                </c:pt>
                <c:pt idx="29871">
                  <c:v>-83.602869999999982</c:v>
                </c:pt>
                <c:pt idx="29872">
                  <c:v>-81.577844999999982</c:v>
                </c:pt>
                <c:pt idx="29873">
                  <c:v>-73.688103999999981</c:v>
                </c:pt>
                <c:pt idx="29874">
                  <c:v>-73.689069999999987</c:v>
                </c:pt>
                <c:pt idx="29875">
                  <c:v>-80.03604</c:v>
                </c:pt>
                <c:pt idx="29876">
                  <c:v>-73.543589999999995</c:v>
                </c:pt>
                <c:pt idx="29877">
                  <c:v>-73.68788499999998</c:v>
                </c:pt>
                <c:pt idx="29878">
                  <c:v>-75.111652000000007</c:v>
                </c:pt>
                <c:pt idx="29879">
                  <c:v>-100.74448</c:v>
                </c:pt>
                <c:pt idx="29880">
                  <c:v>-73.562419000000006</c:v>
                </c:pt>
                <c:pt idx="29881">
                  <c:v>-73.526240000000001</c:v>
                </c:pt>
                <c:pt idx="29882">
                  <c:v>-76.359729999999999</c:v>
                </c:pt>
                <c:pt idx="29883">
                  <c:v>-73.690303999999998</c:v>
                </c:pt>
                <c:pt idx="29884">
                  <c:v>-73.689627999999999</c:v>
                </c:pt>
                <c:pt idx="29885">
                  <c:v>-81.728048999999984</c:v>
                </c:pt>
                <c:pt idx="29886">
                  <c:v>-75.355498999999966</c:v>
                </c:pt>
                <c:pt idx="29887">
                  <c:v>-73.690407999999991</c:v>
                </c:pt>
                <c:pt idx="29888">
                  <c:v>-92.40898</c:v>
                </c:pt>
                <c:pt idx="29889">
                  <c:v>-73.829825</c:v>
                </c:pt>
                <c:pt idx="29890">
                  <c:v>-73.543295999999998</c:v>
                </c:pt>
                <c:pt idx="29891">
                  <c:v>-73.536242000000001</c:v>
                </c:pt>
                <c:pt idx="29892">
                  <c:v>-73.690690000000004</c:v>
                </c:pt>
                <c:pt idx="29893">
                  <c:v>-73.537825999999995</c:v>
                </c:pt>
                <c:pt idx="29894">
                  <c:v>-74.054737999999986</c:v>
                </c:pt>
                <c:pt idx="29895">
                  <c:v>-73.538894999999982</c:v>
                </c:pt>
                <c:pt idx="29896">
                  <c:v>-73.538014000000004</c:v>
                </c:pt>
                <c:pt idx="29897">
                  <c:v>-73.831965999999994</c:v>
                </c:pt>
                <c:pt idx="29898">
                  <c:v>-73.537300000000002</c:v>
                </c:pt>
                <c:pt idx="29899">
                  <c:v>-74.070097999999987</c:v>
                </c:pt>
                <c:pt idx="29900">
                  <c:v>-73.542682999999982</c:v>
                </c:pt>
                <c:pt idx="29901">
                  <c:v>-73.538744999999992</c:v>
                </c:pt>
                <c:pt idx="29902">
                  <c:v>-73.537887999999981</c:v>
                </c:pt>
                <c:pt idx="29903">
                  <c:v>-73.538004999999998</c:v>
                </c:pt>
                <c:pt idx="29904">
                  <c:v>-81.509683999999993</c:v>
                </c:pt>
                <c:pt idx="29905">
                  <c:v>-75.329035999999988</c:v>
                </c:pt>
                <c:pt idx="29906">
                  <c:v>-73.534542999999999</c:v>
                </c:pt>
                <c:pt idx="29907">
                  <c:v>-73.535584999999998</c:v>
                </c:pt>
                <c:pt idx="29908">
                  <c:v>-74.071070000000006</c:v>
                </c:pt>
                <c:pt idx="29909">
                  <c:v>-80.642583999999999</c:v>
                </c:pt>
                <c:pt idx="29910">
                  <c:v>-73.529359999999983</c:v>
                </c:pt>
                <c:pt idx="29911">
                  <c:v>-75.776511999999983</c:v>
                </c:pt>
                <c:pt idx="29912">
                  <c:v>-74.066405000000003</c:v>
                </c:pt>
                <c:pt idx="29913">
                  <c:v>-74.120051999999987</c:v>
                </c:pt>
                <c:pt idx="29914">
                  <c:v>-94.349106000000006</c:v>
                </c:pt>
                <c:pt idx="29915">
                  <c:v>-73.851793000000001</c:v>
                </c:pt>
                <c:pt idx="29916">
                  <c:v>-73.840700999999981</c:v>
                </c:pt>
                <c:pt idx="29917">
                  <c:v>-73.818155000000004</c:v>
                </c:pt>
                <c:pt idx="29918">
                  <c:v>-73.84787</c:v>
                </c:pt>
                <c:pt idx="29919">
                  <c:v>-73.51934</c:v>
                </c:pt>
                <c:pt idx="29920">
                  <c:v>-73.536225000000002</c:v>
                </c:pt>
                <c:pt idx="29921">
                  <c:v>-73.818201000000002</c:v>
                </c:pt>
                <c:pt idx="29922">
                  <c:v>-73.817290999999997</c:v>
                </c:pt>
                <c:pt idx="29923">
                  <c:v>-73.813906000000003</c:v>
                </c:pt>
                <c:pt idx="29924">
                  <c:v>-73.813910000000007</c:v>
                </c:pt>
                <c:pt idx="29925">
                  <c:v>-74.118681999999993</c:v>
                </c:pt>
                <c:pt idx="29926">
                  <c:v>-73.82055699999998</c:v>
                </c:pt>
                <c:pt idx="29927">
                  <c:v>-85.02355</c:v>
                </c:pt>
                <c:pt idx="29928">
                  <c:v>-74.127882999999969</c:v>
                </c:pt>
                <c:pt idx="29929">
                  <c:v>-74.128187999999966</c:v>
                </c:pt>
                <c:pt idx="29930">
                  <c:v>-73.53870999999998</c:v>
                </c:pt>
                <c:pt idx="29931">
                  <c:v>-73.817330000000013</c:v>
                </c:pt>
                <c:pt idx="29932">
                  <c:v>-72.432479999999998</c:v>
                </c:pt>
                <c:pt idx="29933">
                  <c:v>-73.822529999999986</c:v>
                </c:pt>
                <c:pt idx="29934">
                  <c:v>-75.319970000000012</c:v>
                </c:pt>
                <c:pt idx="29935">
                  <c:v>-73.545107999999999</c:v>
                </c:pt>
                <c:pt idx="29936">
                  <c:v>-73.810704000000001</c:v>
                </c:pt>
                <c:pt idx="29937">
                  <c:v>-73.807292000000004</c:v>
                </c:pt>
                <c:pt idx="29938">
                  <c:v>-73.809521000000004</c:v>
                </c:pt>
                <c:pt idx="29939">
                  <c:v>-73.811651999999995</c:v>
                </c:pt>
                <c:pt idx="29940">
                  <c:v>-73.808651999999981</c:v>
                </c:pt>
                <c:pt idx="29941">
                  <c:v>-73.810805999999999</c:v>
                </c:pt>
                <c:pt idx="29942">
                  <c:v>-73.809603999999993</c:v>
                </c:pt>
                <c:pt idx="29943">
                  <c:v>-73.807823999999997</c:v>
                </c:pt>
                <c:pt idx="29944">
                  <c:v>-73.806111999999999</c:v>
                </c:pt>
                <c:pt idx="29945">
                  <c:v>-85.040903</c:v>
                </c:pt>
                <c:pt idx="29946">
                  <c:v>-73.811895000000007</c:v>
                </c:pt>
                <c:pt idx="29947">
                  <c:v>-74.175019999999989</c:v>
                </c:pt>
                <c:pt idx="29948">
                  <c:v>-73.505628000000002</c:v>
                </c:pt>
                <c:pt idx="29949">
                  <c:v>-73.811072999999979</c:v>
                </c:pt>
                <c:pt idx="29950">
                  <c:v>-73.809983000000003</c:v>
                </c:pt>
                <c:pt idx="29951">
                  <c:v>-73.806511999999998</c:v>
                </c:pt>
                <c:pt idx="29952">
                  <c:v>-73.807701999999992</c:v>
                </c:pt>
                <c:pt idx="29953">
                  <c:v>-73.80736899999998</c:v>
                </c:pt>
                <c:pt idx="29954">
                  <c:v>-73.808559000000002</c:v>
                </c:pt>
                <c:pt idx="29955">
                  <c:v>-73.494144000000006</c:v>
                </c:pt>
                <c:pt idx="29956">
                  <c:v>-73.811355000000006</c:v>
                </c:pt>
                <c:pt idx="29957">
                  <c:v>-81.490281999999993</c:v>
                </c:pt>
                <c:pt idx="29958">
                  <c:v>-73.810474999999983</c:v>
                </c:pt>
                <c:pt idx="29959">
                  <c:v>-80.052351999999985</c:v>
                </c:pt>
                <c:pt idx="29960">
                  <c:v>-73.808882999999966</c:v>
                </c:pt>
                <c:pt idx="29961">
                  <c:v>-85.201950999999994</c:v>
                </c:pt>
                <c:pt idx="29962">
                  <c:v>-73.812944000000002</c:v>
                </c:pt>
                <c:pt idx="29963">
                  <c:v>-73.483670000000004</c:v>
                </c:pt>
                <c:pt idx="29964">
                  <c:v>-85.21275</c:v>
                </c:pt>
                <c:pt idx="29965">
                  <c:v>-73.813216999999995</c:v>
                </c:pt>
                <c:pt idx="29966">
                  <c:v>-73.815770999999984</c:v>
                </c:pt>
                <c:pt idx="29967">
                  <c:v>-73.814836999999983</c:v>
                </c:pt>
                <c:pt idx="29968">
                  <c:v>-73.813374999999979</c:v>
                </c:pt>
                <c:pt idx="29969">
                  <c:v>-73.815834999999993</c:v>
                </c:pt>
                <c:pt idx="29970">
                  <c:v>-73.814829000000003</c:v>
                </c:pt>
                <c:pt idx="29971">
                  <c:v>-77.590655999999996</c:v>
                </c:pt>
                <c:pt idx="29972">
                  <c:v>-73.813484000000003</c:v>
                </c:pt>
                <c:pt idx="29973">
                  <c:v>-85.202562</c:v>
                </c:pt>
                <c:pt idx="29974">
                  <c:v>-85.33553999999998</c:v>
                </c:pt>
                <c:pt idx="29975">
                  <c:v>-111.973572</c:v>
                </c:pt>
                <c:pt idx="29976">
                  <c:v>-73.82341599999998</c:v>
                </c:pt>
                <c:pt idx="29977">
                  <c:v>-73.465446999999998</c:v>
                </c:pt>
                <c:pt idx="29978">
                  <c:v>-73.82319099999998</c:v>
                </c:pt>
                <c:pt idx="29979">
                  <c:v>-111.97688100000001</c:v>
                </c:pt>
                <c:pt idx="29980">
                  <c:v>-85.139789999999991</c:v>
                </c:pt>
                <c:pt idx="29981">
                  <c:v>-85.139589999999998</c:v>
                </c:pt>
                <c:pt idx="29982">
                  <c:v>-85.139589999999998</c:v>
                </c:pt>
                <c:pt idx="29983">
                  <c:v>-85.139589999999998</c:v>
                </c:pt>
                <c:pt idx="29984">
                  <c:v>-111.975341</c:v>
                </c:pt>
                <c:pt idx="29985">
                  <c:v>-81.518870000000007</c:v>
                </c:pt>
                <c:pt idx="29986">
                  <c:v>-81.518749999999983</c:v>
                </c:pt>
                <c:pt idx="29987">
                  <c:v>-81.518749999999983</c:v>
                </c:pt>
                <c:pt idx="29988">
                  <c:v>-81.518749999999983</c:v>
                </c:pt>
                <c:pt idx="29989">
                  <c:v>-81.518749999999983</c:v>
                </c:pt>
                <c:pt idx="29990">
                  <c:v>-81.518749999999983</c:v>
                </c:pt>
                <c:pt idx="29991">
                  <c:v>-81.518749999999983</c:v>
                </c:pt>
                <c:pt idx="29992">
                  <c:v>-73.955270000000013</c:v>
                </c:pt>
                <c:pt idx="29993">
                  <c:v>-73.520539999999983</c:v>
                </c:pt>
                <c:pt idx="29994">
                  <c:v>-111.972499</c:v>
                </c:pt>
                <c:pt idx="29995">
                  <c:v>-84.726739999999992</c:v>
                </c:pt>
                <c:pt idx="29996">
                  <c:v>-73.465000000000003</c:v>
                </c:pt>
                <c:pt idx="29997">
                  <c:v>-81.511570000000006</c:v>
                </c:pt>
                <c:pt idx="29998">
                  <c:v>-85.151679999999999</c:v>
                </c:pt>
                <c:pt idx="29999">
                  <c:v>-73.858949999999979</c:v>
                </c:pt>
                <c:pt idx="30000">
                  <c:v>-74.143990000000002</c:v>
                </c:pt>
                <c:pt idx="30001">
                  <c:v>-81.514060000000001</c:v>
                </c:pt>
                <c:pt idx="30002">
                  <c:v>-81.514060000000001</c:v>
                </c:pt>
                <c:pt idx="30003">
                  <c:v>-73.462016000000006</c:v>
                </c:pt>
                <c:pt idx="30004">
                  <c:v>-73.817245999999997</c:v>
                </c:pt>
                <c:pt idx="30005">
                  <c:v>-85.090355000000002</c:v>
                </c:pt>
                <c:pt idx="30006">
                  <c:v>-73.816119999999998</c:v>
                </c:pt>
                <c:pt idx="30007">
                  <c:v>-73.817498999999998</c:v>
                </c:pt>
                <c:pt idx="30008">
                  <c:v>-73.815381999999985</c:v>
                </c:pt>
                <c:pt idx="30009">
                  <c:v>-80.763570000000001</c:v>
                </c:pt>
                <c:pt idx="30010">
                  <c:v>-73.816269000000005</c:v>
                </c:pt>
                <c:pt idx="30011">
                  <c:v>-74.653362999999985</c:v>
                </c:pt>
                <c:pt idx="30012">
                  <c:v>-74.156099999999981</c:v>
                </c:pt>
                <c:pt idx="30013">
                  <c:v>-73.814829000000003</c:v>
                </c:pt>
                <c:pt idx="30014">
                  <c:v>-73.811181000000005</c:v>
                </c:pt>
                <c:pt idx="30015">
                  <c:v>-73.815061999999998</c:v>
                </c:pt>
                <c:pt idx="30016">
                  <c:v>-73.811980000000005</c:v>
                </c:pt>
                <c:pt idx="30017">
                  <c:v>-73.813361999999998</c:v>
                </c:pt>
                <c:pt idx="30018">
                  <c:v>-85.089230000000001</c:v>
                </c:pt>
                <c:pt idx="30019">
                  <c:v>-73.812986999999993</c:v>
                </c:pt>
                <c:pt idx="30020">
                  <c:v>-85.072230000000005</c:v>
                </c:pt>
                <c:pt idx="30021">
                  <c:v>-85.072230000000005</c:v>
                </c:pt>
                <c:pt idx="30022">
                  <c:v>-85.072230000000005</c:v>
                </c:pt>
                <c:pt idx="30023">
                  <c:v>-85.072230000000005</c:v>
                </c:pt>
                <c:pt idx="30024">
                  <c:v>-85.072230000000005</c:v>
                </c:pt>
                <c:pt idx="30025">
                  <c:v>-85.072230000000005</c:v>
                </c:pt>
                <c:pt idx="30026">
                  <c:v>-85.072230000000005</c:v>
                </c:pt>
                <c:pt idx="30027">
                  <c:v>-74.000410000000002</c:v>
                </c:pt>
                <c:pt idx="30028">
                  <c:v>-85.060770000000005</c:v>
                </c:pt>
                <c:pt idx="30029">
                  <c:v>-80.763120000000001</c:v>
                </c:pt>
                <c:pt idx="30030">
                  <c:v>-81.619075999999993</c:v>
                </c:pt>
                <c:pt idx="30031">
                  <c:v>-85.14393699999998</c:v>
                </c:pt>
                <c:pt idx="30032">
                  <c:v>-73.811836999999983</c:v>
                </c:pt>
                <c:pt idx="30033">
                  <c:v>-85.119537999999991</c:v>
                </c:pt>
                <c:pt idx="30034">
                  <c:v>-85.119537999999991</c:v>
                </c:pt>
                <c:pt idx="30035">
                  <c:v>-85.119537999999991</c:v>
                </c:pt>
                <c:pt idx="30036">
                  <c:v>-73.811573999999993</c:v>
                </c:pt>
                <c:pt idx="30037">
                  <c:v>-80.876699999999985</c:v>
                </c:pt>
                <c:pt idx="30038">
                  <c:v>-74.011323000000004</c:v>
                </c:pt>
                <c:pt idx="30039">
                  <c:v>-78.887889999999999</c:v>
                </c:pt>
                <c:pt idx="30040">
                  <c:v>-73.451848999999982</c:v>
                </c:pt>
                <c:pt idx="30041">
                  <c:v>-74.016086000000001</c:v>
                </c:pt>
                <c:pt idx="30042">
                  <c:v>-85.109749999999991</c:v>
                </c:pt>
                <c:pt idx="30043">
                  <c:v>-81.587509999999995</c:v>
                </c:pt>
                <c:pt idx="30044">
                  <c:v>-73.950278999999981</c:v>
                </c:pt>
                <c:pt idx="30045">
                  <c:v>-74.146232999999981</c:v>
                </c:pt>
                <c:pt idx="30046">
                  <c:v>-74.014753999999996</c:v>
                </c:pt>
                <c:pt idx="30047">
                  <c:v>-81.537989999999994</c:v>
                </c:pt>
                <c:pt idx="30048">
                  <c:v>-73.773268999999999</c:v>
                </c:pt>
                <c:pt idx="30049">
                  <c:v>-73.778689</c:v>
                </c:pt>
                <c:pt idx="30050">
                  <c:v>-73.444284999999994</c:v>
                </c:pt>
                <c:pt idx="30051">
                  <c:v>-74.164050000000003</c:v>
                </c:pt>
                <c:pt idx="30052">
                  <c:v>-80.748063000000002</c:v>
                </c:pt>
                <c:pt idx="30053">
                  <c:v>-73.780966000000006</c:v>
                </c:pt>
                <c:pt idx="30054">
                  <c:v>-73.778307999999967</c:v>
                </c:pt>
                <c:pt idx="30055">
                  <c:v>-73.80717199999998</c:v>
                </c:pt>
                <c:pt idx="30056">
                  <c:v>-73.782004000000001</c:v>
                </c:pt>
                <c:pt idx="30057">
                  <c:v>-81.528929999999974</c:v>
                </c:pt>
                <c:pt idx="30058">
                  <c:v>-74.026960000000003</c:v>
                </c:pt>
                <c:pt idx="30059">
                  <c:v>-80.648259999999993</c:v>
                </c:pt>
                <c:pt idx="30060">
                  <c:v>-81.553290000000004</c:v>
                </c:pt>
                <c:pt idx="30061">
                  <c:v>-74.150714999999991</c:v>
                </c:pt>
                <c:pt idx="30062">
                  <c:v>-92.437510000000003</c:v>
                </c:pt>
                <c:pt idx="30063">
                  <c:v>-98.002170000000007</c:v>
                </c:pt>
                <c:pt idx="30064">
                  <c:v>-114.97414000000001</c:v>
                </c:pt>
                <c:pt idx="30065">
                  <c:v>-81.465149999999994</c:v>
                </c:pt>
                <c:pt idx="30066">
                  <c:v>-74.03331</c:v>
                </c:pt>
                <c:pt idx="30067">
                  <c:v>-75.05923199999998</c:v>
                </c:pt>
                <c:pt idx="30068">
                  <c:v>-74.027249999999995</c:v>
                </c:pt>
                <c:pt idx="30069">
                  <c:v>-73.803070000000005</c:v>
                </c:pt>
                <c:pt idx="30070">
                  <c:v>-74.081926999999993</c:v>
                </c:pt>
                <c:pt idx="30071">
                  <c:v>-74.042253000000002</c:v>
                </c:pt>
                <c:pt idx="30072">
                  <c:v>-81.51297799999999</c:v>
                </c:pt>
                <c:pt idx="30073">
                  <c:v>-81.51297799999999</c:v>
                </c:pt>
                <c:pt idx="30074">
                  <c:v>-81.51297799999999</c:v>
                </c:pt>
                <c:pt idx="30075">
                  <c:v>-81.51297799999999</c:v>
                </c:pt>
                <c:pt idx="30076">
                  <c:v>-81.51297799999999</c:v>
                </c:pt>
                <c:pt idx="30077">
                  <c:v>-81.51297799999999</c:v>
                </c:pt>
                <c:pt idx="30078">
                  <c:v>-81.51297799999999</c:v>
                </c:pt>
                <c:pt idx="30079">
                  <c:v>-74.021180999999999</c:v>
                </c:pt>
                <c:pt idx="30080">
                  <c:v>-73.39972299999998</c:v>
                </c:pt>
                <c:pt idx="30081">
                  <c:v>-73.543319999999994</c:v>
                </c:pt>
                <c:pt idx="30082">
                  <c:v>-74.134810000000002</c:v>
                </c:pt>
                <c:pt idx="30083">
                  <c:v>-73.396738999999968</c:v>
                </c:pt>
                <c:pt idx="30084">
                  <c:v>-81.384433000000001</c:v>
                </c:pt>
                <c:pt idx="30085">
                  <c:v>-81.864977999999979</c:v>
                </c:pt>
                <c:pt idx="30086">
                  <c:v>-81.501730999999992</c:v>
                </c:pt>
                <c:pt idx="30087">
                  <c:v>-87.863623000000004</c:v>
                </c:pt>
                <c:pt idx="30088">
                  <c:v>-81.608771999999973</c:v>
                </c:pt>
                <c:pt idx="30089">
                  <c:v>-101.711601</c:v>
                </c:pt>
                <c:pt idx="30090">
                  <c:v>-96.109125000000006</c:v>
                </c:pt>
                <c:pt idx="30091">
                  <c:v>-85.138784999999984</c:v>
                </c:pt>
                <c:pt idx="30092">
                  <c:v>-81.899564999999996</c:v>
                </c:pt>
                <c:pt idx="30093">
                  <c:v>-85.166200000000003</c:v>
                </c:pt>
                <c:pt idx="30094">
                  <c:v>-81.472219999999993</c:v>
                </c:pt>
                <c:pt idx="30095">
                  <c:v>-75.068420000000003</c:v>
                </c:pt>
                <c:pt idx="30096">
                  <c:v>-73.416498000000004</c:v>
                </c:pt>
                <c:pt idx="30097">
                  <c:v>-78.755970000000005</c:v>
                </c:pt>
                <c:pt idx="30098">
                  <c:v>-111.869981</c:v>
                </c:pt>
                <c:pt idx="30099">
                  <c:v>-111.869981</c:v>
                </c:pt>
                <c:pt idx="30100">
                  <c:v>-111.869981</c:v>
                </c:pt>
                <c:pt idx="30101">
                  <c:v>-111.869981</c:v>
                </c:pt>
                <c:pt idx="30102">
                  <c:v>-111.869981</c:v>
                </c:pt>
                <c:pt idx="30103">
                  <c:v>-111.869981</c:v>
                </c:pt>
                <c:pt idx="30104">
                  <c:v>-111.869981</c:v>
                </c:pt>
                <c:pt idx="30105">
                  <c:v>-111.869981</c:v>
                </c:pt>
                <c:pt idx="30106">
                  <c:v>-85.063913999999997</c:v>
                </c:pt>
                <c:pt idx="30107">
                  <c:v>-75.909751999999983</c:v>
                </c:pt>
                <c:pt idx="30108">
                  <c:v>-100.76898</c:v>
                </c:pt>
                <c:pt idx="30109">
                  <c:v>-73.415704000000005</c:v>
                </c:pt>
                <c:pt idx="30110">
                  <c:v>-78.756613000000002</c:v>
                </c:pt>
                <c:pt idx="30111">
                  <c:v>-79.187133000000003</c:v>
                </c:pt>
                <c:pt idx="30112">
                  <c:v>-81.479775999999987</c:v>
                </c:pt>
                <c:pt idx="30113">
                  <c:v>-80.715142</c:v>
                </c:pt>
                <c:pt idx="30114">
                  <c:v>-81.478331999999966</c:v>
                </c:pt>
                <c:pt idx="30115">
                  <c:v>-81.534936000000002</c:v>
                </c:pt>
                <c:pt idx="30116">
                  <c:v>-81.534936000000002</c:v>
                </c:pt>
                <c:pt idx="30117">
                  <c:v>-81.534936000000002</c:v>
                </c:pt>
                <c:pt idx="30118">
                  <c:v>-81.534936000000002</c:v>
                </c:pt>
                <c:pt idx="30119">
                  <c:v>-81.534936000000002</c:v>
                </c:pt>
                <c:pt idx="30120">
                  <c:v>-81.534936000000002</c:v>
                </c:pt>
                <c:pt idx="30121">
                  <c:v>-104.845962</c:v>
                </c:pt>
                <c:pt idx="30122">
                  <c:v>-80.765297000000004</c:v>
                </c:pt>
                <c:pt idx="30123">
                  <c:v>-78.742592999999999</c:v>
                </c:pt>
                <c:pt idx="30124">
                  <c:v>-83.159694000000002</c:v>
                </c:pt>
                <c:pt idx="30125">
                  <c:v>-73.781148000000002</c:v>
                </c:pt>
                <c:pt idx="30126">
                  <c:v>-96.057378999999969</c:v>
                </c:pt>
                <c:pt idx="30127">
                  <c:v>-75.375919999999979</c:v>
                </c:pt>
                <c:pt idx="30128">
                  <c:v>-89.365139999999982</c:v>
                </c:pt>
                <c:pt idx="30129">
                  <c:v>-81.509600000000006</c:v>
                </c:pt>
                <c:pt idx="30130">
                  <c:v>-87.876799999999989</c:v>
                </c:pt>
                <c:pt idx="30131">
                  <c:v>-78.731224999999995</c:v>
                </c:pt>
                <c:pt idx="30132">
                  <c:v>-100.763496</c:v>
                </c:pt>
                <c:pt idx="30133">
                  <c:v>-83.177736999999965</c:v>
                </c:pt>
                <c:pt idx="30134">
                  <c:v>-87.834040000000002</c:v>
                </c:pt>
                <c:pt idx="30135">
                  <c:v>-85.099085000000002</c:v>
                </c:pt>
                <c:pt idx="30136">
                  <c:v>-74.017043000000001</c:v>
                </c:pt>
                <c:pt idx="30137">
                  <c:v>-83.202903000000006</c:v>
                </c:pt>
                <c:pt idx="30138">
                  <c:v>-100.79795</c:v>
                </c:pt>
                <c:pt idx="30139">
                  <c:v>-81.653089999999992</c:v>
                </c:pt>
                <c:pt idx="30140">
                  <c:v>-85.140219999999999</c:v>
                </c:pt>
                <c:pt idx="30141">
                  <c:v>-85.160820000000001</c:v>
                </c:pt>
                <c:pt idx="30142">
                  <c:v>-80.632483999999991</c:v>
                </c:pt>
                <c:pt idx="30143">
                  <c:v>-81.479033000000001</c:v>
                </c:pt>
                <c:pt idx="30144">
                  <c:v>-81.797533000000001</c:v>
                </c:pt>
                <c:pt idx="30145">
                  <c:v>-81.619197999999983</c:v>
                </c:pt>
                <c:pt idx="30146">
                  <c:v>-81.654679999999999</c:v>
                </c:pt>
                <c:pt idx="30147">
                  <c:v>-96.248430000000013</c:v>
                </c:pt>
                <c:pt idx="30148">
                  <c:v>-81.636955999999998</c:v>
                </c:pt>
                <c:pt idx="30149">
                  <c:v>-81.643540000000002</c:v>
                </c:pt>
                <c:pt idx="30150">
                  <c:v>-81.356651999999983</c:v>
                </c:pt>
                <c:pt idx="30151">
                  <c:v>-95.957980000000006</c:v>
                </c:pt>
                <c:pt idx="30152">
                  <c:v>-81.378589999999988</c:v>
                </c:pt>
                <c:pt idx="30153">
                  <c:v>-95.947879999999998</c:v>
                </c:pt>
                <c:pt idx="30154">
                  <c:v>-95.947839999999999</c:v>
                </c:pt>
                <c:pt idx="30155">
                  <c:v>-85.097037</c:v>
                </c:pt>
                <c:pt idx="30156">
                  <c:v>-73.313675000000003</c:v>
                </c:pt>
                <c:pt idx="30157">
                  <c:v>-73.344364999999996</c:v>
                </c:pt>
                <c:pt idx="30158">
                  <c:v>-104.77658</c:v>
                </c:pt>
                <c:pt idx="30159">
                  <c:v>-88.835800999999989</c:v>
                </c:pt>
                <c:pt idx="30160">
                  <c:v>-81.528095999999991</c:v>
                </c:pt>
                <c:pt idx="30161">
                  <c:v>-73.351867999999982</c:v>
                </c:pt>
                <c:pt idx="30162">
                  <c:v>-80.158541999999969</c:v>
                </c:pt>
                <c:pt idx="30163">
                  <c:v>-81.636273000000003</c:v>
                </c:pt>
                <c:pt idx="30164">
                  <c:v>-73.257903999999996</c:v>
                </c:pt>
                <c:pt idx="30165">
                  <c:v>-80.717444</c:v>
                </c:pt>
                <c:pt idx="30166">
                  <c:v>-73.426316999999983</c:v>
                </c:pt>
                <c:pt idx="30167">
                  <c:v>-115.351423</c:v>
                </c:pt>
                <c:pt idx="30168">
                  <c:v>-73.254407</c:v>
                </c:pt>
                <c:pt idx="30169">
                  <c:v>-81.642670999999993</c:v>
                </c:pt>
                <c:pt idx="30170">
                  <c:v>-73.414270000000002</c:v>
                </c:pt>
                <c:pt idx="30171">
                  <c:v>-73.361783000000003</c:v>
                </c:pt>
                <c:pt idx="30172">
                  <c:v>-73.361957000000004</c:v>
                </c:pt>
                <c:pt idx="30173">
                  <c:v>-73.361940000000004</c:v>
                </c:pt>
                <c:pt idx="30174">
                  <c:v>-73.862740999999986</c:v>
                </c:pt>
                <c:pt idx="30175">
                  <c:v>-73.361818999999983</c:v>
                </c:pt>
                <c:pt idx="30176">
                  <c:v>-73.862960999999999</c:v>
                </c:pt>
                <c:pt idx="30177">
                  <c:v>-87.876529000000005</c:v>
                </c:pt>
                <c:pt idx="30178">
                  <c:v>-104.757453</c:v>
                </c:pt>
                <c:pt idx="30179">
                  <c:v>-85.199825000000004</c:v>
                </c:pt>
                <c:pt idx="30180">
                  <c:v>-81.332899999999981</c:v>
                </c:pt>
                <c:pt idx="30181">
                  <c:v>-73.482232999999979</c:v>
                </c:pt>
                <c:pt idx="30182">
                  <c:v>-81.504714000000007</c:v>
                </c:pt>
                <c:pt idx="30183">
                  <c:v>-73.826799999999992</c:v>
                </c:pt>
                <c:pt idx="30184">
                  <c:v>-75.898610000000005</c:v>
                </c:pt>
                <c:pt idx="30185">
                  <c:v>-81.35028699999998</c:v>
                </c:pt>
                <c:pt idx="30186">
                  <c:v>-75.959622999999993</c:v>
                </c:pt>
                <c:pt idx="30187">
                  <c:v>-81.864164000000002</c:v>
                </c:pt>
                <c:pt idx="30188">
                  <c:v>-73.247144000000006</c:v>
                </c:pt>
                <c:pt idx="30189">
                  <c:v>-73.24521</c:v>
                </c:pt>
                <c:pt idx="30190">
                  <c:v>-81.862020000000001</c:v>
                </c:pt>
                <c:pt idx="30191">
                  <c:v>-96.009103999999994</c:v>
                </c:pt>
                <c:pt idx="30192">
                  <c:v>-111.948633</c:v>
                </c:pt>
                <c:pt idx="30193">
                  <c:v>-111.948633</c:v>
                </c:pt>
                <c:pt idx="30194">
                  <c:v>-81.862459999999999</c:v>
                </c:pt>
                <c:pt idx="30195">
                  <c:v>-73.745912000000004</c:v>
                </c:pt>
                <c:pt idx="30196">
                  <c:v>-73.745912000000004</c:v>
                </c:pt>
                <c:pt idx="30197">
                  <c:v>-73.745912000000004</c:v>
                </c:pt>
                <c:pt idx="30198">
                  <c:v>-81.858630000000005</c:v>
                </c:pt>
                <c:pt idx="30199">
                  <c:v>-81.325895999999986</c:v>
                </c:pt>
                <c:pt idx="30200">
                  <c:v>-74.024771999999984</c:v>
                </c:pt>
                <c:pt idx="30201">
                  <c:v>-104.76204</c:v>
                </c:pt>
                <c:pt idx="30202">
                  <c:v>-81.858189999999979</c:v>
                </c:pt>
                <c:pt idx="30203">
                  <c:v>-81.405991999999998</c:v>
                </c:pt>
                <c:pt idx="30204">
                  <c:v>-81.404129999999995</c:v>
                </c:pt>
                <c:pt idx="30205">
                  <c:v>-81.220067</c:v>
                </c:pt>
                <c:pt idx="30206">
                  <c:v>-111.94079000000001</c:v>
                </c:pt>
                <c:pt idx="30207">
                  <c:v>-81.492448999999979</c:v>
                </c:pt>
                <c:pt idx="30208">
                  <c:v>-73.989549999999994</c:v>
                </c:pt>
                <c:pt idx="30209">
                  <c:v>-101.12477</c:v>
                </c:pt>
                <c:pt idx="30210">
                  <c:v>-95.936989999999994</c:v>
                </c:pt>
                <c:pt idx="30211">
                  <c:v>-80.086661000000007</c:v>
                </c:pt>
                <c:pt idx="30212">
                  <c:v>-80.087900000000005</c:v>
                </c:pt>
                <c:pt idx="30213">
                  <c:v>-104.52069899999999</c:v>
                </c:pt>
                <c:pt idx="30214">
                  <c:v>-104.80835</c:v>
                </c:pt>
                <c:pt idx="30215">
                  <c:v>-104.76192</c:v>
                </c:pt>
                <c:pt idx="30216">
                  <c:v>-81.359038999999967</c:v>
                </c:pt>
                <c:pt idx="30217">
                  <c:v>-104.799993</c:v>
                </c:pt>
                <c:pt idx="30218">
                  <c:v>-104.805111</c:v>
                </c:pt>
                <c:pt idx="30219">
                  <c:v>-83.41037</c:v>
                </c:pt>
                <c:pt idx="30220">
                  <c:v>-111.95182</c:v>
                </c:pt>
                <c:pt idx="30221">
                  <c:v>-87.882585999999989</c:v>
                </c:pt>
                <c:pt idx="30222">
                  <c:v>-87.890862999999982</c:v>
                </c:pt>
                <c:pt idx="30223">
                  <c:v>-73.846474999999998</c:v>
                </c:pt>
                <c:pt idx="30224">
                  <c:v>-73.845799999999983</c:v>
                </c:pt>
                <c:pt idx="30225">
                  <c:v>-96.022885999999986</c:v>
                </c:pt>
                <c:pt idx="30226">
                  <c:v>-73.221810000000005</c:v>
                </c:pt>
                <c:pt idx="30227">
                  <c:v>-73.205379999999991</c:v>
                </c:pt>
                <c:pt idx="30228">
                  <c:v>-104.826756</c:v>
                </c:pt>
                <c:pt idx="30229">
                  <c:v>-96.021540000000002</c:v>
                </c:pt>
                <c:pt idx="30230">
                  <c:v>-87.850332999999992</c:v>
                </c:pt>
                <c:pt idx="30231">
                  <c:v>-82.61837899999999</c:v>
                </c:pt>
                <c:pt idx="30232">
                  <c:v>-82.61837899999999</c:v>
                </c:pt>
                <c:pt idx="30233">
                  <c:v>-79.099197000000004</c:v>
                </c:pt>
                <c:pt idx="30234">
                  <c:v>-87.845719000000003</c:v>
                </c:pt>
                <c:pt idx="30235">
                  <c:v>-83.647362000000001</c:v>
                </c:pt>
                <c:pt idx="30236">
                  <c:v>-73.867189999999994</c:v>
                </c:pt>
                <c:pt idx="30237">
                  <c:v>-85.167990000000003</c:v>
                </c:pt>
                <c:pt idx="30238">
                  <c:v>-73.417460000000005</c:v>
                </c:pt>
                <c:pt idx="30239">
                  <c:v>-85.109808999999984</c:v>
                </c:pt>
                <c:pt idx="30240">
                  <c:v>-85.107680000000002</c:v>
                </c:pt>
                <c:pt idx="30241">
                  <c:v>-112.00201</c:v>
                </c:pt>
                <c:pt idx="30242">
                  <c:v>-96.087793000000005</c:v>
                </c:pt>
                <c:pt idx="30243">
                  <c:v>-73.415189999999996</c:v>
                </c:pt>
                <c:pt idx="30244">
                  <c:v>-112.00317200000001</c:v>
                </c:pt>
                <c:pt idx="30245">
                  <c:v>-81.268097999999981</c:v>
                </c:pt>
                <c:pt idx="30246">
                  <c:v>-75.756249999999994</c:v>
                </c:pt>
                <c:pt idx="30247">
                  <c:v>-75.756249999999994</c:v>
                </c:pt>
                <c:pt idx="30248">
                  <c:v>-73.870439999999988</c:v>
                </c:pt>
                <c:pt idx="30249">
                  <c:v>-81.508245000000002</c:v>
                </c:pt>
                <c:pt idx="30250">
                  <c:v>-73.253951000000001</c:v>
                </c:pt>
                <c:pt idx="30251">
                  <c:v>-111.95011</c:v>
                </c:pt>
                <c:pt idx="30252">
                  <c:v>-74.046940000000006</c:v>
                </c:pt>
                <c:pt idx="30253">
                  <c:v>-95.930055999999993</c:v>
                </c:pt>
                <c:pt idx="30254">
                  <c:v>-77.312796999999989</c:v>
                </c:pt>
                <c:pt idx="30255">
                  <c:v>-87.849199999999996</c:v>
                </c:pt>
                <c:pt idx="30256">
                  <c:v>-73.803886999999989</c:v>
                </c:pt>
                <c:pt idx="30257">
                  <c:v>-96.083027000000001</c:v>
                </c:pt>
                <c:pt idx="30258">
                  <c:v>-73.430936000000003</c:v>
                </c:pt>
                <c:pt idx="30259">
                  <c:v>-85.089969999999994</c:v>
                </c:pt>
                <c:pt idx="30260">
                  <c:v>-73.732299999999995</c:v>
                </c:pt>
                <c:pt idx="30261">
                  <c:v>-85.100779999999986</c:v>
                </c:pt>
                <c:pt idx="30262">
                  <c:v>-73.432115999999994</c:v>
                </c:pt>
                <c:pt idx="30263">
                  <c:v>-73.431487000000004</c:v>
                </c:pt>
                <c:pt idx="30264">
                  <c:v>-73.430795000000003</c:v>
                </c:pt>
                <c:pt idx="30265">
                  <c:v>-74.013824999999997</c:v>
                </c:pt>
                <c:pt idx="30266">
                  <c:v>-111.98067399999999</c:v>
                </c:pt>
                <c:pt idx="30267">
                  <c:v>-96.045990000000003</c:v>
                </c:pt>
                <c:pt idx="30268">
                  <c:v>-73.12413699999999</c:v>
                </c:pt>
                <c:pt idx="30269">
                  <c:v>-96.062944000000002</c:v>
                </c:pt>
                <c:pt idx="30270">
                  <c:v>-79.975799999999992</c:v>
                </c:pt>
                <c:pt idx="30271">
                  <c:v>-111.94833</c:v>
                </c:pt>
                <c:pt idx="30272">
                  <c:v>-73.113980999999981</c:v>
                </c:pt>
                <c:pt idx="30273">
                  <c:v>-77.267099999999999</c:v>
                </c:pt>
                <c:pt idx="30274">
                  <c:v>-96.573864999999998</c:v>
                </c:pt>
                <c:pt idx="30275">
                  <c:v>-77.274738999999968</c:v>
                </c:pt>
                <c:pt idx="30276">
                  <c:v>-96.129724999999979</c:v>
                </c:pt>
                <c:pt idx="30277">
                  <c:v>-96.082579999999979</c:v>
                </c:pt>
                <c:pt idx="30278">
                  <c:v>-75.926649999999995</c:v>
                </c:pt>
                <c:pt idx="30279">
                  <c:v>-75.926649999999995</c:v>
                </c:pt>
                <c:pt idx="30280">
                  <c:v>-75.926649999999995</c:v>
                </c:pt>
                <c:pt idx="30281">
                  <c:v>-96.079554000000002</c:v>
                </c:pt>
                <c:pt idx="30282">
                  <c:v>-76.003523000000001</c:v>
                </c:pt>
                <c:pt idx="30283">
                  <c:v>-96.120749999999987</c:v>
                </c:pt>
                <c:pt idx="30284">
                  <c:v>-96.022999999999982</c:v>
                </c:pt>
                <c:pt idx="30285">
                  <c:v>-73.364744000000002</c:v>
                </c:pt>
                <c:pt idx="30286">
                  <c:v>-73.364744000000002</c:v>
                </c:pt>
                <c:pt idx="30287">
                  <c:v>-73.364744000000002</c:v>
                </c:pt>
                <c:pt idx="30288">
                  <c:v>-73.364744000000002</c:v>
                </c:pt>
                <c:pt idx="30289">
                  <c:v>-73.364744000000002</c:v>
                </c:pt>
                <c:pt idx="30290">
                  <c:v>-73.364744000000002</c:v>
                </c:pt>
                <c:pt idx="30291">
                  <c:v>-73.364744000000002</c:v>
                </c:pt>
                <c:pt idx="30292">
                  <c:v>-73.364744000000002</c:v>
                </c:pt>
                <c:pt idx="30293">
                  <c:v>-73.364744000000002</c:v>
                </c:pt>
                <c:pt idx="30294">
                  <c:v>-73.364744000000002</c:v>
                </c:pt>
                <c:pt idx="30295">
                  <c:v>-73.364744000000002</c:v>
                </c:pt>
                <c:pt idx="30296">
                  <c:v>-73.364744000000002</c:v>
                </c:pt>
                <c:pt idx="30297">
                  <c:v>-73.364744000000002</c:v>
                </c:pt>
                <c:pt idx="30298">
                  <c:v>-73.364744000000002</c:v>
                </c:pt>
                <c:pt idx="30299">
                  <c:v>-73.364744000000002</c:v>
                </c:pt>
                <c:pt idx="30300">
                  <c:v>-73.364744000000002</c:v>
                </c:pt>
                <c:pt idx="30301">
                  <c:v>-73.364744000000002</c:v>
                </c:pt>
                <c:pt idx="30302">
                  <c:v>-73.364744000000002</c:v>
                </c:pt>
                <c:pt idx="30303">
                  <c:v>-73.364744000000002</c:v>
                </c:pt>
                <c:pt idx="30304">
                  <c:v>-73.091740000000001</c:v>
                </c:pt>
                <c:pt idx="30305">
                  <c:v>-75.899510000000006</c:v>
                </c:pt>
                <c:pt idx="30306">
                  <c:v>-81.443700000000007</c:v>
                </c:pt>
                <c:pt idx="30307">
                  <c:v>-73.722107999999992</c:v>
                </c:pt>
                <c:pt idx="30308">
                  <c:v>-80.77297999999999</c:v>
                </c:pt>
                <c:pt idx="30309">
                  <c:v>-80.740392999999983</c:v>
                </c:pt>
                <c:pt idx="30310">
                  <c:v>-73.986795000000001</c:v>
                </c:pt>
                <c:pt idx="30311">
                  <c:v>-73.987425000000002</c:v>
                </c:pt>
                <c:pt idx="30312">
                  <c:v>-73.057100000000005</c:v>
                </c:pt>
                <c:pt idx="30313">
                  <c:v>-96.070823000000004</c:v>
                </c:pt>
                <c:pt idx="30314">
                  <c:v>-95.996506999999994</c:v>
                </c:pt>
                <c:pt idx="30315">
                  <c:v>-75.944329999999994</c:v>
                </c:pt>
                <c:pt idx="30316">
                  <c:v>-95.997078000000002</c:v>
                </c:pt>
                <c:pt idx="30317">
                  <c:v>-95.998030999999983</c:v>
                </c:pt>
                <c:pt idx="30318">
                  <c:v>-96.002824000000004</c:v>
                </c:pt>
                <c:pt idx="30319">
                  <c:v>-95.86063</c:v>
                </c:pt>
                <c:pt idx="30320">
                  <c:v>-95.839106999999998</c:v>
                </c:pt>
                <c:pt idx="30321">
                  <c:v>-111.985257</c:v>
                </c:pt>
                <c:pt idx="30322">
                  <c:v>-73.075279999999992</c:v>
                </c:pt>
                <c:pt idx="30323">
                  <c:v>-96.133940999999979</c:v>
                </c:pt>
                <c:pt idx="30324">
                  <c:v>-73.715149999999994</c:v>
                </c:pt>
                <c:pt idx="30325">
                  <c:v>-96.130020000000002</c:v>
                </c:pt>
                <c:pt idx="30326">
                  <c:v>-96.042192</c:v>
                </c:pt>
                <c:pt idx="30327">
                  <c:v>-97.132038999999992</c:v>
                </c:pt>
                <c:pt idx="30328">
                  <c:v>-97.132038999999992</c:v>
                </c:pt>
                <c:pt idx="30329">
                  <c:v>-97.132038999999992</c:v>
                </c:pt>
                <c:pt idx="30330">
                  <c:v>-97.132038999999992</c:v>
                </c:pt>
                <c:pt idx="30331">
                  <c:v>-96.132293000000004</c:v>
                </c:pt>
                <c:pt idx="30332">
                  <c:v>-73.366756999999993</c:v>
                </c:pt>
                <c:pt idx="30333">
                  <c:v>-73.366756999999993</c:v>
                </c:pt>
                <c:pt idx="30334">
                  <c:v>-73.366756999999993</c:v>
                </c:pt>
                <c:pt idx="30335">
                  <c:v>-73.366756999999993</c:v>
                </c:pt>
                <c:pt idx="30336">
                  <c:v>-73.366756999999993</c:v>
                </c:pt>
                <c:pt idx="30337">
                  <c:v>-73.189097999999987</c:v>
                </c:pt>
                <c:pt idx="30338">
                  <c:v>-96.135105999999979</c:v>
                </c:pt>
                <c:pt idx="30339">
                  <c:v>-95.8536</c:v>
                </c:pt>
                <c:pt idx="30340">
                  <c:v>-95.849140000000006</c:v>
                </c:pt>
                <c:pt idx="30341">
                  <c:v>-73.06849099999998</c:v>
                </c:pt>
                <c:pt idx="30342">
                  <c:v>-96.180024000000003</c:v>
                </c:pt>
                <c:pt idx="30343">
                  <c:v>-85.803332999999967</c:v>
                </c:pt>
                <c:pt idx="30344">
                  <c:v>-96.037049999999994</c:v>
                </c:pt>
                <c:pt idx="30345">
                  <c:v>-96.036969999999997</c:v>
                </c:pt>
                <c:pt idx="30346">
                  <c:v>-96.135649999999998</c:v>
                </c:pt>
                <c:pt idx="30347">
                  <c:v>-80.477632</c:v>
                </c:pt>
                <c:pt idx="30348">
                  <c:v>-95.875875999999977</c:v>
                </c:pt>
                <c:pt idx="30349">
                  <c:v>-80.470786999999987</c:v>
                </c:pt>
                <c:pt idx="30350">
                  <c:v>-80.81877999999999</c:v>
                </c:pt>
                <c:pt idx="30351">
                  <c:v>-81.809080999999992</c:v>
                </c:pt>
                <c:pt idx="30352">
                  <c:v>-85.811199999999999</c:v>
                </c:pt>
                <c:pt idx="30353">
                  <c:v>-80.441722999999996</c:v>
                </c:pt>
                <c:pt idx="30354">
                  <c:v>-81.817633000000001</c:v>
                </c:pt>
                <c:pt idx="30355">
                  <c:v>-75.857997999999981</c:v>
                </c:pt>
                <c:pt idx="30356">
                  <c:v>-80.567634999999996</c:v>
                </c:pt>
                <c:pt idx="30357">
                  <c:v>-81.348399999999998</c:v>
                </c:pt>
                <c:pt idx="30358">
                  <c:v>-81.819626</c:v>
                </c:pt>
                <c:pt idx="30359">
                  <c:v>-81.802870999999968</c:v>
                </c:pt>
                <c:pt idx="30360">
                  <c:v>-96.028329999999983</c:v>
                </c:pt>
                <c:pt idx="30361">
                  <c:v>-80.759537999999992</c:v>
                </c:pt>
                <c:pt idx="30362">
                  <c:v>-80.759537999999992</c:v>
                </c:pt>
                <c:pt idx="30363">
                  <c:v>-73.194490000000002</c:v>
                </c:pt>
                <c:pt idx="30364">
                  <c:v>-73.129449999999991</c:v>
                </c:pt>
                <c:pt idx="30365">
                  <c:v>-75.844620000000006</c:v>
                </c:pt>
                <c:pt idx="30366">
                  <c:v>-73.147434000000004</c:v>
                </c:pt>
                <c:pt idx="30367">
                  <c:v>-81.353075999999987</c:v>
                </c:pt>
                <c:pt idx="30368">
                  <c:v>-73.023426999999998</c:v>
                </c:pt>
                <c:pt idx="30369">
                  <c:v>-76.724396999999982</c:v>
                </c:pt>
                <c:pt idx="30370">
                  <c:v>-76.827656000000005</c:v>
                </c:pt>
                <c:pt idx="30371">
                  <c:v>-75.877089999999981</c:v>
                </c:pt>
                <c:pt idx="30372">
                  <c:v>-96.026539</c:v>
                </c:pt>
                <c:pt idx="30373">
                  <c:v>-85.861575000000002</c:v>
                </c:pt>
                <c:pt idx="30374">
                  <c:v>-80.842298</c:v>
                </c:pt>
                <c:pt idx="30375">
                  <c:v>-72.876899999999992</c:v>
                </c:pt>
                <c:pt idx="30376">
                  <c:v>-77.031949999999995</c:v>
                </c:pt>
                <c:pt idx="30377">
                  <c:v>-77.030479999999983</c:v>
                </c:pt>
                <c:pt idx="30378">
                  <c:v>-73.102799999999988</c:v>
                </c:pt>
                <c:pt idx="30379">
                  <c:v>-96.190841999999989</c:v>
                </c:pt>
                <c:pt idx="30380">
                  <c:v>-96.073873999999989</c:v>
                </c:pt>
                <c:pt idx="30381">
                  <c:v>-75.843198000000001</c:v>
                </c:pt>
                <c:pt idx="30382">
                  <c:v>-76.922162</c:v>
                </c:pt>
                <c:pt idx="30383">
                  <c:v>-96.101634000000004</c:v>
                </c:pt>
                <c:pt idx="30384">
                  <c:v>-75.848550000000003</c:v>
                </c:pt>
                <c:pt idx="30385">
                  <c:v>-76.986804000000006</c:v>
                </c:pt>
                <c:pt idx="30386">
                  <c:v>-76.986804000000006</c:v>
                </c:pt>
                <c:pt idx="30387">
                  <c:v>-73.018921000000006</c:v>
                </c:pt>
                <c:pt idx="30388">
                  <c:v>-95.997990000000001</c:v>
                </c:pt>
                <c:pt idx="30389">
                  <c:v>-95.998009999999994</c:v>
                </c:pt>
                <c:pt idx="30390">
                  <c:v>-78.742638999999983</c:v>
                </c:pt>
                <c:pt idx="30391">
                  <c:v>-81.375799999999984</c:v>
                </c:pt>
                <c:pt idx="30392">
                  <c:v>-81.372319999999988</c:v>
                </c:pt>
                <c:pt idx="30393">
                  <c:v>-73.683884999999989</c:v>
                </c:pt>
                <c:pt idx="30394">
                  <c:v>-73.014610000000005</c:v>
                </c:pt>
                <c:pt idx="30395">
                  <c:v>-75.871979999999979</c:v>
                </c:pt>
                <c:pt idx="30396">
                  <c:v>-75.908253000000002</c:v>
                </c:pt>
                <c:pt idx="30397">
                  <c:v>-75.884590000000003</c:v>
                </c:pt>
                <c:pt idx="30398">
                  <c:v>-75.872729999999976</c:v>
                </c:pt>
                <c:pt idx="30399">
                  <c:v>-96.082260000000005</c:v>
                </c:pt>
                <c:pt idx="30400">
                  <c:v>-73.684331999999984</c:v>
                </c:pt>
                <c:pt idx="30401">
                  <c:v>-95.932651000000007</c:v>
                </c:pt>
                <c:pt idx="30402">
                  <c:v>-73.010530000000003</c:v>
                </c:pt>
                <c:pt idx="30403">
                  <c:v>-96.027699999999996</c:v>
                </c:pt>
                <c:pt idx="30404">
                  <c:v>-96.077703</c:v>
                </c:pt>
                <c:pt idx="30405">
                  <c:v>-80.867457000000002</c:v>
                </c:pt>
                <c:pt idx="30406">
                  <c:v>-96.079408999999984</c:v>
                </c:pt>
                <c:pt idx="30407">
                  <c:v>-73.143485999999982</c:v>
                </c:pt>
                <c:pt idx="30408">
                  <c:v>-96.078206999999992</c:v>
                </c:pt>
                <c:pt idx="30409">
                  <c:v>-72.998789000000002</c:v>
                </c:pt>
                <c:pt idx="30410">
                  <c:v>-95.933509999999998</c:v>
                </c:pt>
                <c:pt idx="30411">
                  <c:v>-74.357029999999995</c:v>
                </c:pt>
                <c:pt idx="30412">
                  <c:v>-75.900850000000005</c:v>
                </c:pt>
                <c:pt idx="30413">
                  <c:v>-96.073049999999981</c:v>
                </c:pt>
                <c:pt idx="30414">
                  <c:v>-73.002004999999983</c:v>
                </c:pt>
                <c:pt idx="30415">
                  <c:v>-76.937370000000001</c:v>
                </c:pt>
                <c:pt idx="30416">
                  <c:v>-95.88985599999998</c:v>
                </c:pt>
                <c:pt idx="30417">
                  <c:v>-96.162943999999982</c:v>
                </c:pt>
                <c:pt idx="30418">
                  <c:v>-81.50917699999998</c:v>
                </c:pt>
                <c:pt idx="30419">
                  <c:v>-73.138514999999998</c:v>
                </c:pt>
                <c:pt idx="30420">
                  <c:v>-81.364874999999998</c:v>
                </c:pt>
                <c:pt idx="30421">
                  <c:v>-76.978920000000002</c:v>
                </c:pt>
                <c:pt idx="30422">
                  <c:v>-80.775719999999993</c:v>
                </c:pt>
                <c:pt idx="30423">
                  <c:v>-76.978105999999983</c:v>
                </c:pt>
                <c:pt idx="30424">
                  <c:v>-96.059194000000005</c:v>
                </c:pt>
                <c:pt idx="30425">
                  <c:v>-72.999089999999995</c:v>
                </c:pt>
                <c:pt idx="30426">
                  <c:v>-96.139499000000001</c:v>
                </c:pt>
                <c:pt idx="30427">
                  <c:v>-96.07031099999999</c:v>
                </c:pt>
                <c:pt idx="30428">
                  <c:v>-72.848489999999998</c:v>
                </c:pt>
                <c:pt idx="30429">
                  <c:v>-96.099720000000005</c:v>
                </c:pt>
                <c:pt idx="30430">
                  <c:v>-96.096817999999999</c:v>
                </c:pt>
                <c:pt idx="30431">
                  <c:v>-85.829140999999993</c:v>
                </c:pt>
                <c:pt idx="30432">
                  <c:v>-85.829140999999993</c:v>
                </c:pt>
                <c:pt idx="30433">
                  <c:v>-75.494100000000003</c:v>
                </c:pt>
                <c:pt idx="30434">
                  <c:v>-96.092183000000006</c:v>
                </c:pt>
                <c:pt idx="30435">
                  <c:v>-73.12984999999999</c:v>
                </c:pt>
                <c:pt idx="30436">
                  <c:v>-73.935463999999996</c:v>
                </c:pt>
                <c:pt idx="30437">
                  <c:v>-75.861840999999998</c:v>
                </c:pt>
                <c:pt idx="30438">
                  <c:v>-111.875878</c:v>
                </c:pt>
                <c:pt idx="30439">
                  <c:v>-111.875878</c:v>
                </c:pt>
                <c:pt idx="30440">
                  <c:v>-111.875878</c:v>
                </c:pt>
                <c:pt idx="30441">
                  <c:v>-111.875878</c:v>
                </c:pt>
                <c:pt idx="30442">
                  <c:v>-80.781279999999995</c:v>
                </c:pt>
                <c:pt idx="30443">
                  <c:v>-82.859290000000001</c:v>
                </c:pt>
                <c:pt idx="30444">
                  <c:v>-75.496981000000005</c:v>
                </c:pt>
                <c:pt idx="30445">
                  <c:v>-82.859290000000001</c:v>
                </c:pt>
                <c:pt idx="30446">
                  <c:v>-72.986457999999999</c:v>
                </c:pt>
                <c:pt idx="30447">
                  <c:v>-111.96624</c:v>
                </c:pt>
                <c:pt idx="30448">
                  <c:v>-72.966665000000006</c:v>
                </c:pt>
                <c:pt idx="30449">
                  <c:v>-82.842407999999992</c:v>
                </c:pt>
                <c:pt idx="30450">
                  <c:v>-72.831157000000005</c:v>
                </c:pt>
                <c:pt idx="30451">
                  <c:v>-81.364999999999995</c:v>
                </c:pt>
                <c:pt idx="30452">
                  <c:v>-73.225099999999998</c:v>
                </c:pt>
                <c:pt idx="30453">
                  <c:v>-75.498999999999995</c:v>
                </c:pt>
                <c:pt idx="30454">
                  <c:v>-81.620399999999989</c:v>
                </c:pt>
                <c:pt idx="30455">
                  <c:v>-96.10113699999998</c:v>
                </c:pt>
                <c:pt idx="30456">
                  <c:v>-75.857470000000006</c:v>
                </c:pt>
                <c:pt idx="30457">
                  <c:v>-112.03153</c:v>
                </c:pt>
                <c:pt idx="30458">
                  <c:v>-88.380184999999983</c:v>
                </c:pt>
                <c:pt idx="30459">
                  <c:v>-85.853453999999999</c:v>
                </c:pt>
                <c:pt idx="30460">
                  <c:v>-86.615360999999979</c:v>
                </c:pt>
                <c:pt idx="30461">
                  <c:v>-86.615360999999979</c:v>
                </c:pt>
                <c:pt idx="30462">
                  <c:v>-72.849329999999995</c:v>
                </c:pt>
                <c:pt idx="30463">
                  <c:v>-72.987696999999997</c:v>
                </c:pt>
                <c:pt idx="30464">
                  <c:v>-95.792359000000005</c:v>
                </c:pt>
                <c:pt idx="30465">
                  <c:v>-111.96810000000001</c:v>
                </c:pt>
                <c:pt idx="30466">
                  <c:v>-95.909349000000006</c:v>
                </c:pt>
                <c:pt idx="30467">
                  <c:v>-73.497495999999998</c:v>
                </c:pt>
                <c:pt idx="30468">
                  <c:v>-72.596220000000002</c:v>
                </c:pt>
                <c:pt idx="30469">
                  <c:v>-86.647569000000004</c:v>
                </c:pt>
                <c:pt idx="30470">
                  <c:v>-72.818089999999998</c:v>
                </c:pt>
                <c:pt idx="30471">
                  <c:v>-72.444722999999996</c:v>
                </c:pt>
                <c:pt idx="30472">
                  <c:v>-110.55894600000001</c:v>
                </c:pt>
                <c:pt idx="30473">
                  <c:v>-75.901415</c:v>
                </c:pt>
                <c:pt idx="30474">
                  <c:v>-81.456739999999982</c:v>
                </c:pt>
                <c:pt idx="30475">
                  <c:v>-81.435649999999995</c:v>
                </c:pt>
                <c:pt idx="30476">
                  <c:v>-72.635649999999998</c:v>
                </c:pt>
                <c:pt idx="30477">
                  <c:v>-73.241100000000003</c:v>
                </c:pt>
                <c:pt idx="30478">
                  <c:v>-72.427706999999998</c:v>
                </c:pt>
                <c:pt idx="30479">
                  <c:v>-96.181809999999999</c:v>
                </c:pt>
                <c:pt idx="30480">
                  <c:v>-73.830590000000001</c:v>
                </c:pt>
                <c:pt idx="30481">
                  <c:v>-72.81883999999998</c:v>
                </c:pt>
                <c:pt idx="30482">
                  <c:v>-95.999123999999995</c:v>
                </c:pt>
                <c:pt idx="30483">
                  <c:v>-95.999123999999995</c:v>
                </c:pt>
                <c:pt idx="30484">
                  <c:v>-95.999123999999995</c:v>
                </c:pt>
                <c:pt idx="30485">
                  <c:v>-95.999123999999995</c:v>
                </c:pt>
                <c:pt idx="30486">
                  <c:v>-95.999123999999995</c:v>
                </c:pt>
                <c:pt idx="30487">
                  <c:v>-95.999123999999995</c:v>
                </c:pt>
                <c:pt idx="30488">
                  <c:v>-95.999123999999995</c:v>
                </c:pt>
                <c:pt idx="30489">
                  <c:v>-95.999123999999995</c:v>
                </c:pt>
                <c:pt idx="30490">
                  <c:v>-95.999123999999995</c:v>
                </c:pt>
                <c:pt idx="30491">
                  <c:v>-95.999123999999995</c:v>
                </c:pt>
                <c:pt idx="30492">
                  <c:v>-95.999123999999995</c:v>
                </c:pt>
                <c:pt idx="30493">
                  <c:v>-95.999123999999995</c:v>
                </c:pt>
                <c:pt idx="30494">
                  <c:v>-95.999123999999995</c:v>
                </c:pt>
                <c:pt idx="30495">
                  <c:v>-95.999123999999995</c:v>
                </c:pt>
                <c:pt idx="30496">
                  <c:v>-95.999123999999995</c:v>
                </c:pt>
                <c:pt idx="30497">
                  <c:v>-73.894064</c:v>
                </c:pt>
                <c:pt idx="30498">
                  <c:v>-96.142436999999987</c:v>
                </c:pt>
                <c:pt idx="30499">
                  <c:v>-73.827439999999982</c:v>
                </c:pt>
                <c:pt idx="30500">
                  <c:v>-96.08071099999998</c:v>
                </c:pt>
                <c:pt idx="30501">
                  <c:v>-73.823134999999979</c:v>
                </c:pt>
                <c:pt idx="30502">
                  <c:v>-96.169499000000002</c:v>
                </c:pt>
                <c:pt idx="30503">
                  <c:v>-104.66039499999999</c:v>
                </c:pt>
                <c:pt idx="30504">
                  <c:v>-104.66039499999999</c:v>
                </c:pt>
                <c:pt idx="30505">
                  <c:v>-104.66039499999999</c:v>
                </c:pt>
                <c:pt idx="30506">
                  <c:v>-72.533339999999981</c:v>
                </c:pt>
                <c:pt idx="30507">
                  <c:v>-73.494405999999998</c:v>
                </c:pt>
                <c:pt idx="30508">
                  <c:v>-84.361545000000007</c:v>
                </c:pt>
                <c:pt idx="30509">
                  <c:v>-75.759039999999999</c:v>
                </c:pt>
                <c:pt idx="30510">
                  <c:v>-75.819450000000003</c:v>
                </c:pt>
                <c:pt idx="30511">
                  <c:v>-72.759404000000004</c:v>
                </c:pt>
                <c:pt idx="30512">
                  <c:v>-84.372279999999989</c:v>
                </c:pt>
                <c:pt idx="30513">
                  <c:v>-95.956253000000004</c:v>
                </c:pt>
                <c:pt idx="30514">
                  <c:v>-75.754830000000013</c:v>
                </c:pt>
                <c:pt idx="30515">
                  <c:v>-80.252785999999986</c:v>
                </c:pt>
                <c:pt idx="30516">
                  <c:v>-80.252785999999986</c:v>
                </c:pt>
                <c:pt idx="30517">
                  <c:v>-80.252785999999986</c:v>
                </c:pt>
                <c:pt idx="30518">
                  <c:v>-81.836455999999998</c:v>
                </c:pt>
                <c:pt idx="30519">
                  <c:v>-73.883004</c:v>
                </c:pt>
                <c:pt idx="30520">
                  <c:v>-81.345079999999982</c:v>
                </c:pt>
                <c:pt idx="30521">
                  <c:v>-81.344459999999998</c:v>
                </c:pt>
                <c:pt idx="30522">
                  <c:v>-84.355553</c:v>
                </c:pt>
                <c:pt idx="30523">
                  <c:v>-88.144919999999999</c:v>
                </c:pt>
                <c:pt idx="30524">
                  <c:v>-72.931304999999995</c:v>
                </c:pt>
                <c:pt idx="30525">
                  <c:v>-105.54855999999999</c:v>
                </c:pt>
                <c:pt idx="30526">
                  <c:v>-80.721442999999979</c:v>
                </c:pt>
                <c:pt idx="30527">
                  <c:v>-80.721442999999979</c:v>
                </c:pt>
                <c:pt idx="30528">
                  <c:v>-80.721442999999979</c:v>
                </c:pt>
                <c:pt idx="30529">
                  <c:v>-104.689615</c:v>
                </c:pt>
                <c:pt idx="30530">
                  <c:v>-72.924620000000004</c:v>
                </c:pt>
                <c:pt idx="30531">
                  <c:v>-105.57311</c:v>
                </c:pt>
                <c:pt idx="30532">
                  <c:v>-82.974333000000001</c:v>
                </c:pt>
                <c:pt idx="30533">
                  <c:v>-73.869414000000006</c:v>
                </c:pt>
                <c:pt idx="30534">
                  <c:v>-105.59032000000001</c:v>
                </c:pt>
                <c:pt idx="30535">
                  <c:v>-81.51808699999998</c:v>
                </c:pt>
                <c:pt idx="30536">
                  <c:v>-105.54957</c:v>
                </c:pt>
                <c:pt idx="30537">
                  <c:v>-81.569456000000002</c:v>
                </c:pt>
                <c:pt idx="30538">
                  <c:v>-74.133393999999981</c:v>
                </c:pt>
                <c:pt idx="30539">
                  <c:v>-81.525614000000004</c:v>
                </c:pt>
                <c:pt idx="30540">
                  <c:v>-110.50949900000001</c:v>
                </c:pt>
                <c:pt idx="30541">
                  <c:v>-74.140309999999999</c:v>
                </c:pt>
                <c:pt idx="30542">
                  <c:v>-81.667289999999994</c:v>
                </c:pt>
                <c:pt idx="30543">
                  <c:v>-81.684259999999995</c:v>
                </c:pt>
                <c:pt idx="30544">
                  <c:v>-81.440194000000005</c:v>
                </c:pt>
                <c:pt idx="30545">
                  <c:v>-74.128148999999965</c:v>
                </c:pt>
                <c:pt idx="30546">
                  <c:v>-81.57447999999998</c:v>
                </c:pt>
                <c:pt idx="30547">
                  <c:v>-96.026593000000005</c:v>
                </c:pt>
                <c:pt idx="30548">
                  <c:v>-105.59929</c:v>
                </c:pt>
                <c:pt idx="30549">
                  <c:v>-80.730686000000006</c:v>
                </c:pt>
                <c:pt idx="30550">
                  <c:v>-81.348168000000001</c:v>
                </c:pt>
                <c:pt idx="30551">
                  <c:v>-73.093568000000005</c:v>
                </c:pt>
                <c:pt idx="30552">
                  <c:v>-105.56806</c:v>
                </c:pt>
                <c:pt idx="30553">
                  <c:v>-81.348386999999988</c:v>
                </c:pt>
                <c:pt idx="30554">
                  <c:v>-105.592006</c:v>
                </c:pt>
                <c:pt idx="30555">
                  <c:v>-72.199369999999973</c:v>
                </c:pt>
                <c:pt idx="30556">
                  <c:v>-75.895732999999993</c:v>
                </c:pt>
                <c:pt idx="30557">
                  <c:v>-81.625376999999972</c:v>
                </c:pt>
                <c:pt idx="30558">
                  <c:v>-74.119513999999995</c:v>
                </c:pt>
                <c:pt idx="30559">
                  <c:v>-74.808646999999979</c:v>
                </c:pt>
                <c:pt idx="30560">
                  <c:v>-73.688119</c:v>
                </c:pt>
                <c:pt idx="30561">
                  <c:v>-73.266746999999981</c:v>
                </c:pt>
                <c:pt idx="30562">
                  <c:v>-73.689308999999966</c:v>
                </c:pt>
                <c:pt idx="30563">
                  <c:v>-105.6194</c:v>
                </c:pt>
                <c:pt idx="30564">
                  <c:v>-73.805666000000002</c:v>
                </c:pt>
                <c:pt idx="30565">
                  <c:v>-91.725051999999991</c:v>
                </c:pt>
                <c:pt idx="30566">
                  <c:v>-89.094260000000006</c:v>
                </c:pt>
                <c:pt idx="30567">
                  <c:v>-75.949984000000001</c:v>
                </c:pt>
                <c:pt idx="30568">
                  <c:v>-94.026529999999994</c:v>
                </c:pt>
                <c:pt idx="30569">
                  <c:v>-75.953675000000004</c:v>
                </c:pt>
                <c:pt idx="30570">
                  <c:v>-74.19400899999998</c:v>
                </c:pt>
                <c:pt idx="30571">
                  <c:v>-72.104351999999992</c:v>
                </c:pt>
                <c:pt idx="30572">
                  <c:v>-72.206509999999994</c:v>
                </c:pt>
                <c:pt idx="30573">
                  <c:v>-75.963030000000003</c:v>
                </c:pt>
                <c:pt idx="30574">
                  <c:v>-81.531265000000005</c:v>
                </c:pt>
                <c:pt idx="30575">
                  <c:v>-81.475262000000001</c:v>
                </c:pt>
                <c:pt idx="30576">
                  <c:v>-72.110739999999993</c:v>
                </c:pt>
                <c:pt idx="30577">
                  <c:v>-96.02500999999998</c:v>
                </c:pt>
                <c:pt idx="30578">
                  <c:v>-88.705399999999983</c:v>
                </c:pt>
                <c:pt idx="30579">
                  <c:v>-72.110819000000006</c:v>
                </c:pt>
                <c:pt idx="30580">
                  <c:v>-81.530370000000005</c:v>
                </c:pt>
                <c:pt idx="30581">
                  <c:v>-95.544905</c:v>
                </c:pt>
                <c:pt idx="30582">
                  <c:v>-89.090800000000002</c:v>
                </c:pt>
                <c:pt idx="30583">
                  <c:v>-83.103273999999999</c:v>
                </c:pt>
                <c:pt idx="30584">
                  <c:v>-72.982516000000004</c:v>
                </c:pt>
                <c:pt idx="30585">
                  <c:v>-74.213989999999995</c:v>
                </c:pt>
                <c:pt idx="30586">
                  <c:v>-73.756950000000003</c:v>
                </c:pt>
                <c:pt idx="30587">
                  <c:v>-77.055252999999979</c:v>
                </c:pt>
                <c:pt idx="30588">
                  <c:v>-77.055252999999979</c:v>
                </c:pt>
                <c:pt idx="30589">
                  <c:v>-72.982910000000004</c:v>
                </c:pt>
                <c:pt idx="30590">
                  <c:v>-72.920299999999997</c:v>
                </c:pt>
                <c:pt idx="30591">
                  <c:v>-72.043639999999996</c:v>
                </c:pt>
                <c:pt idx="30592">
                  <c:v>-72.900203000000005</c:v>
                </c:pt>
                <c:pt idx="30593">
                  <c:v>-72.900203000000005</c:v>
                </c:pt>
                <c:pt idx="30594">
                  <c:v>-72.900203000000005</c:v>
                </c:pt>
                <c:pt idx="30595">
                  <c:v>-72.055440999999988</c:v>
                </c:pt>
                <c:pt idx="30596">
                  <c:v>-83.121459999999999</c:v>
                </c:pt>
                <c:pt idx="30597">
                  <c:v>-73.262469999999993</c:v>
                </c:pt>
                <c:pt idx="30598">
                  <c:v>-79.717264</c:v>
                </c:pt>
                <c:pt idx="30599">
                  <c:v>-81.749340000000004</c:v>
                </c:pt>
                <c:pt idx="30600">
                  <c:v>-81.74776</c:v>
                </c:pt>
                <c:pt idx="30601">
                  <c:v>-72.914760000000001</c:v>
                </c:pt>
                <c:pt idx="30602">
                  <c:v>-83.649699999999996</c:v>
                </c:pt>
                <c:pt idx="30603">
                  <c:v>-74.287424000000001</c:v>
                </c:pt>
                <c:pt idx="30604">
                  <c:v>-81.685489999999987</c:v>
                </c:pt>
                <c:pt idx="30605">
                  <c:v>-73.660878999999966</c:v>
                </c:pt>
                <c:pt idx="30606">
                  <c:v>-75.724170000000001</c:v>
                </c:pt>
                <c:pt idx="30607">
                  <c:v>-86.352129999999974</c:v>
                </c:pt>
                <c:pt idx="30608">
                  <c:v>-74.282899999999998</c:v>
                </c:pt>
                <c:pt idx="30609">
                  <c:v>-74.284857000000002</c:v>
                </c:pt>
                <c:pt idx="30610">
                  <c:v>-72.872717999999978</c:v>
                </c:pt>
                <c:pt idx="30611">
                  <c:v>-72.870499999999993</c:v>
                </c:pt>
                <c:pt idx="30612">
                  <c:v>-71.971440000000001</c:v>
                </c:pt>
                <c:pt idx="30613">
                  <c:v>-81.461950000000002</c:v>
                </c:pt>
                <c:pt idx="30614">
                  <c:v>-81.465469999999996</c:v>
                </c:pt>
                <c:pt idx="30615">
                  <c:v>-73.747923999999998</c:v>
                </c:pt>
                <c:pt idx="30616">
                  <c:v>-72.873319999999993</c:v>
                </c:pt>
                <c:pt idx="30617">
                  <c:v>-81.466759999999994</c:v>
                </c:pt>
                <c:pt idx="30618">
                  <c:v>-81.457499999999996</c:v>
                </c:pt>
                <c:pt idx="30619">
                  <c:v>-81.684955000000002</c:v>
                </c:pt>
                <c:pt idx="30620">
                  <c:v>-89.124313000000001</c:v>
                </c:pt>
                <c:pt idx="30621">
                  <c:v>-75.676350999999968</c:v>
                </c:pt>
                <c:pt idx="30622">
                  <c:v>-81.460269999999994</c:v>
                </c:pt>
                <c:pt idx="30623">
                  <c:v>-72.92242899999998</c:v>
                </c:pt>
                <c:pt idx="30624">
                  <c:v>-83.613393000000002</c:v>
                </c:pt>
                <c:pt idx="30625">
                  <c:v>-75.712829999999997</c:v>
                </c:pt>
                <c:pt idx="30626">
                  <c:v>-83.615003000000002</c:v>
                </c:pt>
                <c:pt idx="30627">
                  <c:v>-83.134659999999997</c:v>
                </c:pt>
                <c:pt idx="30628">
                  <c:v>-72.025210000000001</c:v>
                </c:pt>
                <c:pt idx="30629">
                  <c:v>-85.072137999999967</c:v>
                </c:pt>
                <c:pt idx="30630">
                  <c:v>-72.158179999999987</c:v>
                </c:pt>
                <c:pt idx="30631">
                  <c:v>-82.615234999999998</c:v>
                </c:pt>
                <c:pt idx="30632">
                  <c:v>-85.058419999999998</c:v>
                </c:pt>
                <c:pt idx="30633">
                  <c:v>-81.467600000000004</c:v>
                </c:pt>
                <c:pt idx="30634">
                  <c:v>-72.067589999999996</c:v>
                </c:pt>
                <c:pt idx="30635">
                  <c:v>-72.061109999999999</c:v>
                </c:pt>
                <c:pt idx="30636">
                  <c:v>-89.140960000000007</c:v>
                </c:pt>
                <c:pt idx="30637">
                  <c:v>-81.807919999999996</c:v>
                </c:pt>
                <c:pt idx="30638">
                  <c:v>-79.304221999999996</c:v>
                </c:pt>
                <c:pt idx="30639">
                  <c:v>-75.736289999999997</c:v>
                </c:pt>
                <c:pt idx="30640">
                  <c:v>-74.698429999999973</c:v>
                </c:pt>
                <c:pt idx="30641">
                  <c:v>-81.921166999999997</c:v>
                </c:pt>
                <c:pt idx="30642">
                  <c:v>-85.029879999999991</c:v>
                </c:pt>
                <c:pt idx="30643">
                  <c:v>-81.823864999999998</c:v>
                </c:pt>
                <c:pt idx="30644">
                  <c:v>-72.118325999999982</c:v>
                </c:pt>
                <c:pt idx="30645">
                  <c:v>-88.836839999999981</c:v>
                </c:pt>
                <c:pt idx="30646">
                  <c:v>-72.918239</c:v>
                </c:pt>
                <c:pt idx="30647">
                  <c:v>-81.516390000000001</c:v>
                </c:pt>
                <c:pt idx="30648">
                  <c:v>-81.517615000000006</c:v>
                </c:pt>
                <c:pt idx="30649">
                  <c:v>-72.144289999999998</c:v>
                </c:pt>
                <c:pt idx="30650">
                  <c:v>-72.005589999999998</c:v>
                </c:pt>
                <c:pt idx="30651">
                  <c:v>-73.423242000000002</c:v>
                </c:pt>
                <c:pt idx="30652">
                  <c:v>-72.880759999999981</c:v>
                </c:pt>
                <c:pt idx="30653">
                  <c:v>-73.485203999999996</c:v>
                </c:pt>
                <c:pt idx="30654">
                  <c:v>-73.487190999999996</c:v>
                </c:pt>
                <c:pt idx="30655">
                  <c:v>-72.920930000000013</c:v>
                </c:pt>
                <c:pt idx="30656">
                  <c:v>-74.690149000000005</c:v>
                </c:pt>
                <c:pt idx="30657">
                  <c:v>-71.841719999999995</c:v>
                </c:pt>
                <c:pt idx="30658">
                  <c:v>-81.788154000000006</c:v>
                </c:pt>
                <c:pt idx="30659">
                  <c:v>-81.739232000000001</c:v>
                </c:pt>
                <c:pt idx="30660">
                  <c:v>-81.786686000000003</c:v>
                </c:pt>
                <c:pt idx="30661">
                  <c:v>-81.744816</c:v>
                </c:pt>
                <c:pt idx="30662">
                  <c:v>-73.481159000000005</c:v>
                </c:pt>
                <c:pt idx="30663">
                  <c:v>-81.462490000000003</c:v>
                </c:pt>
                <c:pt idx="30664">
                  <c:v>-81.734200000000001</c:v>
                </c:pt>
                <c:pt idx="30665">
                  <c:v>-72.913690000000003</c:v>
                </c:pt>
                <c:pt idx="30666">
                  <c:v>-88.819100000000006</c:v>
                </c:pt>
                <c:pt idx="30667">
                  <c:v>-81.785106999999982</c:v>
                </c:pt>
                <c:pt idx="30668">
                  <c:v>-72.150940999999989</c:v>
                </c:pt>
                <c:pt idx="30669">
                  <c:v>-81.821339999999992</c:v>
                </c:pt>
                <c:pt idx="30670">
                  <c:v>-75.695929999999976</c:v>
                </c:pt>
                <c:pt idx="30671">
                  <c:v>-73.663129999999995</c:v>
                </c:pt>
                <c:pt idx="30672">
                  <c:v>-81.775429999999986</c:v>
                </c:pt>
                <c:pt idx="30673">
                  <c:v>-72.901700000000005</c:v>
                </c:pt>
                <c:pt idx="30674">
                  <c:v>-73.453570000000013</c:v>
                </c:pt>
                <c:pt idx="30675">
                  <c:v>-81.951800000000006</c:v>
                </c:pt>
                <c:pt idx="30676">
                  <c:v>-72.435884999999999</c:v>
                </c:pt>
                <c:pt idx="30677">
                  <c:v>-82.119732999999968</c:v>
                </c:pt>
                <c:pt idx="30678">
                  <c:v>-81.436394000000007</c:v>
                </c:pt>
                <c:pt idx="30679">
                  <c:v>-72.909220000000005</c:v>
                </c:pt>
                <c:pt idx="30680">
                  <c:v>-82.108986999999985</c:v>
                </c:pt>
                <c:pt idx="30681">
                  <c:v>-72.867161999999993</c:v>
                </c:pt>
                <c:pt idx="30682">
                  <c:v>-88.142479999999992</c:v>
                </c:pt>
                <c:pt idx="30683">
                  <c:v>-73.521944000000005</c:v>
                </c:pt>
                <c:pt idx="30684">
                  <c:v>-73.507999999999996</c:v>
                </c:pt>
                <c:pt idx="30685">
                  <c:v>-81.444500000000005</c:v>
                </c:pt>
                <c:pt idx="30686">
                  <c:v>-87.653453999999982</c:v>
                </c:pt>
                <c:pt idx="30687">
                  <c:v>-82.105969000000002</c:v>
                </c:pt>
                <c:pt idx="30688">
                  <c:v>-75.70823</c:v>
                </c:pt>
                <c:pt idx="30689">
                  <c:v>-72.940683000000007</c:v>
                </c:pt>
                <c:pt idx="30690">
                  <c:v>-72.940683000000007</c:v>
                </c:pt>
                <c:pt idx="30691">
                  <c:v>-72.940683000000007</c:v>
                </c:pt>
                <c:pt idx="30692">
                  <c:v>-72.940683000000007</c:v>
                </c:pt>
                <c:pt idx="30693">
                  <c:v>-72.940683000000007</c:v>
                </c:pt>
                <c:pt idx="30694">
                  <c:v>-72.940683000000007</c:v>
                </c:pt>
                <c:pt idx="30695">
                  <c:v>-72.940683000000007</c:v>
                </c:pt>
                <c:pt idx="30696">
                  <c:v>-72.940683000000007</c:v>
                </c:pt>
                <c:pt idx="30697">
                  <c:v>-72.940683000000007</c:v>
                </c:pt>
                <c:pt idx="30698">
                  <c:v>-72.940683000000007</c:v>
                </c:pt>
                <c:pt idx="30699">
                  <c:v>-72.940683000000007</c:v>
                </c:pt>
                <c:pt idx="30700">
                  <c:v>-72.940683000000007</c:v>
                </c:pt>
                <c:pt idx="30701">
                  <c:v>-72.940683000000007</c:v>
                </c:pt>
                <c:pt idx="30702">
                  <c:v>-76.073516999999981</c:v>
                </c:pt>
                <c:pt idx="30703">
                  <c:v>-85.394509999999997</c:v>
                </c:pt>
                <c:pt idx="30704">
                  <c:v>-81.659466999999992</c:v>
                </c:pt>
                <c:pt idx="30705">
                  <c:v>-79.831270000000004</c:v>
                </c:pt>
                <c:pt idx="30706">
                  <c:v>-73.602976999999967</c:v>
                </c:pt>
                <c:pt idx="30707">
                  <c:v>-81.650639999999981</c:v>
                </c:pt>
                <c:pt idx="30708">
                  <c:v>-81.65067999999998</c:v>
                </c:pt>
                <c:pt idx="30709">
                  <c:v>-81.542287000000002</c:v>
                </c:pt>
                <c:pt idx="30710">
                  <c:v>-71.95827199999998</c:v>
                </c:pt>
                <c:pt idx="30711">
                  <c:v>-81.658940999999984</c:v>
                </c:pt>
                <c:pt idx="30712">
                  <c:v>-81.659936999999985</c:v>
                </c:pt>
                <c:pt idx="30713">
                  <c:v>-81.990306000000004</c:v>
                </c:pt>
                <c:pt idx="30714">
                  <c:v>-75.711389999999994</c:v>
                </c:pt>
                <c:pt idx="30715">
                  <c:v>-81.658693999999983</c:v>
                </c:pt>
                <c:pt idx="30716">
                  <c:v>-85.417849000000004</c:v>
                </c:pt>
                <c:pt idx="30717">
                  <c:v>-85.417849000000004</c:v>
                </c:pt>
                <c:pt idx="30718">
                  <c:v>-71.617610999999997</c:v>
                </c:pt>
                <c:pt idx="30719">
                  <c:v>-89.469020999999998</c:v>
                </c:pt>
                <c:pt idx="30720">
                  <c:v>-73.447562000000005</c:v>
                </c:pt>
                <c:pt idx="30721">
                  <c:v>-88.13809999999998</c:v>
                </c:pt>
                <c:pt idx="30722">
                  <c:v>-81.804606000000007</c:v>
                </c:pt>
                <c:pt idx="30723">
                  <c:v>-81.664229000000006</c:v>
                </c:pt>
                <c:pt idx="30724">
                  <c:v>-82.627788999999993</c:v>
                </c:pt>
                <c:pt idx="30725">
                  <c:v>-81.692222000000001</c:v>
                </c:pt>
                <c:pt idx="30726">
                  <c:v>-81.664417</c:v>
                </c:pt>
                <c:pt idx="30727">
                  <c:v>-81.568470000000005</c:v>
                </c:pt>
                <c:pt idx="30728">
                  <c:v>-118.111969</c:v>
                </c:pt>
                <c:pt idx="30729">
                  <c:v>-82.588210000000004</c:v>
                </c:pt>
                <c:pt idx="30730">
                  <c:v>-82.631107</c:v>
                </c:pt>
                <c:pt idx="30731">
                  <c:v>-82.631107</c:v>
                </c:pt>
                <c:pt idx="30732">
                  <c:v>-92.953329999999994</c:v>
                </c:pt>
                <c:pt idx="30733">
                  <c:v>-73.413060000000002</c:v>
                </c:pt>
                <c:pt idx="30734">
                  <c:v>-72.074550000000002</c:v>
                </c:pt>
                <c:pt idx="30735">
                  <c:v>-81.562504000000004</c:v>
                </c:pt>
                <c:pt idx="30736">
                  <c:v>-75.627759999999981</c:v>
                </c:pt>
                <c:pt idx="30737">
                  <c:v>-81.536715000000001</c:v>
                </c:pt>
                <c:pt idx="30738">
                  <c:v>-81.936852000000002</c:v>
                </c:pt>
                <c:pt idx="30739">
                  <c:v>-83.867689999999996</c:v>
                </c:pt>
                <c:pt idx="30740">
                  <c:v>-73.717412999999993</c:v>
                </c:pt>
                <c:pt idx="30741">
                  <c:v>-73.379340999999968</c:v>
                </c:pt>
                <c:pt idx="30742">
                  <c:v>-73.431690000000003</c:v>
                </c:pt>
                <c:pt idx="30743">
                  <c:v>-73.448431999999983</c:v>
                </c:pt>
                <c:pt idx="30744">
                  <c:v>-81.784604999999999</c:v>
                </c:pt>
                <c:pt idx="30745">
                  <c:v>-73.447789999999998</c:v>
                </c:pt>
                <c:pt idx="30746">
                  <c:v>-73.668960999999982</c:v>
                </c:pt>
                <c:pt idx="30747">
                  <c:v>-81.503469999999993</c:v>
                </c:pt>
                <c:pt idx="30748">
                  <c:v>-81.897447</c:v>
                </c:pt>
                <c:pt idx="30749">
                  <c:v>-81.913897000000006</c:v>
                </c:pt>
                <c:pt idx="30750">
                  <c:v>-81.487809999999996</c:v>
                </c:pt>
                <c:pt idx="30751">
                  <c:v>-81.765369000000007</c:v>
                </c:pt>
                <c:pt idx="30752">
                  <c:v>-81.527762999999979</c:v>
                </c:pt>
                <c:pt idx="30753">
                  <c:v>-73.368819999999999</c:v>
                </c:pt>
                <c:pt idx="30754">
                  <c:v>-81.91807799999998</c:v>
                </c:pt>
                <c:pt idx="30755">
                  <c:v>-81.919053000000005</c:v>
                </c:pt>
                <c:pt idx="30756">
                  <c:v>-73.412637000000004</c:v>
                </c:pt>
                <c:pt idx="30757">
                  <c:v>-81.352631999999986</c:v>
                </c:pt>
                <c:pt idx="30758">
                  <c:v>-81.487700000000004</c:v>
                </c:pt>
                <c:pt idx="30759">
                  <c:v>-82.216560000000001</c:v>
                </c:pt>
                <c:pt idx="30760">
                  <c:v>-81.746123999999995</c:v>
                </c:pt>
                <c:pt idx="30761">
                  <c:v>-81.915030000000002</c:v>
                </c:pt>
                <c:pt idx="30762">
                  <c:v>-81.757050000000007</c:v>
                </c:pt>
                <c:pt idx="30763">
                  <c:v>-81.781509999999997</c:v>
                </c:pt>
                <c:pt idx="30764">
                  <c:v>-82.211637999999994</c:v>
                </c:pt>
                <c:pt idx="30765">
                  <c:v>-81.91883</c:v>
                </c:pt>
                <c:pt idx="30766">
                  <c:v>-81.918403999999995</c:v>
                </c:pt>
                <c:pt idx="30767">
                  <c:v>-78.545337999999987</c:v>
                </c:pt>
                <c:pt idx="30768">
                  <c:v>-81.91874</c:v>
                </c:pt>
                <c:pt idx="30769">
                  <c:v>-87.732417999999981</c:v>
                </c:pt>
                <c:pt idx="30770">
                  <c:v>-78.73868299999998</c:v>
                </c:pt>
                <c:pt idx="30771">
                  <c:v>-81.486260000000001</c:v>
                </c:pt>
                <c:pt idx="30772">
                  <c:v>-72.999089999999995</c:v>
                </c:pt>
                <c:pt idx="30773">
                  <c:v>-87.334076999999979</c:v>
                </c:pt>
                <c:pt idx="30774">
                  <c:v>-74.241906</c:v>
                </c:pt>
                <c:pt idx="30775">
                  <c:v>-81.519279999999995</c:v>
                </c:pt>
                <c:pt idx="30776">
                  <c:v>-87.334136000000001</c:v>
                </c:pt>
                <c:pt idx="30777">
                  <c:v>-81.761122999999998</c:v>
                </c:pt>
                <c:pt idx="30778">
                  <c:v>-81.511529999999993</c:v>
                </c:pt>
                <c:pt idx="30779">
                  <c:v>-81.611412000000001</c:v>
                </c:pt>
                <c:pt idx="30780">
                  <c:v>-82.343487999999979</c:v>
                </c:pt>
                <c:pt idx="30781">
                  <c:v>-73.421342999999979</c:v>
                </c:pt>
                <c:pt idx="30782">
                  <c:v>-81.576299999999975</c:v>
                </c:pt>
                <c:pt idx="30783">
                  <c:v>-91.053573999999998</c:v>
                </c:pt>
                <c:pt idx="30784">
                  <c:v>-78.56138</c:v>
                </c:pt>
                <c:pt idx="30785">
                  <c:v>-81.890519999999995</c:v>
                </c:pt>
                <c:pt idx="30786">
                  <c:v>-79.709649999999996</c:v>
                </c:pt>
                <c:pt idx="30787">
                  <c:v>-73.577309999999983</c:v>
                </c:pt>
                <c:pt idx="30788">
                  <c:v>-97.359389999999991</c:v>
                </c:pt>
                <c:pt idx="30789">
                  <c:v>-81.339029999999994</c:v>
                </c:pt>
                <c:pt idx="30790">
                  <c:v>-97.340729999999994</c:v>
                </c:pt>
                <c:pt idx="30791">
                  <c:v>-72.109389999999991</c:v>
                </c:pt>
                <c:pt idx="30792">
                  <c:v>-81.537199999999999</c:v>
                </c:pt>
                <c:pt idx="30793">
                  <c:v>-81.675828999999965</c:v>
                </c:pt>
                <c:pt idx="30794">
                  <c:v>-81.675828999999965</c:v>
                </c:pt>
                <c:pt idx="30795">
                  <c:v>-81.675828999999965</c:v>
                </c:pt>
                <c:pt idx="30796">
                  <c:v>-81.675828999999965</c:v>
                </c:pt>
                <c:pt idx="30797">
                  <c:v>-81.675828999999965</c:v>
                </c:pt>
                <c:pt idx="30798">
                  <c:v>-81.675828999999965</c:v>
                </c:pt>
                <c:pt idx="30799">
                  <c:v>-81.675828999999965</c:v>
                </c:pt>
                <c:pt idx="30800">
                  <c:v>-81.675828999999965</c:v>
                </c:pt>
                <c:pt idx="30801">
                  <c:v>-81.675828999999965</c:v>
                </c:pt>
                <c:pt idx="30802">
                  <c:v>-81.675828999999965</c:v>
                </c:pt>
                <c:pt idx="30803">
                  <c:v>-81.675828999999965</c:v>
                </c:pt>
                <c:pt idx="30804">
                  <c:v>-81.675828999999965</c:v>
                </c:pt>
                <c:pt idx="30805">
                  <c:v>-81.675828999999965</c:v>
                </c:pt>
                <c:pt idx="30806">
                  <c:v>-81.675828999999965</c:v>
                </c:pt>
                <c:pt idx="30807">
                  <c:v>-81.675828999999965</c:v>
                </c:pt>
                <c:pt idx="30808">
                  <c:v>-81.773878999999965</c:v>
                </c:pt>
                <c:pt idx="30809">
                  <c:v>-72.524225999999999</c:v>
                </c:pt>
                <c:pt idx="30810">
                  <c:v>-72.524225999999999</c:v>
                </c:pt>
                <c:pt idx="30811">
                  <c:v>-73.680573999999979</c:v>
                </c:pt>
                <c:pt idx="30812">
                  <c:v>-81.877999999999986</c:v>
                </c:pt>
                <c:pt idx="30813">
                  <c:v>-87.468773999999982</c:v>
                </c:pt>
                <c:pt idx="30814">
                  <c:v>-91.076854999999981</c:v>
                </c:pt>
                <c:pt idx="30815">
                  <c:v>-74.394279999999995</c:v>
                </c:pt>
                <c:pt idx="30816">
                  <c:v>-75.523920000000004</c:v>
                </c:pt>
                <c:pt idx="30817">
                  <c:v>-82.179721999999984</c:v>
                </c:pt>
                <c:pt idx="30818">
                  <c:v>-82.179721999999984</c:v>
                </c:pt>
                <c:pt idx="30819">
                  <c:v>-82.179721999999984</c:v>
                </c:pt>
                <c:pt idx="30820">
                  <c:v>-82.179721999999984</c:v>
                </c:pt>
                <c:pt idx="30821">
                  <c:v>-95.612979999999979</c:v>
                </c:pt>
                <c:pt idx="30822">
                  <c:v>-87.691850000000002</c:v>
                </c:pt>
                <c:pt idx="30823">
                  <c:v>-72.096439000000004</c:v>
                </c:pt>
                <c:pt idx="30824">
                  <c:v>-81.937380000000005</c:v>
                </c:pt>
                <c:pt idx="30825">
                  <c:v>-71.49042</c:v>
                </c:pt>
                <c:pt idx="30826">
                  <c:v>-81.705470000000005</c:v>
                </c:pt>
                <c:pt idx="30827">
                  <c:v>-75.639230000000012</c:v>
                </c:pt>
                <c:pt idx="30828">
                  <c:v>-75.639520000000005</c:v>
                </c:pt>
                <c:pt idx="30829">
                  <c:v>-81.81944</c:v>
                </c:pt>
                <c:pt idx="30830">
                  <c:v>-87.735729999999975</c:v>
                </c:pt>
                <c:pt idx="30831">
                  <c:v>-81.693308999999985</c:v>
                </c:pt>
                <c:pt idx="30832">
                  <c:v>-81.693308999999985</c:v>
                </c:pt>
                <c:pt idx="30833">
                  <c:v>-81.693308999999985</c:v>
                </c:pt>
                <c:pt idx="30834">
                  <c:v>-86.136250000000004</c:v>
                </c:pt>
                <c:pt idx="30835">
                  <c:v>-87.325349999999986</c:v>
                </c:pt>
                <c:pt idx="30836">
                  <c:v>-91.029780999999986</c:v>
                </c:pt>
                <c:pt idx="30837">
                  <c:v>-73.40625</c:v>
                </c:pt>
                <c:pt idx="30838">
                  <c:v>-74.421300000000002</c:v>
                </c:pt>
                <c:pt idx="30839">
                  <c:v>-74.421300000000002</c:v>
                </c:pt>
                <c:pt idx="30840">
                  <c:v>-71.497690000000006</c:v>
                </c:pt>
                <c:pt idx="30841">
                  <c:v>-86.013135000000005</c:v>
                </c:pt>
                <c:pt idx="30842">
                  <c:v>-81.598496999999981</c:v>
                </c:pt>
                <c:pt idx="30843">
                  <c:v>-84.755300000000005</c:v>
                </c:pt>
                <c:pt idx="30844">
                  <c:v>-87.97845599999998</c:v>
                </c:pt>
                <c:pt idx="30845">
                  <c:v>-87.97845599999998</c:v>
                </c:pt>
                <c:pt idx="30846">
                  <c:v>-87.97845599999998</c:v>
                </c:pt>
                <c:pt idx="30847">
                  <c:v>-87.97845599999998</c:v>
                </c:pt>
                <c:pt idx="30848">
                  <c:v>-87.97845599999998</c:v>
                </c:pt>
                <c:pt idx="30849">
                  <c:v>-87.97845599999998</c:v>
                </c:pt>
                <c:pt idx="30850">
                  <c:v>-87.97845599999998</c:v>
                </c:pt>
                <c:pt idx="30851">
                  <c:v>-87.97845599999998</c:v>
                </c:pt>
                <c:pt idx="30852">
                  <c:v>-97.394758999999979</c:v>
                </c:pt>
                <c:pt idx="30853">
                  <c:v>-96.504807999999983</c:v>
                </c:pt>
                <c:pt idx="30854">
                  <c:v>-81.800339999999991</c:v>
                </c:pt>
                <c:pt idx="30855">
                  <c:v>-74.06223</c:v>
                </c:pt>
                <c:pt idx="30856">
                  <c:v>-91.029630999999981</c:v>
                </c:pt>
                <c:pt idx="30857">
                  <c:v>-81.671266000000003</c:v>
                </c:pt>
                <c:pt idx="30858">
                  <c:v>-81.671266000000003</c:v>
                </c:pt>
                <c:pt idx="30859">
                  <c:v>-81.671266000000003</c:v>
                </c:pt>
                <c:pt idx="30860">
                  <c:v>-81.671266000000003</c:v>
                </c:pt>
                <c:pt idx="30861">
                  <c:v>-81.671266000000003</c:v>
                </c:pt>
                <c:pt idx="30862">
                  <c:v>-81.671266000000003</c:v>
                </c:pt>
                <c:pt idx="30863">
                  <c:v>-81.671266000000003</c:v>
                </c:pt>
                <c:pt idx="30864">
                  <c:v>-81.671266000000003</c:v>
                </c:pt>
                <c:pt idx="30865">
                  <c:v>-74.057727</c:v>
                </c:pt>
                <c:pt idx="30866">
                  <c:v>-72.845552999999981</c:v>
                </c:pt>
                <c:pt idx="30867">
                  <c:v>-81.981890000000007</c:v>
                </c:pt>
                <c:pt idx="30868">
                  <c:v>-74.386306999999988</c:v>
                </c:pt>
                <c:pt idx="30869">
                  <c:v>-96.470799999999983</c:v>
                </c:pt>
                <c:pt idx="30870">
                  <c:v>-74.398404999999983</c:v>
                </c:pt>
                <c:pt idx="30871">
                  <c:v>-78.539473999999998</c:v>
                </c:pt>
                <c:pt idx="30872">
                  <c:v>-74.39586199999998</c:v>
                </c:pt>
                <c:pt idx="30873">
                  <c:v>-74.373264000000006</c:v>
                </c:pt>
                <c:pt idx="30874">
                  <c:v>-75.372369999999975</c:v>
                </c:pt>
                <c:pt idx="30875">
                  <c:v>-75.553628000000003</c:v>
                </c:pt>
                <c:pt idx="30876">
                  <c:v>-74.056469000000007</c:v>
                </c:pt>
                <c:pt idx="30877">
                  <c:v>-96.490120000000005</c:v>
                </c:pt>
                <c:pt idx="30878">
                  <c:v>-81.487359999999995</c:v>
                </c:pt>
                <c:pt idx="30879">
                  <c:v>-88.302826999999979</c:v>
                </c:pt>
                <c:pt idx="30880">
                  <c:v>-87.338379999999987</c:v>
                </c:pt>
                <c:pt idx="30881">
                  <c:v>-81.495140000000006</c:v>
                </c:pt>
                <c:pt idx="30882">
                  <c:v>-87.333729999999974</c:v>
                </c:pt>
                <c:pt idx="30883">
                  <c:v>-75.655046999999968</c:v>
                </c:pt>
                <c:pt idx="30884">
                  <c:v>-87.337620000000001</c:v>
                </c:pt>
                <c:pt idx="30885">
                  <c:v>-88.299400000000006</c:v>
                </c:pt>
                <c:pt idx="30886">
                  <c:v>-87.032290000000003</c:v>
                </c:pt>
                <c:pt idx="30887">
                  <c:v>-81.849562000000006</c:v>
                </c:pt>
                <c:pt idx="30888">
                  <c:v>-96.489414999999994</c:v>
                </c:pt>
                <c:pt idx="30889">
                  <c:v>-87.035379999999989</c:v>
                </c:pt>
                <c:pt idx="30890">
                  <c:v>-81.858189999999979</c:v>
                </c:pt>
                <c:pt idx="30891">
                  <c:v>-75.649563000000001</c:v>
                </c:pt>
                <c:pt idx="30892">
                  <c:v>-81.464646999999999</c:v>
                </c:pt>
                <c:pt idx="30893">
                  <c:v>-75.554220000000001</c:v>
                </c:pt>
                <c:pt idx="30894">
                  <c:v>-84.567049999999995</c:v>
                </c:pt>
                <c:pt idx="30895">
                  <c:v>-73.230284999999995</c:v>
                </c:pt>
                <c:pt idx="30896">
                  <c:v>-81.789629000000005</c:v>
                </c:pt>
                <c:pt idx="30897">
                  <c:v>-75.645772999999991</c:v>
                </c:pt>
                <c:pt idx="30898">
                  <c:v>-75.641900000000007</c:v>
                </c:pt>
                <c:pt idx="30899">
                  <c:v>-81.505221000000006</c:v>
                </c:pt>
                <c:pt idx="30900">
                  <c:v>-81.952495999999982</c:v>
                </c:pt>
                <c:pt idx="30901">
                  <c:v>-81.92677999999998</c:v>
                </c:pt>
                <c:pt idx="30902">
                  <c:v>-88.282015999999999</c:v>
                </c:pt>
                <c:pt idx="30903">
                  <c:v>-73.227419999999995</c:v>
                </c:pt>
                <c:pt idx="30904">
                  <c:v>-73.410839999999993</c:v>
                </c:pt>
                <c:pt idx="30905">
                  <c:v>-87.324889999999982</c:v>
                </c:pt>
                <c:pt idx="30906">
                  <c:v>-87.325369999999978</c:v>
                </c:pt>
                <c:pt idx="30907">
                  <c:v>-71.590065999999993</c:v>
                </c:pt>
                <c:pt idx="30908">
                  <c:v>-71.590065999999993</c:v>
                </c:pt>
                <c:pt idx="30909">
                  <c:v>-71.590065999999993</c:v>
                </c:pt>
                <c:pt idx="30910">
                  <c:v>-72.106487999999985</c:v>
                </c:pt>
                <c:pt idx="30911">
                  <c:v>-72.106487999999985</c:v>
                </c:pt>
                <c:pt idx="30912">
                  <c:v>-87.025434999999987</c:v>
                </c:pt>
                <c:pt idx="30913">
                  <c:v>-87.337069999999997</c:v>
                </c:pt>
                <c:pt idx="30914">
                  <c:v>-81.536935</c:v>
                </c:pt>
                <c:pt idx="30915">
                  <c:v>-87.325375999999977</c:v>
                </c:pt>
                <c:pt idx="30916">
                  <c:v>-90.572203000000002</c:v>
                </c:pt>
                <c:pt idx="30917">
                  <c:v>-90.572203000000002</c:v>
                </c:pt>
                <c:pt idx="30918">
                  <c:v>-90.572203000000002</c:v>
                </c:pt>
                <c:pt idx="30919">
                  <c:v>-90.572203000000002</c:v>
                </c:pt>
                <c:pt idx="30920">
                  <c:v>-73.037109999999998</c:v>
                </c:pt>
                <c:pt idx="30921">
                  <c:v>-87.30228799999999</c:v>
                </c:pt>
                <c:pt idx="30922">
                  <c:v>-87.65072499999998</c:v>
                </c:pt>
                <c:pt idx="30923">
                  <c:v>-90.500636999999998</c:v>
                </c:pt>
                <c:pt idx="30924">
                  <c:v>-82.051816000000002</c:v>
                </c:pt>
                <c:pt idx="30925">
                  <c:v>-81.706953999999996</c:v>
                </c:pt>
                <c:pt idx="30926">
                  <c:v>-81.706981999999982</c:v>
                </c:pt>
                <c:pt idx="30927">
                  <c:v>-84.550309999999982</c:v>
                </c:pt>
                <c:pt idx="30928">
                  <c:v>-81.769480000000001</c:v>
                </c:pt>
                <c:pt idx="30929">
                  <c:v>-82.026080999999991</c:v>
                </c:pt>
                <c:pt idx="30930">
                  <c:v>-81.896569999999997</c:v>
                </c:pt>
                <c:pt idx="30931">
                  <c:v>-81.880859999999998</c:v>
                </c:pt>
                <c:pt idx="30932">
                  <c:v>-90.486810000000006</c:v>
                </c:pt>
                <c:pt idx="30933">
                  <c:v>-87.331469999999996</c:v>
                </c:pt>
                <c:pt idx="30934">
                  <c:v>-74.371799999999979</c:v>
                </c:pt>
                <c:pt idx="30935">
                  <c:v>-87.374335999999985</c:v>
                </c:pt>
                <c:pt idx="30936">
                  <c:v>-87.374335999999985</c:v>
                </c:pt>
                <c:pt idx="30937">
                  <c:v>-87.374335999999985</c:v>
                </c:pt>
                <c:pt idx="30938">
                  <c:v>-87.374335999999985</c:v>
                </c:pt>
                <c:pt idx="30939">
                  <c:v>-87.374335999999985</c:v>
                </c:pt>
                <c:pt idx="30940">
                  <c:v>-87.062860000000001</c:v>
                </c:pt>
                <c:pt idx="30941">
                  <c:v>-81.972579999999979</c:v>
                </c:pt>
                <c:pt idx="30942">
                  <c:v>-87.313159999999996</c:v>
                </c:pt>
                <c:pt idx="30943">
                  <c:v>-87.331339999999983</c:v>
                </c:pt>
                <c:pt idx="30944">
                  <c:v>-81.926300000000012</c:v>
                </c:pt>
                <c:pt idx="30945">
                  <c:v>-81.893659999999997</c:v>
                </c:pt>
                <c:pt idx="30946">
                  <c:v>-81.930210000000002</c:v>
                </c:pt>
                <c:pt idx="30947">
                  <c:v>-90.475417999999991</c:v>
                </c:pt>
                <c:pt idx="30948">
                  <c:v>-72.568554000000006</c:v>
                </c:pt>
                <c:pt idx="30949">
                  <c:v>-72.568554000000006</c:v>
                </c:pt>
                <c:pt idx="30950">
                  <c:v>-72.568554000000006</c:v>
                </c:pt>
                <c:pt idx="30951">
                  <c:v>-72.568554000000006</c:v>
                </c:pt>
                <c:pt idx="30952">
                  <c:v>-72.568554000000006</c:v>
                </c:pt>
                <c:pt idx="30953">
                  <c:v>-72.568554000000006</c:v>
                </c:pt>
                <c:pt idx="30954">
                  <c:v>-72.806472999999968</c:v>
                </c:pt>
                <c:pt idx="30955">
                  <c:v>-81.888449999999992</c:v>
                </c:pt>
                <c:pt idx="30956">
                  <c:v>-72.805949999999982</c:v>
                </c:pt>
                <c:pt idx="30957">
                  <c:v>-72.807845999999998</c:v>
                </c:pt>
                <c:pt idx="30958">
                  <c:v>-81.929896999999983</c:v>
                </c:pt>
                <c:pt idx="30959">
                  <c:v>-90.561899999999994</c:v>
                </c:pt>
                <c:pt idx="30960">
                  <c:v>-93.682189999999991</c:v>
                </c:pt>
                <c:pt idx="30961">
                  <c:v>-87.324719999999999</c:v>
                </c:pt>
                <c:pt idx="30962">
                  <c:v>-81.797309999999996</c:v>
                </c:pt>
                <c:pt idx="30963">
                  <c:v>-75.712440000000001</c:v>
                </c:pt>
                <c:pt idx="30964">
                  <c:v>-72.103450999999993</c:v>
                </c:pt>
                <c:pt idx="30965">
                  <c:v>-88.145263</c:v>
                </c:pt>
                <c:pt idx="30966">
                  <c:v>-83.755349999999993</c:v>
                </c:pt>
                <c:pt idx="30967">
                  <c:v>-72.767696000000001</c:v>
                </c:pt>
                <c:pt idx="30968">
                  <c:v>-75.686149999999998</c:v>
                </c:pt>
                <c:pt idx="30969">
                  <c:v>-75.685099999999991</c:v>
                </c:pt>
                <c:pt idx="30970">
                  <c:v>-72.805069999999986</c:v>
                </c:pt>
                <c:pt idx="30971">
                  <c:v>-72.805699999999973</c:v>
                </c:pt>
                <c:pt idx="30972">
                  <c:v>-72.801542999999981</c:v>
                </c:pt>
                <c:pt idx="30973">
                  <c:v>-87.335949999999983</c:v>
                </c:pt>
                <c:pt idx="30974">
                  <c:v>-81.770420000000001</c:v>
                </c:pt>
                <c:pt idx="30975">
                  <c:v>-84.141630000000006</c:v>
                </c:pt>
                <c:pt idx="30976">
                  <c:v>-72.803372999999965</c:v>
                </c:pt>
                <c:pt idx="30977">
                  <c:v>-90.505729999999986</c:v>
                </c:pt>
                <c:pt idx="30978">
                  <c:v>-88.18295999999998</c:v>
                </c:pt>
                <c:pt idx="30979">
                  <c:v>-90.422526000000005</c:v>
                </c:pt>
                <c:pt idx="30980">
                  <c:v>-72.791830000000004</c:v>
                </c:pt>
                <c:pt idx="30981">
                  <c:v>-90.479220999999995</c:v>
                </c:pt>
                <c:pt idx="30982">
                  <c:v>-90.414510000000007</c:v>
                </c:pt>
                <c:pt idx="30983">
                  <c:v>-72.796490000000006</c:v>
                </c:pt>
                <c:pt idx="30984">
                  <c:v>-87.477819999999994</c:v>
                </c:pt>
                <c:pt idx="30985">
                  <c:v>-87.057029999999997</c:v>
                </c:pt>
                <c:pt idx="30986">
                  <c:v>-87.450130000000001</c:v>
                </c:pt>
                <c:pt idx="30987">
                  <c:v>-72.791646999999998</c:v>
                </c:pt>
                <c:pt idx="30988">
                  <c:v>-87.057170000000013</c:v>
                </c:pt>
                <c:pt idx="30989">
                  <c:v>-78.679330999999976</c:v>
                </c:pt>
                <c:pt idx="30990">
                  <c:v>-75.70378199999999</c:v>
                </c:pt>
                <c:pt idx="30991">
                  <c:v>-94.643814000000006</c:v>
                </c:pt>
                <c:pt idx="30992">
                  <c:v>-72.558269999999993</c:v>
                </c:pt>
                <c:pt idx="30993">
                  <c:v>-81.987250000000003</c:v>
                </c:pt>
                <c:pt idx="30994">
                  <c:v>-90.525701999999967</c:v>
                </c:pt>
                <c:pt idx="30995">
                  <c:v>-87.475921</c:v>
                </c:pt>
                <c:pt idx="30996">
                  <c:v>-81.492953</c:v>
                </c:pt>
                <c:pt idx="30997">
                  <c:v>-81.605019999999982</c:v>
                </c:pt>
                <c:pt idx="30998">
                  <c:v>-88.16579999999999</c:v>
                </c:pt>
                <c:pt idx="30999">
                  <c:v>-74.021654999999996</c:v>
                </c:pt>
                <c:pt idx="31000">
                  <c:v>-81.693569999999994</c:v>
                </c:pt>
                <c:pt idx="31001">
                  <c:v>-81.536754000000002</c:v>
                </c:pt>
                <c:pt idx="31002">
                  <c:v>-81.694509999999994</c:v>
                </c:pt>
                <c:pt idx="31003">
                  <c:v>-87.886669999999995</c:v>
                </c:pt>
                <c:pt idx="31004">
                  <c:v>-87.731387999999981</c:v>
                </c:pt>
                <c:pt idx="31005">
                  <c:v>-87.560649999999995</c:v>
                </c:pt>
                <c:pt idx="31006">
                  <c:v>-81.688589999999991</c:v>
                </c:pt>
                <c:pt idx="31007">
                  <c:v>-87.890410000000003</c:v>
                </c:pt>
                <c:pt idx="31008">
                  <c:v>-71.284063000000003</c:v>
                </c:pt>
                <c:pt idx="31009">
                  <c:v>-74.071600000000004</c:v>
                </c:pt>
                <c:pt idx="31010">
                  <c:v>-87.673369999999977</c:v>
                </c:pt>
                <c:pt idx="31011">
                  <c:v>-74.220602</c:v>
                </c:pt>
                <c:pt idx="31012">
                  <c:v>-87.716138000000001</c:v>
                </c:pt>
                <c:pt idx="31013">
                  <c:v>-87.851320000000001</c:v>
                </c:pt>
                <c:pt idx="31014">
                  <c:v>-71.286100000000005</c:v>
                </c:pt>
                <c:pt idx="31015">
                  <c:v>-72.77888999999999</c:v>
                </c:pt>
                <c:pt idx="31016">
                  <c:v>-87.752639000000002</c:v>
                </c:pt>
                <c:pt idx="31017">
                  <c:v>-81.690830000000005</c:v>
                </c:pt>
                <c:pt idx="31018">
                  <c:v>-83.149201000000005</c:v>
                </c:pt>
                <c:pt idx="31019">
                  <c:v>-81.629039999999989</c:v>
                </c:pt>
                <c:pt idx="31020">
                  <c:v>-87.719859999999997</c:v>
                </c:pt>
                <c:pt idx="31021">
                  <c:v>-72.808174999999991</c:v>
                </c:pt>
                <c:pt idx="31022">
                  <c:v>-87.673749999999984</c:v>
                </c:pt>
                <c:pt idx="31023">
                  <c:v>-73.955910000000003</c:v>
                </c:pt>
                <c:pt idx="31024">
                  <c:v>-87.071307999999988</c:v>
                </c:pt>
                <c:pt idx="31025">
                  <c:v>-72.768486999999979</c:v>
                </c:pt>
                <c:pt idx="31026">
                  <c:v>-81.453495000000004</c:v>
                </c:pt>
                <c:pt idx="31027">
                  <c:v>-81.454001000000005</c:v>
                </c:pt>
                <c:pt idx="31028">
                  <c:v>-78.246284000000003</c:v>
                </c:pt>
                <c:pt idx="31029">
                  <c:v>-73.981960000000001</c:v>
                </c:pt>
                <c:pt idx="31030">
                  <c:v>-91.649971999999991</c:v>
                </c:pt>
                <c:pt idx="31031">
                  <c:v>-71.291749999999993</c:v>
                </c:pt>
                <c:pt idx="31032">
                  <c:v>-88.134779999999992</c:v>
                </c:pt>
                <c:pt idx="31033">
                  <c:v>-87.953339999999983</c:v>
                </c:pt>
                <c:pt idx="31034">
                  <c:v>-87.958070000000006</c:v>
                </c:pt>
                <c:pt idx="31035">
                  <c:v>-74.206729999999993</c:v>
                </c:pt>
                <c:pt idx="31036">
                  <c:v>-87.991076000000007</c:v>
                </c:pt>
                <c:pt idx="31037">
                  <c:v>-93.665399999999991</c:v>
                </c:pt>
                <c:pt idx="31038">
                  <c:v>-74.415266000000003</c:v>
                </c:pt>
                <c:pt idx="31039">
                  <c:v>-72.091819000000001</c:v>
                </c:pt>
                <c:pt idx="31040">
                  <c:v>-83.461636999999996</c:v>
                </c:pt>
                <c:pt idx="31041">
                  <c:v>-88.14913</c:v>
                </c:pt>
                <c:pt idx="31042">
                  <c:v>-88.149928000000003</c:v>
                </c:pt>
                <c:pt idx="31043">
                  <c:v>-88.126835999999969</c:v>
                </c:pt>
                <c:pt idx="31044">
                  <c:v>-81.434489999999997</c:v>
                </c:pt>
                <c:pt idx="31045">
                  <c:v>-90.57705</c:v>
                </c:pt>
                <c:pt idx="31046">
                  <c:v>-93.601334999999992</c:v>
                </c:pt>
                <c:pt idx="31047">
                  <c:v>-74.118620000000007</c:v>
                </c:pt>
                <c:pt idx="31048">
                  <c:v>-88.081519999999998</c:v>
                </c:pt>
                <c:pt idx="31049">
                  <c:v>-73.968450000000004</c:v>
                </c:pt>
                <c:pt idx="31050">
                  <c:v>-87.42507999999998</c:v>
                </c:pt>
                <c:pt idx="31051">
                  <c:v>-72.765173000000004</c:v>
                </c:pt>
                <c:pt idx="31052">
                  <c:v>-87.469032999999982</c:v>
                </c:pt>
                <c:pt idx="31053">
                  <c:v>-73.892755999999991</c:v>
                </c:pt>
                <c:pt idx="31054">
                  <c:v>-87.470579999999998</c:v>
                </c:pt>
                <c:pt idx="31055">
                  <c:v>-87.84846899999998</c:v>
                </c:pt>
                <c:pt idx="31056">
                  <c:v>-81.654485999999991</c:v>
                </c:pt>
                <c:pt idx="31057">
                  <c:v>-73.891582</c:v>
                </c:pt>
                <c:pt idx="31058">
                  <c:v>-71.29881899999998</c:v>
                </c:pt>
                <c:pt idx="31059">
                  <c:v>-71.549710000000005</c:v>
                </c:pt>
                <c:pt idx="31060">
                  <c:v>-88.072106999999988</c:v>
                </c:pt>
                <c:pt idx="31061">
                  <c:v>-83.357983000000004</c:v>
                </c:pt>
                <c:pt idx="31062">
                  <c:v>-87.694720000000004</c:v>
                </c:pt>
                <c:pt idx="31063">
                  <c:v>-83.083067</c:v>
                </c:pt>
                <c:pt idx="31064">
                  <c:v>-72.7988</c:v>
                </c:pt>
                <c:pt idx="31065">
                  <c:v>-72.7988</c:v>
                </c:pt>
                <c:pt idx="31066">
                  <c:v>-81.217789999999994</c:v>
                </c:pt>
                <c:pt idx="31067">
                  <c:v>-71.291499999999999</c:v>
                </c:pt>
                <c:pt idx="31068">
                  <c:v>-83.466520000000003</c:v>
                </c:pt>
                <c:pt idx="31069">
                  <c:v>-87.475497999999988</c:v>
                </c:pt>
                <c:pt idx="31070">
                  <c:v>-88.198005999999992</c:v>
                </c:pt>
                <c:pt idx="31071">
                  <c:v>-71.292923000000002</c:v>
                </c:pt>
                <c:pt idx="31072">
                  <c:v>-72.992239999999995</c:v>
                </c:pt>
                <c:pt idx="31073">
                  <c:v>-93.599360000000004</c:v>
                </c:pt>
                <c:pt idx="31074">
                  <c:v>-90.563119999999998</c:v>
                </c:pt>
                <c:pt idx="31075">
                  <c:v>-113.191812</c:v>
                </c:pt>
                <c:pt idx="31076">
                  <c:v>-72.620099999999979</c:v>
                </c:pt>
                <c:pt idx="31077">
                  <c:v>-93.599228999999994</c:v>
                </c:pt>
                <c:pt idx="31078">
                  <c:v>-96.102231999999987</c:v>
                </c:pt>
                <c:pt idx="31079">
                  <c:v>-88.197739999999982</c:v>
                </c:pt>
                <c:pt idx="31080">
                  <c:v>-72.995580000000004</c:v>
                </c:pt>
                <c:pt idx="31081">
                  <c:v>-81.492730999999992</c:v>
                </c:pt>
                <c:pt idx="31082">
                  <c:v>-73.885869999999983</c:v>
                </c:pt>
                <c:pt idx="31083">
                  <c:v>-72.980230000000006</c:v>
                </c:pt>
                <c:pt idx="31084">
                  <c:v>-93.766424000000001</c:v>
                </c:pt>
                <c:pt idx="31085">
                  <c:v>-83.581277999999998</c:v>
                </c:pt>
                <c:pt idx="31086">
                  <c:v>-84.146159999999995</c:v>
                </c:pt>
                <c:pt idx="31087">
                  <c:v>-85.817099999999996</c:v>
                </c:pt>
                <c:pt idx="31088">
                  <c:v>-72.093209999999999</c:v>
                </c:pt>
                <c:pt idx="31089">
                  <c:v>-83.585913000000005</c:v>
                </c:pt>
                <c:pt idx="31090">
                  <c:v>-81.613100000000003</c:v>
                </c:pt>
                <c:pt idx="31091">
                  <c:v>-93.643495999999999</c:v>
                </c:pt>
                <c:pt idx="31092">
                  <c:v>-87.503846999999979</c:v>
                </c:pt>
                <c:pt idx="31093">
                  <c:v>-83.637816000000001</c:v>
                </c:pt>
                <c:pt idx="31094">
                  <c:v>-93.940442000000004</c:v>
                </c:pt>
                <c:pt idx="31095">
                  <c:v>-93.940442000000004</c:v>
                </c:pt>
                <c:pt idx="31096">
                  <c:v>-93.940442000000004</c:v>
                </c:pt>
                <c:pt idx="31097">
                  <c:v>-93.940442000000004</c:v>
                </c:pt>
                <c:pt idx="31098">
                  <c:v>-93.940442000000004</c:v>
                </c:pt>
                <c:pt idx="31099">
                  <c:v>-93.940442000000004</c:v>
                </c:pt>
                <c:pt idx="31100">
                  <c:v>-93.940442000000004</c:v>
                </c:pt>
                <c:pt idx="31101">
                  <c:v>-93.940442000000004</c:v>
                </c:pt>
                <c:pt idx="31102">
                  <c:v>-93.940442000000004</c:v>
                </c:pt>
                <c:pt idx="31103">
                  <c:v>-72.652689999999993</c:v>
                </c:pt>
                <c:pt idx="31104">
                  <c:v>-83.595560000000006</c:v>
                </c:pt>
                <c:pt idx="31105">
                  <c:v>-73.025033999999991</c:v>
                </c:pt>
                <c:pt idx="31106">
                  <c:v>-83.706057000000001</c:v>
                </c:pt>
                <c:pt idx="31107">
                  <c:v>-93.596299000000002</c:v>
                </c:pt>
                <c:pt idx="31108">
                  <c:v>-87.164129000000003</c:v>
                </c:pt>
                <c:pt idx="31109">
                  <c:v>-87.796047000000002</c:v>
                </c:pt>
                <c:pt idx="31110">
                  <c:v>-87.785658999999981</c:v>
                </c:pt>
                <c:pt idx="31111">
                  <c:v>-86.744729000000007</c:v>
                </c:pt>
                <c:pt idx="31112">
                  <c:v>-86.742366000000004</c:v>
                </c:pt>
                <c:pt idx="31113">
                  <c:v>-86.742366000000004</c:v>
                </c:pt>
                <c:pt idx="31114">
                  <c:v>-87.053120000000007</c:v>
                </c:pt>
                <c:pt idx="31115">
                  <c:v>-83.595749999999981</c:v>
                </c:pt>
                <c:pt idx="31116">
                  <c:v>-87.308409999999981</c:v>
                </c:pt>
                <c:pt idx="31117">
                  <c:v>-73.419208999999995</c:v>
                </c:pt>
                <c:pt idx="31118">
                  <c:v>-79.128099999999989</c:v>
                </c:pt>
                <c:pt idx="31119">
                  <c:v>-75.229355999999981</c:v>
                </c:pt>
                <c:pt idx="31120">
                  <c:v>-72.811785</c:v>
                </c:pt>
                <c:pt idx="31121">
                  <c:v>-87.197800000000001</c:v>
                </c:pt>
                <c:pt idx="31122">
                  <c:v>-87.174121</c:v>
                </c:pt>
                <c:pt idx="31123">
                  <c:v>-87.898111</c:v>
                </c:pt>
                <c:pt idx="31124">
                  <c:v>-87.160160000000005</c:v>
                </c:pt>
                <c:pt idx="31125">
                  <c:v>-89.066907999999998</c:v>
                </c:pt>
                <c:pt idx="31126">
                  <c:v>-72.809640000000002</c:v>
                </c:pt>
                <c:pt idx="31127">
                  <c:v>-87.734060999999997</c:v>
                </c:pt>
                <c:pt idx="31128">
                  <c:v>-72.10689499999998</c:v>
                </c:pt>
                <c:pt idx="31129">
                  <c:v>-88.123669999999976</c:v>
                </c:pt>
                <c:pt idx="31130">
                  <c:v>-87.706620000000001</c:v>
                </c:pt>
                <c:pt idx="31131">
                  <c:v>-87.431839999999994</c:v>
                </c:pt>
                <c:pt idx="31132">
                  <c:v>-70.598039999999983</c:v>
                </c:pt>
                <c:pt idx="31133">
                  <c:v>-73.417871000000005</c:v>
                </c:pt>
                <c:pt idx="31134">
                  <c:v>-90.520796999999988</c:v>
                </c:pt>
                <c:pt idx="31135">
                  <c:v>-87.715316000000001</c:v>
                </c:pt>
                <c:pt idx="31136">
                  <c:v>-70.981251999999998</c:v>
                </c:pt>
                <c:pt idx="31137">
                  <c:v>-88.038919000000007</c:v>
                </c:pt>
                <c:pt idx="31138">
                  <c:v>-88.038919000000007</c:v>
                </c:pt>
                <c:pt idx="31139">
                  <c:v>-83.708699999999993</c:v>
                </c:pt>
                <c:pt idx="31140">
                  <c:v>-81.550230000000013</c:v>
                </c:pt>
                <c:pt idx="31141">
                  <c:v>-90.569925999999995</c:v>
                </c:pt>
                <c:pt idx="31142">
                  <c:v>-90.569925999999995</c:v>
                </c:pt>
                <c:pt idx="31143">
                  <c:v>-90.609235999999981</c:v>
                </c:pt>
                <c:pt idx="31144">
                  <c:v>-75.96096</c:v>
                </c:pt>
                <c:pt idx="31145">
                  <c:v>-70.608319999999992</c:v>
                </c:pt>
                <c:pt idx="31146">
                  <c:v>-90.575354999999988</c:v>
                </c:pt>
                <c:pt idx="31147">
                  <c:v>-88.198919000000004</c:v>
                </c:pt>
                <c:pt idx="31148">
                  <c:v>-83.537223999999995</c:v>
                </c:pt>
                <c:pt idx="31149">
                  <c:v>-88.159909999999982</c:v>
                </c:pt>
                <c:pt idx="31150">
                  <c:v>-85.795625999999999</c:v>
                </c:pt>
                <c:pt idx="31151">
                  <c:v>-88.159560999999982</c:v>
                </c:pt>
                <c:pt idx="31152">
                  <c:v>-83.533519999999996</c:v>
                </c:pt>
                <c:pt idx="31153">
                  <c:v>-72.910200000000003</c:v>
                </c:pt>
                <c:pt idx="31154">
                  <c:v>-84.584322</c:v>
                </c:pt>
                <c:pt idx="31155">
                  <c:v>-84.584322</c:v>
                </c:pt>
                <c:pt idx="31156">
                  <c:v>-70.609093999999999</c:v>
                </c:pt>
                <c:pt idx="31157">
                  <c:v>-83.655139999999989</c:v>
                </c:pt>
                <c:pt idx="31158">
                  <c:v>-73.004639999999995</c:v>
                </c:pt>
                <c:pt idx="31159">
                  <c:v>-87.695499999999981</c:v>
                </c:pt>
                <c:pt idx="31160">
                  <c:v>-90.526359999999983</c:v>
                </c:pt>
                <c:pt idx="31161">
                  <c:v>-87.640326999999999</c:v>
                </c:pt>
                <c:pt idx="31162">
                  <c:v>-73.008572999999984</c:v>
                </c:pt>
                <c:pt idx="31163">
                  <c:v>-93.804450000000003</c:v>
                </c:pt>
                <c:pt idx="31164">
                  <c:v>-87.463804999999994</c:v>
                </c:pt>
                <c:pt idx="31165">
                  <c:v>-87.404503000000005</c:v>
                </c:pt>
                <c:pt idx="31166">
                  <c:v>-84.133729000000002</c:v>
                </c:pt>
                <c:pt idx="31167">
                  <c:v>-87.464737999999983</c:v>
                </c:pt>
                <c:pt idx="31168">
                  <c:v>-87.402844000000002</c:v>
                </c:pt>
                <c:pt idx="31169">
                  <c:v>-90.518642999999983</c:v>
                </c:pt>
                <c:pt idx="31170">
                  <c:v>-90.526983000000001</c:v>
                </c:pt>
                <c:pt idx="31171">
                  <c:v>-87.465540000000004</c:v>
                </c:pt>
                <c:pt idx="31172">
                  <c:v>-83.686816999999991</c:v>
                </c:pt>
                <c:pt idx="31173">
                  <c:v>-109.20663</c:v>
                </c:pt>
                <c:pt idx="31174">
                  <c:v>-73.419614999999993</c:v>
                </c:pt>
                <c:pt idx="31175">
                  <c:v>-72.328622999999979</c:v>
                </c:pt>
                <c:pt idx="31176">
                  <c:v>-87.555954999999983</c:v>
                </c:pt>
                <c:pt idx="31177">
                  <c:v>-87.176239999999993</c:v>
                </c:pt>
                <c:pt idx="31178">
                  <c:v>-87.176149999999993</c:v>
                </c:pt>
                <c:pt idx="31179">
                  <c:v>-87.640550000000005</c:v>
                </c:pt>
                <c:pt idx="31180">
                  <c:v>-93.711680000000001</c:v>
                </c:pt>
                <c:pt idx="31181">
                  <c:v>-93.711680000000001</c:v>
                </c:pt>
                <c:pt idx="31182">
                  <c:v>-88.155199999999979</c:v>
                </c:pt>
                <c:pt idx="31183">
                  <c:v>-88.161662000000007</c:v>
                </c:pt>
                <c:pt idx="31184">
                  <c:v>-81.546340000000001</c:v>
                </c:pt>
                <c:pt idx="31185">
                  <c:v>-88.155971999999977</c:v>
                </c:pt>
                <c:pt idx="31186">
                  <c:v>-87.239716999999999</c:v>
                </c:pt>
                <c:pt idx="31187">
                  <c:v>-87.566730000000007</c:v>
                </c:pt>
                <c:pt idx="31188">
                  <c:v>-83.898970000000006</c:v>
                </c:pt>
                <c:pt idx="31189">
                  <c:v>-88.164658000000003</c:v>
                </c:pt>
                <c:pt idx="31190">
                  <c:v>-81.571523999999997</c:v>
                </c:pt>
                <c:pt idx="31191">
                  <c:v>-72.331659999999999</c:v>
                </c:pt>
                <c:pt idx="31192">
                  <c:v>-83.692860999999979</c:v>
                </c:pt>
                <c:pt idx="31193">
                  <c:v>-72.746666000000005</c:v>
                </c:pt>
                <c:pt idx="31194">
                  <c:v>-73.812250000000006</c:v>
                </c:pt>
                <c:pt idx="31195">
                  <c:v>-87.561539999999994</c:v>
                </c:pt>
                <c:pt idx="31196">
                  <c:v>-109.263345</c:v>
                </c:pt>
                <c:pt idx="31197">
                  <c:v>-88.168549999999982</c:v>
                </c:pt>
                <c:pt idx="31198">
                  <c:v>-83.880629999999996</c:v>
                </c:pt>
                <c:pt idx="31199">
                  <c:v>-81.568933000000001</c:v>
                </c:pt>
                <c:pt idx="31200">
                  <c:v>-73.032248999999979</c:v>
                </c:pt>
                <c:pt idx="31201">
                  <c:v>-72.504803999999993</c:v>
                </c:pt>
                <c:pt idx="31202">
                  <c:v>-87.63467</c:v>
                </c:pt>
                <c:pt idx="31203">
                  <c:v>-87.618212999999983</c:v>
                </c:pt>
                <c:pt idx="31204">
                  <c:v>-87.558099999999982</c:v>
                </c:pt>
                <c:pt idx="31205">
                  <c:v>-87.566810000000004</c:v>
                </c:pt>
                <c:pt idx="31206">
                  <c:v>-87.565219999999997</c:v>
                </c:pt>
                <c:pt idx="31207">
                  <c:v>-83.493279999999999</c:v>
                </c:pt>
                <c:pt idx="31208">
                  <c:v>-93.663704999999979</c:v>
                </c:pt>
                <c:pt idx="31209">
                  <c:v>-86.281317999999999</c:v>
                </c:pt>
                <c:pt idx="31210">
                  <c:v>-87.556729000000004</c:v>
                </c:pt>
                <c:pt idx="31211">
                  <c:v>-93.812399999999982</c:v>
                </c:pt>
                <c:pt idx="31212">
                  <c:v>-87.687799999999982</c:v>
                </c:pt>
                <c:pt idx="31213">
                  <c:v>-85.836950000000002</c:v>
                </c:pt>
                <c:pt idx="31214">
                  <c:v>-73.907231999999993</c:v>
                </c:pt>
                <c:pt idx="31215">
                  <c:v>-87.239299000000003</c:v>
                </c:pt>
                <c:pt idx="31216">
                  <c:v>-87.044390000000007</c:v>
                </c:pt>
                <c:pt idx="31217">
                  <c:v>-73.027659</c:v>
                </c:pt>
                <c:pt idx="31218">
                  <c:v>-86.738249999999994</c:v>
                </c:pt>
                <c:pt idx="31219">
                  <c:v>-93.594758999999982</c:v>
                </c:pt>
                <c:pt idx="31220">
                  <c:v>-85.883329999999987</c:v>
                </c:pt>
                <c:pt idx="31221">
                  <c:v>-88.202080999999993</c:v>
                </c:pt>
                <c:pt idx="31222">
                  <c:v>-87.486270000000005</c:v>
                </c:pt>
                <c:pt idx="31223">
                  <c:v>-87.715280000000007</c:v>
                </c:pt>
                <c:pt idx="31224">
                  <c:v>-87.137551000000002</c:v>
                </c:pt>
                <c:pt idx="31225">
                  <c:v>-84.124266000000006</c:v>
                </c:pt>
                <c:pt idx="31226">
                  <c:v>-87.554197000000002</c:v>
                </c:pt>
                <c:pt idx="31227">
                  <c:v>-87.851339999999979</c:v>
                </c:pt>
                <c:pt idx="31228">
                  <c:v>-71.255510000000001</c:v>
                </c:pt>
                <c:pt idx="31229">
                  <c:v>-87.792805999999999</c:v>
                </c:pt>
                <c:pt idx="31230">
                  <c:v>-83.542100000000005</c:v>
                </c:pt>
                <c:pt idx="31231">
                  <c:v>-87.562545</c:v>
                </c:pt>
                <c:pt idx="31232">
                  <c:v>-87.938069999999996</c:v>
                </c:pt>
                <c:pt idx="31233">
                  <c:v>-73.416217000000003</c:v>
                </c:pt>
                <c:pt idx="31234">
                  <c:v>-85.861913999999999</c:v>
                </c:pt>
                <c:pt idx="31235">
                  <c:v>-87.610010000000003</c:v>
                </c:pt>
                <c:pt idx="31236">
                  <c:v>-87.796096000000006</c:v>
                </c:pt>
                <c:pt idx="31237">
                  <c:v>-72.646700999999979</c:v>
                </c:pt>
                <c:pt idx="31238">
                  <c:v>-72.878129999999999</c:v>
                </c:pt>
                <c:pt idx="31239">
                  <c:v>-93.608899999999991</c:v>
                </c:pt>
                <c:pt idx="31240">
                  <c:v>-93.608899999999991</c:v>
                </c:pt>
                <c:pt idx="31241">
                  <c:v>-93.608899999999991</c:v>
                </c:pt>
                <c:pt idx="31242">
                  <c:v>-87.712964999999997</c:v>
                </c:pt>
                <c:pt idx="31243">
                  <c:v>-87.836510000000004</c:v>
                </c:pt>
                <c:pt idx="31244">
                  <c:v>-87.622419999999991</c:v>
                </c:pt>
                <c:pt idx="31245">
                  <c:v>-85.863985999999983</c:v>
                </c:pt>
                <c:pt idx="31246">
                  <c:v>-85.863985999999983</c:v>
                </c:pt>
                <c:pt idx="31247">
                  <c:v>-85.863985999999983</c:v>
                </c:pt>
                <c:pt idx="31248">
                  <c:v>-85.863985999999983</c:v>
                </c:pt>
                <c:pt idx="31249">
                  <c:v>-93.621129999999994</c:v>
                </c:pt>
                <c:pt idx="31250">
                  <c:v>-93.782229000000001</c:v>
                </c:pt>
                <c:pt idx="31251">
                  <c:v>-87.819249999999997</c:v>
                </c:pt>
                <c:pt idx="31252">
                  <c:v>-93.736642000000003</c:v>
                </c:pt>
                <c:pt idx="31253">
                  <c:v>-87.834040000000002</c:v>
                </c:pt>
                <c:pt idx="31254">
                  <c:v>-87.820329999999998</c:v>
                </c:pt>
                <c:pt idx="31255">
                  <c:v>-88.125809999999987</c:v>
                </c:pt>
                <c:pt idx="31256">
                  <c:v>-88.125999999999991</c:v>
                </c:pt>
                <c:pt idx="31257">
                  <c:v>-93.759428999999983</c:v>
                </c:pt>
                <c:pt idx="31258">
                  <c:v>-93.792677999999981</c:v>
                </c:pt>
                <c:pt idx="31259">
                  <c:v>-87.798749999999998</c:v>
                </c:pt>
                <c:pt idx="31260">
                  <c:v>-87.855450999999988</c:v>
                </c:pt>
                <c:pt idx="31261">
                  <c:v>-87.795991999999998</c:v>
                </c:pt>
                <c:pt idx="31262">
                  <c:v>-85.884657000000004</c:v>
                </c:pt>
                <c:pt idx="31263">
                  <c:v>-87.754401999999999</c:v>
                </c:pt>
                <c:pt idx="31264">
                  <c:v>-87.754391999999982</c:v>
                </c:pt>
                <c:pt idx="31265">
                  <c:v>-87.737201999999996</c:v>
                </c:pt>
                <c:pt idx="31266">
                  <c:v>-87.791607999999997</c:v>
                </c:pt>
                <c:pt idx="31267">
                  <c:v>-98.928179999999998</c:v>
                </c:pt>
                <c:pt idx="31268">
                  <c:v>-72.706850000000003</c:v>
                </c:pt>
                <c:pt idx="31269">
                  <c:v>-90.613399999999999</c:v>
                </c:pt>
                <c:pt idx="31270">
                  <c:v>-83.713776999999979</c:v>
                </c:pt>
                <c:pt idx="31271">
                  <c:v>-93.736980000000003</c:v>
                </c:pt>
                <c:pt idx="31272">
                  <c:v>-81.525253000000006</c:v>
                </c:pt>
                <c:pt idx="31273">
                  <c:v>-93.672579999999968</c:v>
                </c:pt>
                <c:pt idx="31274">
                  <c:v>-72.663611000000003</c:v>
                </c:pt>
                <c:pt idx="31275">
                  <c:v>-87.098242999999982</c:v>
                </c:pt>
                <c:pt idx="31276">
                  <c:v>-87.793629999999993</c:v>
                </c:pt>
                <c:pt idx="31277">
                  <c:v>-93.840500000000006</c:v>
                </c:pt>
                <c:pt idx="31278">
                  <c:v>-87.851929999999996</c:v>
                </c:pt>
                <c:pt idx="31279">
                  <c:v>-87.851191</c:v>
                </c:pt>
                <c:pt idx="31280">
                  <c:v>-83.481340000000003</c:v>
                </c:pt>
                <c:pt idx="31281">
                  <c:v>-87.85427199999998</c:v>
                </c:pt>
                <c:pt idx="31282">
                  <c:v>-83.623055999999991</c:v>
                </c:pt>
                <c:pt idx="31283">
                  <c:v>-93.582279999999983</c:v>
                </c:pt>
                <c:pt idx="31284">
                  <c:v>-83.70034099999998</c:v>
                </c:pt>
                <c:pt idx="31285">
                  <c:v>-87.852384999999984</c:v>
                </c:pt>
                <c:pt idx="31286">
                  <c:v>-93.737210000000005</c:v>
                </c:pt>
                <c:pt idx="31287">
                  <c:v>-83.685603</c:v>
                </c:pt>
                <c:pt idx="31288">
                  <c:v>-93.643777999999983</c:v>
                </c:pt>
                <c:pt idx="31289">
                  <c:v>-93.643777999999983</c:v>
                </c:pt>
                <c:pt idx="31290">
                  <c:v>-93.607020000000006</c:v>
                </c:pt>
                <c:pt idx="31291">
                  <c:v>-87.559431999999987</c:v>
                </c:pt>
                <c:pt idx="31292">
                  <c:v>-73.918655000000001</c:v>
                </c:pt>
                <c:pt idx="31293">
                  <c:v>-88.202680000000001</c:v>
                </c:pt>
                <c:pt idx="31294">
                  <c:v>-86.288158999999979</c:v>
                </c:pt>
                <c:pt idx="31295">
                  <c:v>-86.288158999999979</c:v>
                </c:pt>
                <c:pt idx="31296">
                  <c:v>-86.288158999999979</c:v>
                </c:pt>
                <c:pt idx="31297">
                  <c:v>-86.288158999999979</c:v>
                </c:pt>
                <c:pt idx="31298">
                  <c:v>-86.288158999999979</c:v>
                </c:pt>
                <c:pt idx="31299">
                  <c:v>-86.288158999999979</c:v>
                </c:pt>
                <c:pt idx="31300">
                  <c:v>-86.141390999999999</c:v>
                </c:pt>
                <c:pt idx="31301">
                  <c:v>-85.899810000000002</c:v>
                </c:pt>
                <c:pt idx="31302">
                  <c:v>-87.848705999999993</c:v>
                </c:pt>
                <c:pt idx="31303">
                  <c:v>-80.215602000000004</c:v>
                </c:pt>
                <c:pt idx="31304">
                  <c:v>-83.545167000000006</c:v>
                </c:pt>
                <c:pt idx="31305">
                  <c:v>-86.139015000000001</c:v>
                </c:pt>
                <c:pt idx="31306">
                  <c:v>-90.572919999999982</c:v>
                </c:pt>
                <c:pt idx="31307">
                  <c:v>-83.725399999999979</c:v>
                </c:pt>
                <c:pt idx="31308">
                  <c:v>-87.606993000000003</c:v>
                </c:pt>
                <c:pt idx="31309">
                  <c:v>-81.436239999999998</c:v>
                </c:pt>
                <c:pt idx="31310">
                  <c:v>-72.870980999999986</c:v>
                </c:pt>
                <c:pt idx="31311">
                  <c:v>-83.676882999999989</c:v>
                </c:pt>
                <c:pt idx="31312">
                  <c:v>-73.775492999999969</c:v>
                </c:pt>
                <c:pt idx="31313">
                  <c:v>-83.681830999999988</c:v>
                </c:pt>
                <c:pt idx="31314">
                  <c:v>-79.680610000000001</c:v>
                </c:pt>
                <c:pt idx="31315">
                  <c:v>-79.672793999999968</c:v>
                </c:pt>
                <c:pt idx="31316">
                  <c:v>-93.602485999999985</c:v>
                </c:pt>
                <c:pt idx="31317">
                  <c:v>-86.230896999999999</c:v>
                </c:pt>
                <c:pt idx="31318">
                  <c:v>-71.483643999999998</c:v>
                </c:pt>
                <c:pt idx="31319">
                  <c:v>-83.663292999999982</c:v>
                </c:pt>
                <c:pt idx="31320">
                  <c:v>-86.232799999999983</c:v>
                </c:pt>
                <c:pt idx="31321">
                  <c:v>-86.178414999999987</c:v>
                </c:pt>
                <c:pt idx="31322">
                  <c:v>-93.781509999999997</c:v>
                </c:pt>
                <c:pt idx="31323">
                  <c:v>-87.853869999999986</c:v>
                </c:pt>
                <c:pt idx="31324">
                  <c:v>-71.468102999999999</c:v>
                </c:pt>
                <c:pt idx="31325">
                  <c:v>-73.916089999999997</c:v>
                </c:pt>
                <c:pt idx="31326">
                  <c:v>-81.415726000000006</c:v>
                </c:pt>
                <c:pt idx="31327">
                  <c:v>-87.154554000000005</c:v>
                </c:pt>
                <c:pt idx="31328">
                  <c:v>-93.763919999999999</c:v>
                </c:pt>
                <c:pt idx="31329">
                  <c:v>-72.87845999999999</c:v>
                </c:pt>
                <c:pt idx="31330">
                  <c:v>-72.878049999999988</c:v>
                </c:pt>
                <c:pt idx="31331">
                  <c:v>-87.57523999999998</c:v>
                </c:pt>
                <c:pt idx="31332">
                  <c:v>-81.42998</c:v>
                </c:pt>
                <c:pt idx="31333">
                  <c:v>-93.69943499999998</c:v>
                </c:pt>
                <c:pt idx="31334">
                  <c:v>-80.153806999999986</c:v>
                </c:pt>
                <c:pt idx="31335">
                  <c:v>-83.453739999999982</c:v>
                </c:pt>
                <c:pt idx="31336">
                  <c:v>-70.930870000000013</c:v>
                </c:pt>
                <c:pt idx="31337">
                  <c:v>-73.919920000000005</c:v>
                </c:pt>
                <c:pt idx="31338">
                  <c:v>-72.728979999999993</c:v>
                </c:pt>
                <c:pt idx="31339">
                  <c:v>-72.675149999999988</c:v>
                </c:pt>
                <c:pt idx="31340">
                  <c:v>-93.696150000000003</c:v>
                </c:pt>
                <c:pt idx="31341">
                  <c:v>-85.909611999999996</c:v>
                </c:pt>
                <c:pt idx="31342">
                  <c:v>-85.909611999999996</c:v>
                </c:pt>
                <c:pt idx="31343">
                  <c:v>-81.408180000000002</c:v>
                </c:pt>
                <c:pt idx="31344">
                  <c:v>-85.82477999999999</c:v>
                </c:pt>
                <c:pt idx="31345">
                  <c:v>-71.006829999999994</c:v>
                </c:pt>
                <c:pt idx="31346">
                  <c:v>-81.443336000000002</c:v>
                </c:pt>
                <c:pt idx="31347">
                  <c:v>-80.150819999999982</c:v>
                </c:pt>
                <c:pt idx="31348">
                  <c:v>-72.681240000000003</c:v>
                </c:pt>
                <c:pt idx="31349">
                  <c:v>-93.768664999999999</c:v>
                </c:pt>
                <c:pt idx="31350">
                  <c:v>-87.508210000000005</c:v>
                </c:pt>
                <c:pt idx="31351">
                  <c:v>-90.622288999999967</c:v>
                </c:pt>
                <c:pt idx="31352">
                  <c:v>-90.622288999999967</c:v>
                </c:pt>
                <c:pt idx="31353">
                  <c:v>-90.622288999999967</c:v>
                </c:pt>
                <c:pt idx="31354">
                  <c:v>-90.622288999999967</c:v>
                </c:pt>
                <c:pt idx="31355">
                  <c:v>-81.443590999999998</c:v>
                </c:pt>
                <c:pt idx="31356">
                  <c:v>-81.421155999999996</c:v>
                </c:pt>
                <c:pt idx="31357">
                  <c:v>-70.991253999999998</c:v>
                </c:pt>
                <c:pt idx="31358">
                  <c:v>-81.347386</c:v>
                </c:pt>
                <c:pt idx="31359">
                  <c:v>-85.002465999999998</c:v>
                </c:pt>
                <c:pt idx="31360">
                  <c:v>-72.729110000000006</c:v>
                </c:pt>
                <c:pt idx="31361">
                  <c:v>-93.458799999999982</c:v>
                </c:pt>
                <c:pt idx="31362">
                  <c:v>-91.503174000000001</c:v>
                </c:pt>
                <c:pt idx="31363">
                  <c:v>-93.698578999999967</c:v>
                </c:pt>
                <c:pt idx="31364">
                  <c:v>-70.986204999999998</c:v>
                </c:pt>
                <c:pt idx="31365">
                  <c:v>-70.953739999999982</c:v>
                </c:pt>
                <c:pt idx="31366">
                  <c:v>-85.976142999999979</c:v>
                </c:pt>
                <c:pt idx="31367">
                  <c:v>-72.731620000000007</c:v>
                </c:pt>
                <c:pt idx="31368">
                  <c:v>-85.004360000000005</c:v>
                </c:pt>
                <c:pt idx="31369">
                  <c:v>-70.424171000000001</c:v>
                </c:pt>
                <c:pt idx="31370">
                  <c:v>-91.114593999999997</c:v>
                </c:pt>
                <c:pt idx="31371">
                  <c:v>-85.014065000000002</c:v>
                </c:pt>
                <c:pt idx="31372">
                  <c:v>-93.70134299999998</c:v>
                </c:pt>
                <c:pt idx="31373">
                  <c:v>-91.538978999999983</c:v>
                </c:pt>
                <c:pt idx="31374">
                  <c:v>-85.000195000000005</c:v>
                </c:pt>
                <c:pt idx="31375">
                  <c:v>-70.242070000000012</c:v>
                </c:pt>
                <c:pt idx="31376">
                  <c:v>-70.242109999999997</c:v>
                </c:pt>
                <c:pt idx="31377">
                  <c:v>-85.971990000000005</c:v>
                </c:pt>
                <c:pt idx="31378">
                  <c:v>-74.67957899999999</c:v>
                </c:pt>
                <c:pt idx="31379">
                  <c:v>-81.420119999999997</c:v>
                </c:pt>
                <c:pt idx="31380">
                  <c:v>-70.285729000000003</c:v>
                </c:pt>
                <c:pt idx="31381">
                  <c:v>-70.288721999999993</c:v>
                </c:pt>
                <c:pt idx="31382">
                  <c:v>-74.679688999999968</c:v>
                </c:pt>
                <c:pt idx="31383">
                  <c:v>-88.219740000000002</c:v>
                </c:pt>
                <c:pt idx="31384">
                  <c:v>-74.679009999999991</c:v>
                </c:pt>
                <c:pt idx="31385">
                  <c:v>-87.855916999999991</c:v>
                </c:pt>
                <c:pt idx="31386">
                  <c:v>-87.741273000000007</c:v>
                </c:pt>
                <c:pt idx="31387">
                  <c:v>-88.442722000000003</c:v>
                </c:pt>
                <c:pt idx="31388">
                  <c:v>-71.455529999999996</c:v>
                </c:pt>
                <c:pt idx="31389">
                  <c:v>-93.697120999999996</c:v>
                </c:pt>
                <c:pt idx="31390">
                  <c:v>-83.608764999999991</c:v>
                </c:pt>
                <c:pt idx="31391">
                  <c:v>-83.608764999999991</c:v>
                </c:pt>
                <c:pt idx="31392">
                  <c:v>-83.608764999999991</c:v>
                </c:pt>
                <c:pt idx="31393">
                  <c:v>-83.608764999999991</c:v>
                </c:pt>
                <c:pt idx="31394">
                  <c:v>-83.608764999999991</c:v>
                </c:pt>
                <c:pt idx="31395">
                  <c:v>-83.608764999999991</c:v>
                </c:pt>
                <c:pt idx="31396">
                  <c:v>-102.98963000000001</c:v>
                </c:pt>
                <c:pt idx="31397">
                  <c:v>-83.621954000000002</c:v>
                </c:pt>
                <c:pt idx="31398">
                  <c:v>-88.132919999999999</c:v>
                </c:pt>
                <c:pt idx="31399">
                  <c:v>-88.117540000000005</c:v>
                </c:pt>
                <c:pt idx="31400">
                  <c:v>-88.117985000000004</c:v>
                </c:pt>
                <c:pt idx="31401">
                  <c:v>-73.874966000000001</c:v>
                </c:pt>
                <c:pt idx="31402">
                  <c:v>-88.114909999999995</c:v>
                </c:pt>
                <c:pt idx="31403">
                  <c:v>-83.545360000000002</c:v>
                </c:pt>
                <c:pt idx="31404">
                  <c:v>-88.129276999999988</c:v>
                </c:pt>
                <c:pt idx="31405">
                  <c:v>-87.855609999999999</c:v>
                </c:pt>
                <c:pt idx="31406">
                  <c:v>-88.109219999999993</c:v>
                </c:pt>
                <c:pt idx="31407">
                  <c:v>-83.60698699999999</c:v>
                </c:pt>
                <c:pt idx="31408">
                  <c:v>-72.679859999999991</c:v>
                </c:pt>
                <c:pt idx="31409">
                  <c:v>-84.999077999999983</c:v>
                </c:pt>
                <c:pt idx="31410">
                  <c:v>-88.62151799999998</c:v>
                </c:pt>
                <c:pt idx="31411">
                  <c:v>-81.365129999999994</c:v>
                </c:pt>
                <c:pt idx="31412">
                  <c:v>-70.330825000000004</c:v>
                </c:pt>
                <c:pt idx="31413">
                  <c:v>-70.342749999999981</c:v>
                </c:pt>
                <c:pt idx="31414">
                  <c:v>-88.449748</c:v>
                </c:pt>
                <c:pt idx="31415">
                  <c:v>-81.359766999999991</c:v>
                </c:pt>
                <c:pt idx="31416">
                  <c:v>-88.104100000000003</c:v>
                </c:pt>
                <c:pt idx="31417">
                  <c:v>-93.73874099999999</c:v>
                </c:pt>
                <c:pt idx="31418">
                  <c:v>-73.848557</c:v>
                </c:pt>
                <c:pt idx="31419">
                  <c:v>-88.105400999999986</c:v>
                </c:pt>
                <c:pt idx="31420">
                  <c:v>-70.295350999999982</c:v>
                </c:pt>
                <c:pt idx="31421">
                  <c:v>-86.157589999999999</c:v>
                </c:pt>
                <c:pt idx="31422">
                  <c:v>-88.120800999999986</c:v>
                </c:pt>
                <c:pt idx="31423">
                  <c:v>-72.921989999999994</c:v>
                </c:pt>
                <c:pt idx="31424">
                  <c:v>-87.720190000000002</c:v>
                </c:pt>
                <c:pt idx="31425">
                  <c:v>-81.367830000000012</c:v>
                </c:pt>
                <c:pt idx="31426">
                  <c:v>-91.347493</c:v>
                </c:pt>
                <c:pt idx="31427">
                  <c:v>-70.316339999999983</c:v>
                </c:pt>
                <c:pt idx="31428">
                  <c:v>-71.569800000000001</c:v>
                </c:pt>
                <c:pt idx="31429">
                  <c:v>-87.74718</c:v>
                </c:pt>
                <c:pt idx="31430">
                  <c:v>-86.180289000000002</c:v>
                </c:pt>
                <c:pt idx="31431">
                  <c:v>-78.811503000000002</c:v>
                </c:pt>
                <c:pt idx="31432">
                  <c:v>-88.322574999999986</c:v>
                </c:pt>
                <c:pt idx="31433">
                  <c:v>-88.322574999999986</c:v>
                </c:pt>
                <c:pt idx="31434">
                  <c:v>-87.657820999999998</c:v>
                </c:pt>
                <c:pt idx="31435">
                  <c:v>-72.719578999999982</c:v>
                </c:pt>
                <c:pt idx="31436">
                  <c:v>-88.083299999999994</c:v>
                </c:pt>
                <c:pt idx="31437">
                  <c:v>-73.929329999999993</c:v>
                </c:pt>
                <c:pt idx="31438">
                  <c:v>-83.555210000000002</c:v>
                </c:pt>
                <c:pt idx="31439">
                  <c:v>-83.55507999999999</c:v>
                </c:pt>
                <c:pt idx="31440">
                  <c:v>-72.719679999999997</c:v>
                </c:pt>
                <c:pt idx="31441">
                  <c:v>-88.112283000000005</c:v>
                </c:pt>
                <c:pt idx="31442">
                  <c:v>-71.456570000000013</c:v>
                </c:pt>
                <c:pt idx="31443">
                  <c:v>-91.48236</c:v>
                </c:pt>
                <c:pt idx="31444">
                  <c:v>-86.108239999999981</c:v>
                </c:pt>
                <c:pt idx="31445">
                  <c:v>-81.245769999999993</c:v>
                </c:pt>
                <c:pt idx="31446">
                  <c:v>-70.901150000000001</c:v>
                </c:pt>
                <c:pt idx="31447">
                  <c:v>-85.008479999999992</c:v>
                </c:pt>
                <c:pt idx="31448">
                  <c:v>-74.728268</c:v>
                </c:pt>
                <c:pt idx="31449">
                  <c:v>-88.093298000000004</c:v>
                </c:pt>
                <c:pt idx="31450">
                  <c:v>-72.782150000000001</c:v>
                </c:pt>
                <c:pt idx="31451">
                  <c:v>-87.748660000000001</c:v>
                </c:pt>
                <c:pt idx="31452">
                  <c:v>-70.148461999999981</c:v>
                </c:pt>
                <c:pt idx="31453">
                  <c:v>-72.805239999999998</c:v>
                </c:pt>
                <c:pt idx="31454">
                  <c:v>-88.083500000000001</c:v>
                </c:pt>
                <c:pt idx="31455">
                  <c:v>-70.296054999999996</c:v>
                </c:pt>
                <c:pt idx="31456">
                  <c:v>-91.58881199999999</c:v>
                </c:pt>
                <c:pt idx="31457">
                  <c:v>-72.720697999999999</c:v>
                </c:pt>
                <c:pt idx="31458">
                  <c:v>-72.817926999999997</c:v>
                </c:pt>
                <c:pt idx="31459">
                  <c:v>-87.745070000000013</c:v>
                </c:pt>
                <c:pt idx="31460">
                  <c:v>-72.674199999999999</c:v>
                </c:pt>
                <c:pt idx="31461">
                  <c:v>-86.894819999999996</c:v>
                </c:pt>
                <c:pt idx="31462">
                  <c:v>-72.727457999999999</c:v>
                </c:pt>
                <c:pt idx="31463">
                  <c:v>-70.123109999999983</c:v>
                </c:pt>
                <c:pt idx="31464">
                  <c:v>-86.893170000000012</c:v>
                </c:pt>
                <c:pt idx="31465">
                  <c:v>-73.928871999999984</c:v>
                </c:pt>
                <c:pt idx="31466">
                  <c:v>-88.089929999999995</c:v>
                </c:pt>
                <c:pt idx="31467">
                  <c:v>-88.077759999999998</c:v>
                </c:pt>
                <c:pt idx="31468">
                  <c:v>-87.757694999999998</c:v>
                </c:pt>
                <c:pt idx="31469">
                  <c:v>-86.245875999999981</c:v>
                </c:pt>
                <c:pt idx="31470">
                  <c:v>-71.50178099999998</c:v>
                </c:pt>
                <c:pt idx="31471">
                  <c:v>-72.949349999999995</c:v>
                </c:pt>
                <c:pt idx="31472">
                  <c:v>-71.157399999999981</c:v>
                </c:pt>
                <c:pt idx="31473">
                  <c:v>-86.157381999999984</c:v>
                </c:pt>
                <c:pt idx="31474">
                  <c:v>-73.80571999999998</c:v>
                </c:pt>
                <c:pt idx="31475">
                  <c:v>-86.887617000000006</c:v>
                </c:pt>
                <c:pt idx="31476">
                  <c:v>-88.083100000000002</c:v>
                </c:pt>
                <c:pt idx="31477">
                  <c:v>-84.336219999999997</c:v>
                </c:pt>
                <c:pt idx="31478">
                  <c:v>-88.077681999999982</c:v>
                </c:pt>
                <c:pt idx="31479">
                  <c:v>-88.098640000000003</c:v>
                </c:pt>
                <c:pt idx="31480">
                  <c:v>-72.857340999999991</c:v>
                </c:pt>
                <c:pt idx="31481">
                  <c:v>-72.841697999999994</c:v>
                </c:pt>
                <c:pt idx="31482">
                  <c:v>-87.720020000000005</c:v>
                </c:pt>
                <c:pt idx="31483">
                  <c:v>-88.081300000000013</c:v>
                </c:pt>
                <c:pt idx="31484">
                  <c:v>-83.723363000000006</c:v>
                </c:pt>
                <c:pt idx="31485">
                  <c:v>-88.104299999999995</c:v>
                </c:pt>
                <c:pt idx="31486">
                  <c:v>-88.062246999999999</c:v>
                </c:pt>
                <c:pt idx="31487">
                  <c:v>-70.30498799999998</c:v>
                </c:pt>
                <c:pt idx="31488">
                  <c:v>-88.088999999999999</c:v>
                </c:pt>
                <c:pt idx="31489">
                  <c:v>-86.228813000000002</c:v>
                </c:pt>
                <c:pt idx="31490">
                  <c:v>-81.329312999999985</c:v>
                </c:pt>
                <c:pt idx="31491">
                  <c:v>-87.757180000000005</c:v>
                </c:pt>
                <c:pt idx="31492">
                  <c:v>-87.813019999999995</c:v>
                </c:pt>
                <c:pt idx="31493">
                  <c:v>-87.812110000000004</c:v>
                </c:pt>
                <c:pt idx="31494">
                  <c:v>-88.082999999999998</c:v>
                </c:pt>
                <c:pt idx="31495">
                  <c:v>-87.815879999999993</c:v>
                </c:pt>
                <c:pt idx="31496">
                  <c:v>-70.942727000000005</c:v>
                </c:pt>
                <c:pt idx="31497">
                  <c:v>-70.940792999999999</c:v>
                </c:pt>
                <c:pt idx="31498">
                  <c:v>-72.646817999999982</c:v>
                </c:pt>
                <c:pt idx="31499">
                  <c:v>-91.565569999999994</c:v>
                </c:pt>
                <c:pt idx="31500">
                  <c:v>-71.576312999999985</c:v>
                </c:pt>
                <c:pt idx="31501">
                  <c:v>-71.576312999999985</c:v>
                </c:pt>
                <c:pt idx="31502">
                  <c:v>-71.576312999999985</c:v>
                </c:pt>
                <c:pt idx="31503">
                  <c:v>-71.576312999999985</c:v>
                </c:pt>
                <c:pt idx="31504">
                  <c:v>-85.907533999999998</c:v>
                </c:pt>
                <c:pt idx="31505">
                  <c:v>-83.550270000000012</c:v>
                </c:pt>
                <c:pt idx="31506">
                  <c:v>-87.719342999999981</c:v>
                </c:pt>
                <c:pt idx="31507">
                  <c:v>-86.254040000000003</c:v>
                </c:pt>
                <c:pt idx="31508">
                  <c:v>-86.254040000000003</c:v>
                </c:pt>
                <c:pt idx="31509">
                  <c:v>-86.173179999999988</c:v>
                </c:pt>
                <c:pt idx="31510">
                  <c:v>-86.183967999999979</c:v>
                </c:pt>
                <c:pt idx="31511">
                  <c:v>-72.656621999999999</c:v>
                </c:pt>
                <c:pt idx="31512">
                  <c:v>-88.053449999999998</c:v>
                </c:pt>
                <c:pt idx="31513">
                  <c:v>-87.70187</c:v>
                </c:pt>
                <c:pt idx="31514">
                  <c:v>-88.052593999999999</c:v>
                </c:pt>
                <c:pt idx="31515">
                  <c:v>-88.206700000000012</c:v>
                </c:pt>
                <c:pt idx="31516">
                  <c:v>-81.329936999999987</c:v>
                </c:pt>
                <c:pt idx="31517">
                  <c:v>-83.468866000000006</c:v>
                </c:pt>
                <c:pt idx="31518">
                  <c:v>-83.468866000000006</c:v>
                </c:pt>
                <c:pt idx="31519">
                  <c:v>-83.468866000000006</c:v>
                </c:pt>
                <c:pt idx="31520">
                  <c:v>-83.468866000000006</c:v>
                </c:pt>
                <c:pt idx="31521">
                  <c:v>-69.961402000000007</c:v>
                </c:pt>
                <c:pt idx="31522">
                  <c:v>-88.061899999999994</c:v>
                </c:pt>
                <c:pt idx="31523">
                  <c:v>-83.627030000000005</c:v>
                </c:pt>
                <c:pt idx="31524">
                  <c:v>-87.741200000000006</c:v>
                </c:pt>
                <c:pt idx="31525">
                  <c:v>-83.610399999999998</c:v>
                </c:pt>
                <c:pt idx="31526">
                  <c:v>-88.076644999999999</c:v>
                </c:pt>
                <c:pt idx="31527">
                  <c:v>-87.702216000000007</c:v>
                </c:pt>
                <c:pt idx="31528">
                  <c:v>-69.994969999999995</c:v>
                </c:pt>
                <c:pt idx="31529">
                  <c:v>-86.236350999999999</c:v>
                </c:pt>
                <c:pt idx="31530">
                  <c:v>-93.569720000000004</c:v>
                </c:pt>
                <c:pt idx="31531">
                  <c:v>-93.569720000000004</c:v>
                </c:pt>
                <c:pt idx="31532">
                  <c:v>-93.569720000000004</c:v>
                </c:pt>
                <c:pt idx="31533">
                  <c:v>-93.569720000000004</c:v>
                </c:pt>
                <c:pt idx="31534">
                  <c:v>-93.569720000000004</c:v>
                </c:pt>
                <c:pt idx="31535">
                  <c:v>-93.569720000000004</c:v>
                </c:pt>
                <c:pt idx="31536">
                  <c:v>-70.206417000000002</c:v>
                </c:pt>
                <c:pt idx="31537">
                  <c:v>-81.324697999999998</c:v>
                </c:pt>
                <c:pt idx="31538">
                  <c:v>-94.040706</c:v>
                </c:pt>
                <c:pt idx="31539">
                  <c:v>-72.654165000000006</c:v>
                </c:pt>
                <c:pt idx="31540">
                  <c:v>-88.114369999999994</c:v>
                </c:pt>
                <c:pt idx="31541">
                  <c:v>-88.114590000000007</c:v>
                </c:pt>
                <c:pt idx="31542">
                  <c:v>-71.501345999999998</c:v>
                </c:pt>
                <c:pt idx="31543">
                  <c:v>-86.245097999999999</c:v>
                </c:pt>
                <c:pt idx="31544">
                  <c:v>-73.840564999999998</c:v>
                </c:pt>
                <c:pt idx="31545">
                  <c:v>-73.840564999999998</c:v>
                </c:pt>
                <c:pt idx="31546">
                  <c:v>-73.840564999999998</c:v>
                </c:pt>
                <c:pt idx="31547">
                  <c:v>-73.840564999999998</c:v>
                </c:pt>
                <c:pt idx="31548">
                  <c:v>-73.840564999999998</c:v>
                </c:pt>
                <c:pt idx="31549">
                  <c:v>-93.078520999999981</c:v>
                </c:pt>
                <c:pt idx="31550">
                  <c:v>-72.938238999999982</c:v>
                </c:pt>
                <c:pt idx="31551">
                  <c:v>-88.078820999999991</c:v>
                </c:pt>
                <c:pt idx="31552">
                  <c:v>-80.107810999999998</c:v>
                </c:pt>
                <c:pt idx="31553">
                  <c:v>-70.483996000000005</c:v>
                </c:pt>
                <c:pt idx="31554">
                  <c:v>-91.602577999999966</c:v>
                </c:pt>
                <c:pt idx="31555">
                  <c:v>-72.984774000000002</c:v>
                </c:pt>
                <c:pt idx="31556">
                  <c:v>-87.786580000000001</c:v>
                </c:pt>
                <c:pt idx="31557">
                  <c:v>-70.334014999999994</c:v>
                </c:pt>
                <c:pt idx="31558">
                  <c:v>-70.328157999999988</c:v>
                </c:pt>
                <c:pt idx="31559">
                  <c:v>-70.328157999999988</c:v>
                </c:pt>
                <c:pt idx="31560">
                  <c:v>-70.328157999999988</c:v>
                </c:pt>
                <c:pt idx="31561">
                  <c:v>-70.328157999999988</c:v>
                </c:pt>
                <c:pt idx="31562">
                  <c:v>-70.328157999999988</c:v>
                </c:pt>
                <c:pt idx="31563">
                  <c:v>-70.328157999999988</c:v>
                </c:pt>
                <c:pt idx="31564">
                  <c:v>-70.328157999999988</c:v>
                </c:pt>
                <c:pt idx="31565">
                  <c:v>-70.328157999999988</c:v>
                </c:pt>
                <c:pt idx="31566">
                  <c:v>-70.328157999999988</c:v>
                </c:pt>
                <c:pt idx="31567">
                  <c:v>-70.328157999999988</c:v>
                </c:pt>
                <c:pt idx="31568">
                  <c:v>-70.328157999999988</c:v>
                </c:pt>
                <c:pt idx="31569">
                  <c:v>-70.328157999999988</c:v>
                </c:pt>
                <c:pt idx="31570">
                  <c:v>-83.630879999999991</c:v>
                </c:pt>
                <c:pt idx="31571">
                  <c:v>-92.004728</c:v>
                </c:pt>
                <c:pt idx="31572">
                  <c:v>-72.923967000000005</c:v>
                </c:pt>
                <c:pt idx="31573">
                  <c:v>-86.235477999999986</c:v>
                </c:pt>
                <c:pt idx="31574">
                  <c:v>-86.235477999999986</c:v>
                </c:pt>
                <c:pt idx="31575">
                  <c:v>-87.647720000000007</c:v>
                </c:pt>
                <c:pt idx="31576">
                  <c:v>-71.16386</c:v>
                </c:pt>
                <c:pt idx="31577">
                  <c:v>-86.15072099999999</c:v>
                </c:pt>
                <c:pt idx="31578">
                  <c:v>-71.484285999999997</c:v>
                </c:pt>
                <c:pt idx="31579">
                  <c:v>-86.217011999999997</c:v>
                </c:pt>
                <c:pt idx="31580">
                  <c:v>-88.124915999999999</c:v>
                </c:pt>
                <c:pt idx="31581">
                  <c:v>-88.317459999999997</c:v>
                </c:pt>
                <c:pt idx="31582">
                  <c:v>-86.194576999999981</c:v>
                </c:pt>
                <c:pt idx="31583">
                  <c:v>-72.707149999999999</c:v>
                </c:pt>
                <c:pt idx="31584">
                  <c:v>-88.311931000000001</c:v>
                </c:pt>
                <c:pt idx="31585">
                  <c:v>-83.641084000000006</c:v>
                </c:pt>
                <c:pt idx="31586">
                  <c:v>-73.966440000000006</c:v>
                </c:pt>
                <c:pt idx="31587">
                  <c:v>-88.068250000000006</c:v>
                </c:pt>
                <c:pt idx="31588">
                  <c:v>-86.222889999999992</c:v>
                </c:pt>
                <c:pt idx="31589">
                  <c:v>-86.180441999999985</c:v>
                </c:pt>
                <c:pt idx="31590">
                  <c:v>-71.461680000000001</c:v>
                </c:pt>
                <c:pt idx="31591">
                  <c:v>-71.461680000000001</c:v>
                </c:pt>
                <c:pt idx="31592">
                  <c:v>-70.132709999999989</c:v>
                </c:pt>
                <c:pt idx="31593">
                  <c:v>-93.038147999999993</c:v>
                </c:pt>
                <c:pt idx="31594">
                  <c:v>-86.001324999999994</c:v>
                </c:pt>
                <c:pt idx="31595">
                  <c:v>-71.484829000000005</c:v>
                </c:pt>
                <c:pt idx="31596">
                  <c:v>-71.484829000000005</c:v>
                </c:pt>
                <c:pt idx="31597">
                  <c:v>-73.887481999999991</c:v>
                </c:pt>
                <c:pt idx="31598">
                  <c:v>-86.185099999999991</c:v>
                </c:pt>
                <c:pt idx="31599">
                  <c:v>-88.018779999999992</c:v>
                </c:pt>
                <c:pt idx="31600">
                  <c:v>-88.017499999999998</c:v>
                </c:pt>
                <c:pt idx="31601">
                  <c:v>-86.021776999999986</c:v>
                </c:pt>
                <c:pt idx="31602">
                  <c:v>-88.122543999999991</c:v>
                </c:pt>
                <c:pt idx="31603">
                  <c:v>-72.753870000000006</c:v>
                </c:pt>
                <c:pt idx="31604">
                  <c:v>-71.132879999999986</c:v>
                </c:pt>
                <c:pt idx="31605">
                  <c:v>-71.477940000000004</c:v>
                </c:pt>
                <c:pt idx="31606">
                  <c:v>-93.594442000000001</c:v>
                </c:pt>
                <c:pt idx="31607">
                  <c:v>-71.492317999999983</c:v>
                </c:pt>
                <c:pt idx="31608">
                  <c:v>-88.30872699999999</c:v>
                </c:pt>
                <c:pt idx="31609">
                  <c:v>-88.008111999999983</c:v>
                </c:pt>
                <c:pt idx="31610">
                  <c:v>-88.016149999999996</c:v>
                </c:pt>
                <c:pt idx="31611">
                  <c:v>-106.93315200000001</c:v>
                </c:pt>
                <c:pt idx="31612">
                  <c:v>-106.93315200000001</c:v>
                </c:pt>
                <c:pt idx="31613">
                  <c:v>-88.128202999999985</c:v>
                </c:pt>
                <c:pt idx="31614">
                  <c:v>-86.183329999999998</c:v>
                </c:pt>
                <c:pt idx="31615">
                  <c:v>-88.207689999999999</c:v>
                </c:pt>
                <c:pt idx="31616">
                  <c:v>-86.184779999999989</c:v>
                </c:pt>
                <c:pt idx="31617">
                  <c:v>-88.071269000000001</c:v>
                </c:pt>
                <c:pt idx="31618">
                  <c:v>-86.016216999999997</c:v>
                </c:pt>
                <c:pt idx="31619">
                  <c:v>-88.024159999999995</c:v>
                </c:pt>
                <c:pt idx="31620">
                  <c:v>-88.120371999999975</c:v>
                </c:pt>
                <c:pt idx="31621">
                  <c:v>-72.704516999999996</c:v>
                </c:pt>
                <c:pt idx="31622">
                  <c:v>-83.587292000000005</c:v>
                </c:pt>
                <c:pt idx="31623">
                  <c:v>-70.934619999999995</c:v>
                </c:pt>
                <c:pt idx="31624">
                  <c:v>-93.581339999999983</c:v>
                </c:pt>
                <c:pt idx="31625">
                  <c:v>-93.581885999999983</c:v>
                </c:pt>
                <c:pt idx="31626">
                  <c:v>-87.642055999999982</c:v>
                </c:pt>
                <c:pt idx="31627">
                  <c:v>-88.090050000000005</c:v>
                </c:pt>
                <c:pt idx="31628">
                  <c:v>-73.928461999999982</c:v>
                </c:pt>
                <c:pt idx="31629">
                  <c:v>-72.744680000000002</c:v>
                </c:pt>
                <c:pt idx="31630">
                  <c:v>-93.594200000000001</c:v>
                </c:pt>
                <c:pt idx="31631">
                  <c:v>-86.205920000000006</c:v>
                </c:pt>
                <c:pt idx="31632">
                  <c:v>-86.05974999999998</c:v>
                </c:pt>
                <c:pt idx="31633">
                  <c:v>-86.169714999999982</c:v>
                </c:pt>
                <c:pt idx="31634">
                  <c:v>-72.839435999999992</c:v>
                </c:pt>
                <c:pt idx="31635">
                  <c:v>-81.299057000000005</c:v>
                </c:pt>
                <c:pt idx="31636">
                  <c:v>-87.79289</c:v>
                </c:pt>
                <c:pt idx="31637">
                  <c:v>-85.946758000000003</c:v>
                </c:pt>
                <c:pt idx="31638">
                  <c:v>-70.144104999999996</c:v>
                </c:pt>
                <c:pt idx="31639">
                  <c:v>-86.537059999999997</c:v>
                </c:pt>
                <c:pt idx="31640">
                  <c:v>-72.580240000000003</c:v>
                </c:pt>
                <c:pt idx="31641">
                  <c:v>-87.798990000000003</c:v>
                </c:pt>
                <c:pt idx="31642">
                  <c:v>-87.781257999999994</c:v>
                </c:pt>
                <c:pt idx="31643">
                  <c:v>-86.20974099999998</c:v>
                </c:pt>
                <c:pt idx="31644">
                  <c:v>-81.245583999999994</c:v>
                </c:pt>
                <c:pt idx="31645">
                  <c:v>-81.245583999999994</c:v>
                </c:pt>
                <c:pt idx="31646">
                  <c:v>-81.245583999999994</c:v>
                </c:pt>
                <c:pt idx="31647">
                  <c:v>-83.68024699999998</c:v>
                </c:pt>
                <c:pt idx="31648">
                  <c:v>-71.144368</c:v>
                </c:pt>
                <c:pt idx="31649">
                  <c:v>-88.209109999999995</c:v>
                </c:pt>
                <c:pt idx="31650">
                  <c:v>-71.284694999999999</c:v>
                </c:pt>
                <c:pt idx="31651">
                  <c:v>-88.287054999999995</c:v>
                </c:pt>
                <c:pt idx="31652">
                  <c:v>-72.607144000000005</c:v>
                </c:pt>
                <c:pt idx="31653">
                  <c:v>-87.6815</c:v>
                </c:pt>
                <c:pt idx="31654">
                  <c:v>-86.906681000000006</c:v>
                </c:pt>
                <c:pt idx="31655">
                  <c:v>-72.603409999999982</c:v>
                </c:pt>
                <c:pt idx="31656">
                  <c:v>-72.76575099999998</c:v>
                </c:pt>
                <c:pt idx="31657">
                  <c:v>-71.460880000000003</c:v>
                </c:pt>
                <c:pt idx="31658">
                  <c:v>-122.64415</c:v>
                </c:pt>
                <c:pt idx="31659">
                  <c:v>-72.57268599999999</c:v>
                </c:pt>
                <c:pt idx="31660">
                  <c:v>-72.57268599999999</c:v>
                </c:pt>
                <c:pt idx="31661">
                  <c:v>-72.57268599999999</c:v>
                </c:pt>
                <c:pt idx="31662">
                  <c:v>-72.694132999999979</c:v>
                </c:pt>
                <c:pt idx="31663">
                  <c:v>-86.186088999999967</c:v>
                </c:pt>
                <c:pt idx="31664">
                  <c:v>-73.926930000000013</c:v>
                </c:pt>
                <c:pt idx="31665">
                  <c:v>-88.044420000000002</c:v>
                </c:pt>
                <c:pt idx="31666">
                  <c:v>-88.318962999999982</c:v>
                </c:pt>
                <c:pt idx="31667">
                  <c:v>-86.175489999999968</c:v>
                </c:pt>
                <c:pt idx="31668">
                  <c:v>-86.192250999999999</c:v>
                </c:pt>
                <c:pt idx="31669">
                  <c:v>-83.666709999999981</c:v>
                </c:pt>
                <c:pt idx="31670">
                  <c:v>-86.903170000000003</c:v>
                </c:pt>
                <c:pt idx="31671">
                  <c:v>-87.723843000000002</c:v>
                </c:pt>
                <c:pt idx="31672">
                  <c:v>-72.566429999999997</c:v>
                </c:pt>
                <c:pt idx="31673">
                  <c:v>-85.458674000000002</c:v>
                </c:pt>
                <c:pt idx="31674">
                  <c:v>-72.727770000000007</c:v>
                </c:pt>
                <c:pt idx="31675">
                  <c:v>-88.282039999999981</c:v>
                </c:pt>
                <c:pt idx="31676">
                  <c:v>-83.569446999999982</c:v>
                </c:pt>
                <c:pt idx="31677">
                  <c:v>-83.563107000000002</c:v>
                </c:pt>
                <c:pt idx="31678">
                  <c:v>-87.684723000000005</c:v>
                </c:pt>
                <c:pt idx="31679">
                  <c:v>-87.69485899999998</c:v>
                </c:pt>
                <c:pt idx="31680">
                  <c:v>-87.778173999999993</c:v>
                </c:pt>
                <c:pt idx="31681">
                  <c:v>-87.731978999999981</c:v>
                </c:pt>
                <c:pt idx="31682">
                  <c:v>-83.624853000000002</c:v>
                </c:pt>
                <c:pt idx="31683">
                  <c:v>-70.487799999999993</c:v>
                </c:pt>
                <c:pt idx="31684">
                  <c:v>-87.59975</c:v>
                </c:pt>
                <c:pt idx="31685">
                  <c:v>-87.740371999999979</c:v>
                </c:pt>
                <c:pt idx="31686">
                  <c:v>-88.134510000000006</c:v>
                </c:pt>
                <c:pt idx="31687">
                  <c:v>-88.374660000000006</c:v>
                </c:pt>
                <c:pt idx="31688">
                  <c:v>-85.707668999999996</c:v>
                </c:pt>
                <c:pt idx="31689">
                  <c:v>-87.730710000000002</c:v>
                </c:pt>
                <c:pt idx="31690">
                  <c:v>-71.443010000000001</c:v>
                </c:pt>
                <c:pt idx="31691">
                  <c:v>-88.359298999999979</c:v>
                </c:pt>
                <c:pt idx="31692">
                  <c:v>-85.918000000000006</c:v>
                </c:pt>
                <c:pt idx="31693">
                  <c:v>-72.763369999999995</c:v>
                </c:pt>
                <c:pt idx="31694">
                  <c:v>-89.265377999999984</c:v>
                </c:pt>
                <c:pt idx="31695">
                  <c:v>-85.918604000000002</c:v>
                </c:pt>
                <c:pt idx="31696">
                  <c:v>-72.757951000000006</c:v>
                </c:pt>
                <c:pt idx="31697">
                  <c:v>-72.667680000000004</c:v>
                </c:pt>
                <c:pt idx="31698">
                  <c:v>-86.252069999999975</c:v>
                </c:pt>
                <c:pt idx="31699">
                  <c:v>-85.98075</c:v>
                </c:pt>
                <c:pt idx="31700">
                  <c:v>-87.736859999999993</c:v>
                </c:pt>
                <c:pt idx="31701">
                  <c:v>-72.798509999999993</c:v>
                </c:pt>
                <c:pt idx="31702">
                  <c:v>-73.930453</c:v>
                </c:pt>
                <c:pt idx="31703">
                  <c:v>-87.741542999999993</c:v>
                </c:pt>
                <c:pt idx="31704">
                  <c:v>-86.250056999999998</c:v>
                </c:pt>
                <c:pt idx="31705">
                  <c:v>-87.567160000000001</c:v>
                </c:pt>
                <c:pt idx="31706">
                  <c:v>-71.136200000000002</c:v>
                </c:pt>
                <c:pt idx="31707">
                  <c:v>-72.754430000000013</c:v>
                </c:pt>
                <c:pt idx="31708">
                  <c:v>-73.18989599999999</c:v>
                </c:pt>
                <c:pt idx="31709">
                  <c:v>-73.18989599999999</c:v>
                </c:pt>
                <c:pt idx="31710">
                  <c:v>-73.18989599999999</c:v>
                </c:pt>
                <c:pt idx="31711">
                  <c:v>-73.18989599999999</c:v>
                </c:pt>
                <c:pt idx="31712">
                  <c:v>-73.18989599999999</c:v>
                </c:pt>
                <c:pt idx="31713">
                  <c:v>-72.520520000000005</c:v>
                </c:pt>
                <c:pt idx="31714">
                  <c:v>-72.800314999999998</c:v>
                </c:pt>
                <c:pt idx="31715">
                  <c:v>-86.33117799999998</c:v>
                </c:pt>
                <c:pt idx="31716">
                  <c:v>-71.161749999999998</c:v>
                </c:pt>
                <c:pt idx="31717">
                  <c:v>-88.268163999999999</c:v>
                </c:pt>
                <c:pt idx="31718">
                  <c:v>-83.482320000000001</c:v>
                </c:pt>
                <c:pt idx="31719">
                  <c:v>-88.268957</c:v>
                </c:pt>
                <c:pt idx="31720">
                  <c:v>-93.024013999999994</c:v>
                </c:pt>
                <c:pt idx="31721">
                  <c:v>-86.249746000000002</c:v>
                </c:pt>
                <c:pt idx="31722">
                  <c:v>-86.296899999999994</c:v>
                </c:pt>
                <c:pt idx="31723">
                  <c:v>-93.596305999999998</c:v>
                </c:pt>
                <c:pt idx="31724">
                  <c:v>-72.669457999999992</c:v>
                </c:pt>
                <c:pt idx="31725">
                  <c:v>-86.158779999999965</c:v>
                </c:pt>
                <c:pt idx="31726">
                  <c:v>-93.605270000000004</c:v>
                </c:pt>
                <c:pt idx="31727">
                  <c:v>-87.798049000000006</c:v>
                </c:pt>
                <c:pt idx="31728">
                  <c:v>-80.823239999999998</c:v>
                </c:pt>
                <c:pt idx="31729">
                  <c:v>-71.47808599999999</c:v>
                </c:pt>
                <c:pt idx="31730">
                  <c:v>-87.742851000000002</c:v>
                </c:pt>
                <c:pt idx="31731">
                  <c:v>-87.625974999999968</c:v>
                </c:pt>
                <c:pt idx="31732">
                  <c:v>-87.969317000000004</c:v>
                </c:pt>
                <c:pt idx="31733">
                  <c:v>-111.74458</c:v>
                </c:pt>
                <c:pt idx="31734">
                  <c:v>-111.74458</c:v>
                </c:pt>
                <c:pt idx="31735">
                  <c:v>-87.629117999999991</c:v>
                </c:pt>
                <c:pt idx="31736">
                  <c:v>-88.3506</c:v>
                </c:pt>
                <c:pt idx="31737">
                  <c:v>-72.184331999999984</c:v>
                </c:pt>
                <c:pt idx="31738">
                  <c:v>-87.628947999999966</c:v>
                </c:pt>
                <c:pt idx="31739">
                  <c:v>-87.598110000000005</c:v>
                </c:pt>
                <c:pt idx="31740">
                  <c:v>-74.06644</c:v>
                </c:pt>
                <c:pt idx="31741">
                  <c:v>-80.770729999999986</c:v>
                </c:pt>
                <c:pt idx="31742">
                  <c:v>-87.942430000000002</c:v>
                </c:pt>
                <c:pt idx="31743">
                  <c:v>-71.428769999999986</c:v>
                </c:pt>
                <c:pt idx="31744">
                  <c:v>-72.722819999999999</c:v>
                </c:pt>
                <c:pt idx="31745">
                  <c:v>-72.840500000000006</c:v>
                </c:pt>
                <c:pt idx="31746">
                  <c:v>-74.543870000000013</c:v>
                </c:pt>
                <c:pt idx="31747">
                  <c:v>-87.833739999999992</c:v>
                </c:pt>
                <c:pt idx="31748">
                  <c:v>-87.57183999999998</c:v>
                </c:pt>
                <c:pt idx="31749">
                  <c:v>-88.063220000000001</c:v>
                </c:pt>
                <c:pt idx="31750">
                  <c:v>-74.062184000000002</c:v>
                </c:pt>
                <c:pt idx="31751">
                  <c:v>-72.777356999999981</c:v>
                </c:pt>
                <c:pt idx="31752">
                  <c:v>-73.204059999999998</c:v>
                </c:pt>
                <c:pt idx="31753">
                  <c:v>-83.550769999999986</c:v>
                </c:pt>
                <c:pt idx="31754">
                  <c:v>-87.939750000000004</c:v>
                </c:pt>
                <c:pt idx="31755">
                  <c:v>-87.799977999999982</c:v>
                </c:pt>
                <c:pt idx="31756">
                  <c:v>-80.75788</c:v>
                </c:pt>
                <c:pt idx="31757">
                  <c:v>-89.299350000000004</c:v>
                </c:pt>
                <c:pt idx="31758">
                  <c:v>-72.712222999999994</c:v>
                </c:pt>
                <c:pt idx="31759">
                  <c:v>-88.155799999999985</c:v>
                </c:pt>
                <c:pt idx="31760">
                  <c:v>-88.15828999999998</c:v>
                </c:pt>
                <c:pt idx="31761">
                  <c:v>-84.991861</c:v>
                </c:pt>
                <c:pt idx="31762">
                  <c:v>-87.963520000000003</c:v>
                </c:pt>
                <c:pt idx="31763">
                  <c:v>-71.087062000000003</c:v>
                </c:pt>
                <c:pt idx="31764">
                  <c:v>-71.087062000000003</c:v>
                </c:pt>
                <c:pt idx="31765">
                  <c:v>-87.794439999999994</c:v>
                </c:pt>
                <c:pt idx="31766">
                  <c:v>-88.165069000000003</c:v>
                </c:pt>
                <c:pt idx="31767">
                  <c:v>-88.010413999999997</c:v>
                </c:pt>
                <c:pt idx="31768">
                  <c:v>-71.348709999999983</c:v>
                </c:pt>
                <c:pt idx="31769">
                  <c:v>-86.127510000000001</c:v>
                </c:pt>
                <c:pt idx="31770">
                  <c:v>-88.015011999999999</c:v>
                </c:pt>
                <c:pt idx="31771">
                  <c:v>-88.211290000000005</c:v>
                </c:pt>
                <c:pt idx="31772">
                  <c:v>-87.654465999999999</c:v>
                </c:pt>
                <c:pt idx="31773">
                  <c:v>-87.68980999999998</c:v>
                </c:pt>
                <c:pt idx="31774">
                  <c:v>-89.910955999999999</c:v>
                </c:pt>
                <c:pt idx="31775">
                  <c:v>-71.449799999999996</c:v>
                </c:pt>
                <c:pt idx="31776">
                  <c:v>-87.914636000000002</c:v>
                </c:pt>
                <c:pt idx="31777">
                  <c:v>-88.211173000000002</c:v>
                </c:pt>
                <c:pt idx="31778">
                  <c:v>-88.293419999999998</c:v>
                </c:pt>
                <c:pt idx="31779">
                  <c:v>-72.855399999999989</c:v>
                </c:pt>
                <c:pt idx="31780">
                  <c:v>-88.208379999999991</c:v>
                </c:pt>
                <c:pt idx="31781">
                  <c:v>-88.011112999999995</c:v>
                </c:pt>
                <c:pt idx="31782">
                  <c:v>-70.699270000000013</c:v>
                </c:pt>
                <c:pt idx="31783">
                  <c:v>-88.010174000000006</c:v>
                </c:pt>
                <c:pt idx="31784">
                  <c:v>-72.710059999999999</c:v>
                </c:pt>
                <c:pt idx="31785">
                  <c:v>-88.323409999999981</c:v>
                </c:pt>
                <c:pt idx="31786">
                  <c:v>-111.83115599999999</c:v>
                </c:pt>
                <c:pt idx="31787">
                  <c:v>-88.223551999999998</c:v>
                </c:pt>
                <c:pt idx="31788">
                  <c:v>-87.721450000000004</c:v>
                </c:pt>
                <c:pt idx="31789">
                  <c:v>-72.885666999999998</c:v>
                </c:pt>
                <c:pt idx="31790">
                  <c:v>-71.119441999999992</c:v>
                </c:pt>
                <c:pt idx="31791">
                  <c:v>-88.2958</c:v>
                </c:pt>
                <c:pt idx="31792">
                  <c:v>-71.113439999999983</c:v>
                </c:pt>
                <c:pt idx="31793">
                  <c:v>-88.31349299999998</c:v>
                </c:pt>
                <c:pt idx="31794">
                  <c:v>-87.914280000000005</c:v>
                </c:pt>
                <c:pt idx="31795">
                  <c:v>-111.835921</c:v>
                </c:pt>
                <c:pt idx="31796">
                  <c:v>-72.739035000000001</c:v>
                </c:pt>
                <c:pt idx="31797">
                  <c:v>-87.931880000000007</c:v>
                </c:pt>
                <c:pt idx="31798">
                  <c:v>-88.202671999999993</c:v>
                </c:pt>
                <c:pt idx="31799">
                  <c:v>-71.399010000000004</c:v>
                </c:pt>
                <c:pt idx="31800">
                  <c:v>-72.741839999999996</c:v>
                </c:pt>
                <c:pt idx="31801">
                  <c:v>-72.738934</c:v>
                </c:pt>
                <c:pt idx="31802">
                  <c:v>-72.717147999999995</c:v>
                </c:pt>
                <c:pt idx="31803">
                  <c:v>-72.717147999999995</c:v>
                </c:pt>
                <c:pt idx="31804">
                  <c:v>-72.717147999999995</c:v>
                </c:pt>
                <c:pt idx="31805">
                  <c:v>-72.717147999999995</c:v>
                </c:pt>
                <c:pt idx="31806">
                  <c:v>-72.717147999999995</c:v>
                </c:pt>
                <c:pt idx="31807">
                  <c:v>-72.717147999999995</c:v>
                </c:pt>
                <c:pt idx="31808">
                  <c:v>-72.717147999999995</c:v>
                </c:pt>
                <c:pt idx="31809">
                  <c:v>-72.717147999999995</c:v>
                </c:pt>
                <c:pt idx="31810">
                  <c:v>-72.717147999999995</c:v>
                </c:pt>
                <c:pt idx="31811">
                  <c:v>-72.717147999999995</c:v>
                </c:pt>
                <c:pt idx="31812">
                  <c:v>-72.717147999999995</c:v>
                </c:pt>
                <c:pt idx="31813">
                  <c:v>-72.717147999999995</c:v>
                </c:pt>
                <c:pt idx="31814">
                  <c:v>-72.717147999999995</c:v>
                </c:pt>
                <c:pt idx="31815">
                  <c:v>-72.717147999999995</c:v>
                </c:pt>
                <c:pt idx="31816">
                  <c:v>-72.717147999999995</c:v>
                </c:pt>
                <c:pt idx="31817">
                  <c:v>-72.717147999999995</c:v>
                </c:pt>
                <c:pt idx="31818">
                  <c:v>-72.717147999999995</c:v>
                </c:pt>
                <c:pt idx="31819">
                  <c:v>-72.717147999999995</c:v>
                </c:pt>
                <c:pt idx="31820">
                  <c:v>-72.717147999999995</c:v>
                </c:pt>
                <c:pt idx="31821">
                  <c:v>-72.717147999999995</c:v>
                </c:pt>
                <c:pt idx="31822">
                  <c:v>-72.717147999999995</c:v>
                </c:pt>
                <c:pt idx="31823">
                  <c:v>-72.717147999999995</c:v>
                </c:pt>
                <c:pt idx="31824">
                  <c:v>-72.717147999999995</c:v>
                </c:pt>
                <c:pt idx="31825">
                  <c:v>-72.717147999999995</c:v>
                </c:pt>
                <c:pt idx="31826">
                  <c:v>-72.717147999999995</c:v>
                </c:pt>
                <c:pt idx="31827">
                  <c:v>-72.717147999999995</c:v>
                </c:pt>
                <c:pt idx="31828">
                  <c:v>-72.717147999999995</c:v>
                </c:pt>
                <c:pt idx="31829">
                  <c:v>-72.717147999999995</c:v>
                </c:pt>
                <c:pt idx="31830">
                  <c:v>-72.717147999999995</c:v>
                </c:pt>
                <c:pt idx="31831">
                  <c:v>-88.151817999999992</c:v>
                </c:pt>
                <c:pt idx="31832">
                  <c:v>-87.746037000000001</c:v>
                </c:pt>
                <c:pt idx="31833">
                  <c:v>-88.22824</c:v>
                </c:pt>
                <c:pt idx="31834">
                  <c:v>-93.829769999999982</c:v>
                </c:pt>
                <c:pt idx="31835">
                  <c:v>-71.255359999999982</c:v>
                </c:pt>
                <c:pt idx="31836">
                  <c:v>-72.617400000000004</c:v>
                </c:pt>
                <c:pt idx="31837">
                  <c:v>-72.674019999999999</c:v>
                </c:pt>
                <c:pt idx="31838">
                  <c:v>-72.669179999999983</c:v>
                </c:pt>
                <c:pt idx="31839">
                  <c:v>-88.227379999999982</c:v>
                </c:pt>
                <c:pt idx="31840">
                  <c:v>-87.743129999999994</c:v>
                </c:pt>
                <c:pt idx="31841">
                  <c:v>-70.801914999999994</c:v>
                </c:pt>
                <c:pt idx="31842">
                  <c:v>-87.929410000000004</c:v>
                </c:pt>
                <c:pt idx="31843">
                  <c:v>-88.225069999999974</c:v>
                </c:pt>
                <c:pt idx="31844">
                  <c:v>-72.676531999999966</c:v>
                </c:pt>
                <c:pt idx="31845">
                  <c:v>-71.333568999999983</c:v>
                </c:pt>
                <c:pt idx="31846">
                  <c:v>-71.333568999999983</c:v>
                </c:pt>
                <c:pt idx="31847">
                  <c:v>-71.333568999999983</c:v>
                </c:pt>
                <c:pt idx="31848">
                  <c:v>-72.56872199999998</c:v>
                </c:pt>
                <c:pt idx="31849">
                  <c:v>-88.224999999999994</c:v>
                </c:pt>
                <c:pt idx="31850">
                  <c:v>-88.069881999999993</c:v>
                </c:pt>
                <c:pt idx="31851">
                  <c:v>-88.271389999999982</c:v>
                </c:pt>
                <c:pt idx="31852">
                  <c:v>-88.204401000000004</c:v>
                </c:pt>
                <c:pt idx="31853">
                  <c:v>-72.723349999999982</c:v>
                </c:pt>
                <c:pt idx="31854">
                  <c:v>-88.201682000000005</c:v>
                </c:pt>
                <c:pt idx="31855">
                  <c:v>-87.795829999999995</c:v>
                </c:pt>
                <c:pt idx="31856">
                  <c:v>-88.039789999999982</c:v>
                </c:pt>
                <c:pt idx="31857">
                  <c:v>-72.675749999999965</c:v>
                </c:pt>
                <c:pt idx="31858">
                  <c:v>-81.057176999999982</c:v>
                </c:pt>
                <c:pt idx="31859">
                  <c:v>-71.405949000000007</c:v>
                </c:pt>
                <c:pt idx="31860">
                  <c:v>-89.678209999999993</c:v>
                </c:pt>
                <c:pt idx="31861">
                  <c:v>-87.742779999999982</c:v>
                </c:pt>
                <c:pt idx="31862">
                  <c:v>-72.613266999999993</c:v>
                </c:pt>
                <c:pt idx="31863">
                  <c:v>-87.740759999999995</c:v>
                </c:pt>
                <c:pt idx="31864">
                  <c:v>-88.197999999999993</c:v>
                </c:pt>
                <c:pt idx="31865">
                  <c:v>-88.185309999999987</c:v>
                </c:pt>
                <c:pt idx="31866">
                  <c:v>-88.200839999999999</c:v>
                </c:pt>
                <c:pt idx="31867">
                  <c:v>-87.742565999999997</c:v>
                </c:pt>
                <c:pt idx="31868">
                  <c:v>-87.613919999999993</c:v>
                </c:pt>
                <c:pt idx="31869">
                  <c:v>-72.614930000000001</c:v>
                </c:pt>
                <c:pt idx="31870">
                  <c:v>-87.743639999999999</c:v>
                </c:pt>
                <c:pt idx="31871">
                  <c:v>-93.722699999999975</c:v>
                </c:pt>
                <c:pt idx="31872">
                  <c:v>-91.13218999999998</c:v>
                </c:pt>
                <c:pt idx="31873">
                  <c:v>-91.13218999999998</c:v>
                </c:pt>
                <c:pt idx="31874">
                  <c:v>-87.94834299999998</c:v>
                </c:pt>
                <c:pt idx="31875">
                  <c:v>-88.134100000000004</c:v>
                </c:pt>
                <c:pt idx="31876">
                  <c:v>-87.584182999999982</c:v>
                </c:pt>
                <c:pt idx="31877">
                  <c:v>-87.981907000000007</c:v>
                </c:pt>
                <c:pt idx="31878">
                  <c:v>-87.743629999999996</c:v>
                </c:pt>
                <c:pt idx="31879">
                  <c:v>-88.204893999999996</c:v>
                </c:pt>
                <c:pt idx="31880">
                  <c:v>-87.956209999999999</c:v>
                </c:pt>
                <c:pt idx="31881">
                  <c:v>-88.215959999999995</c:v>
                </c:pt>
                <c:pt idx="31882">
                  <c:v>-72.530550000000005</c:v>
                </c:pt>
                <c:pt idx="31883">
                  <c:v>-86.134146000000001</c:v>
                </c:pt>
                <c:pt idx="31884">
                  <c:v>-88.228099999999998</c:v>
                </c:pt>
                <c:pt idx="31885">
                  <c:v>-88.213220000000007</c:v>
                </c:pt>
                <c:pt idx="31886">
                  <c:v>-87.742722999999998</c:v>
                </c:pt>
                <c:pt idx="31887">
                  <c:v>-88.220860000000002</c:v>
                </c:pt>
                <c:pt idx="31888">
                  <c:v>-87.983851999999999</c:v>
                </c:pt>
                <c:pt idx="31889">
                  <c:v>-87.744609999999994</c:v>
                </c:pt>
                <c:pt idx="31890">
                  <c:v>-87.746390000000005</c:v>
                </c:pt>
                <c:pt idx="31891">
                  <c:v>-87.743140999999994</c:v>
                </c:pt>
                <c:pt idx="31892">
                  <c:v>-72.548341999999991</c:v>
                </c:pt>
                <c:pt idx="31893">
                  <c:v>-72.52149</c:v>
                </c:pt>
                <c:pt idx="31894">
                  <c:v>-71.423989000000006</c:v>
                </c:pt>
                <c:pt idx="31895">
                  <c:v>-107.22429700000001</c:v>
                </c:pt>
                <c:pt idx="31896">
                  <c:v>-88.226670000000013</c:v>
                </c:pt>
                <c:pt idx="31897">
                  <c:v>-87.979029999999995</c:v>
                </c:pt>
                <c:pt idx="31898">
                  <c:v>-88.28116</c:v>
                </c:pt>
                <c:pt idx="31899">
                  <c:v>-72.523899999999998</c:v>
                </c:pt>
                <c:pt idx="31900">
                  <c:v>-87.800520000000006</c:v>
                </c:pt>
                <c:pt idx="31901">
                  <c:v>-88.181789999999992</c:v>
                </c:pt>
                <c:pt idx="31902">
                  <c:v>-87.982778999999965</c:v>
                </c:pt>
                <c:pt idx="31903">
                  <c:v>-77.070863000000003</c:v>
                </c:pt>
                <c:pt idx="31904">
                  <c:v>-87.867198000000002</c:v>
                </c:pt>
                <c:pt idx="31905">
                  <c:v>-71.443809999999999</c:v>
                </c:pt>
                <c:pt idx="31906">
                  <c:v>-88.177539999999979</c:v>
                </c:pt>
                <c:pt idx="31907">
                  <c:v>-87.799980000000005</c:v>
                </c:pt>
                <c:pt idx="31908">
                  <c:v>-88.319658000000004</c:v>
                </c:pt>
                <c:pt idx="31909">
                  <c:v>-87.871082999999985</c:v>
                </c:pt>
                <c:pt idx="31910">
                  <c:v>-87.796549999999996</c:v>
                </c:pt>
                <c:pt idx="31911">
                  <c:v>-87.801805999999999</c:v>
                </c:pt>
                <c:pt idx="31912">
                  <c:v>-87.800669999999997</c:v>
                </c:pt>
                <c:pt idx="31913">
                  <c:v>-88.32524699999999</c:v>
                </c:pt>
                <c:pt idx="31914">
                  <c:v>-69.987966</c:v>
                </c:pt>
                <c:pt idx="31915">
                  <c:v>-88.207260000000005</c:v>
                </c:pt>
                <c:pt idx="31916">
                  <c:v>-88.156719999999993</c:v>
                </c:pt>
                <c:pt idx="31917">
                  <c:v>-88.230070000000012</c:v>
                </c:pt>
                <c:pt idx="31918">
                  <c:v>-70.527434999999983</c:v>
                </c:pt>
                <c:pt idx="31919">
                  <c:v>-87.876824999999982</c:v>
                </c:pt>
                <c:pt idx="31920">
                  <c:v>-73.914242999999999</c:v>
                </c:pt>
                <c:pt idx="31921">
                  <c:v>-107.25439</c:v>
                </c:pt>
                <c:pt idx="31922">
                  <c:v>-88.086443000000003</c:v>
                </c:pt>
                <c:pt idx="31923">
                  <c:v>-88.084990000000005</c:v>
                </c:pt>
                <c:pt idx="31924">
                  <c:v>-87.863990000000001</c:v>
                </c:pt>
                <c:pt idx="31925">
                  <c:v>-88.130409999999998</c:v>
                </c:pt>
                <c:pt idx="31926">
                  <c:v>-71.502660000000006</c:v>
                </c:pt>
                <c:pt idx="31927">
                  <c:v>-87.668859999999981</c:v>
                </c:pt>
                <c:pt idx="31928">
                  <c:v>-88.323879999999988</c:v>
                </c:pt>
                <c:pt idx="31929">
                  <c:v>-88.201089999999994</c:v>
                </c:pt>
                <c:pt idx="31930">
                  <c:v>-71.107786999999988</c:v>
                </c:pt>
                <c:pt idx="31931">
                  <c:v>-71.107786999999988</c:v>
                </c:pt>
                <c:pt idx="31932">
                  <c:v>-71.107786999999988</c:v>
                </c:pt>
                <c:pt idx="31933">
                  <c:v>-71.107786999999988</c:v>
                </c:pt>
                <c:pt idx="31934">
                  <c:v>-71.107786999999988</c:v>
                </c:pt>
                <c:pt idx="31935">
                  <c:v>-71.107786999999988</c:v>
                </c:pt>
                <c:pt idx="31936">
                  <c:v>-71.107786999999988</c:v>
                </c:pt>
                <c:pt idx="31937">
                  <c:v>-71.107786999999988</c:v>
                </c:pt>
                <c:pt idx="31938">
                  <c:v>-71.107786999999988</c:v>
                </c:pt>
                <c:pt idx="31939">
                  <c:v>-71.107786999999988</c:v>
                </c:pt>
                <c:pt idx="31940">
                  <c:v>-73.141090000000005</c:v>
                </c:pt>
                <c:pt idx="31941">
                  <c:v>-88.204139999999995</c:v>
                </c:pt>
                <c:pt idx="31942">
                  <c:v>-88.127522999999982</c:v>
                </c:pt>
                <c:pt idx="31943">
                  <c:v>-72.534360000000007</c:v>
                </c:pt>
                <c:pt idx="31944">
                  <c:v>-74.248330999999979</c:v>
                </c:pt>
                <c:pt idx="31945">
                  <c:v>-72.826459</c:v>
                </c:pt>
                <c:pt idx="31946">
                  <c:v>-87.974863999999997</c:v>
                </c:pt>
                <c:pt idx="31947">
                  <c:v>-88.333430000000007</c:v>
                </c:pt>
                <c:pt idx="31948">
                  <c:v>-88.267499999999998</c:v>
                </c:pt>
                <c:pt idx="31949">
                  <c:v>-88.334999999999994</c:v>
                </c:pt>
                <c:pt idx="31950">
                  <c:v>-110.5401</c:v>
                </c:pt>
                <c:pt idx="31951">
                  <c:v>-71.333369000000005</c:v>
                </c:pt>
                <c:pt idx="31952">
                  <c:v>-88.09402</c:v>
                </c:pt>
                <c:pt idx="31953">
                  <c:v>-88.327939999999998</c:v>
                </c:pt>
                <c:pt idx="31954">
                  <c:v>-88.253135999999998</c:v>
                </c:pt>
                <c:pt idx="31955">
                  <c:v>-73.119937999999991</c:v>
                </c:pt>
                <c:pt idx="31956">
                  <c:v>-87.946539999999999</c:v>
                </c:pt>
                <c:pt idx="31957">
                  <c:v>-88.109210000000004</c:v>
                </c:pt>
                <c:pt idx="31958">
                  <c:v>-88.27397999999998</c:v>
                </c:pt>
                <c:pt idx="31959">
                  <c:v>-72.548061000000004</c:v>
                </c:pt>
                <c:pt idx="31960">
                  <c:v>-87.58535999999998</c:v>
                </c:pt>
                <c:pt idx="31961">
                  <c:v>-88.168980999999988</c:v>
                </c:pt>
                <c:pt idx="31962">
                  <c:v>-88.149518999999998</c:v>
                </c:pt>
                <c:pt idx="31963">
                  <c:v>-88.191791999999992</c:v>
                </c:pt>
                <c:pt idx="31964">
                  <c:v>-87.819102000000001</c:v>
                </c:pt>
                <c:pt idx="31965">
                  <c:v>-87.703861000000003</c:v>
                </c:pt>
                <c:pt idx="31966">
                  <c:v>-87.889731999999967</c:v>
                </c:pt>
                <c:pt idx="31967">
                  <c:v>-88.124246999999983</c:v>
                </c:pt>
                <c:pt idx="31968">
                  <c:v>-88.151428999999979</c:v>
                </c:pt>
                <c:pt idx="31969">
                  <c:v>-88.299270000000007</c:v>
                </c:pt>
                <c:pt idx="31970">
                  <c:v>-72.55292</c:v>
                </c:pt>
                <c:pt idx="31971">
                  <c:v>-71.994370000000004</c:v>
                </c:pt>
                <c:pt idx="31972">
                  <c:v>-71.994370000000004</c:v>
                </c:pt>
                <c:pt idx="31973">
                  <c:v>-88.296099999999996</c:v>
                </c:pt>
                <c:pt idx="31974">
                  <c:v>-88.17116</c:v>
                </c:pt>
                <c:pt idx="31975">
                  <c:v>-88.131500000000003</c:v>
                </c:pt>
                <c:pt idx="31976">
                  <c:v>-87.763403999999994</c:v>
                </c:pt>
                <c:pt idx="31977">
                  <c:v>-72.833759999999998</c:v>
                </c:pt>
                <c:pt idx="31978">
                  <c:v>-88.2928</c:v>
                </c:pt>
                <c:pt idx="31979">
                  <c:v>-72.243840000000006</c:v>
                </c:pt>
                <c:pt idx="31980">
                  <c:v>-72.560249999999996</c:v>
                </c:pt>
                <c:pt idx="31981">
                  <c:v>-71.34254</c:v>
                </c:pt>
                <c:pt idx="31982">
                  <c:v>-72.732915000000006</c:v>
                </c:pt>
                <c:pt idx="31983">
                  <c:v>-72.732915000000006</c:v>
                </c:pt>
                <c:pt idx="31984">
                  <c:v>-72.732915000000006</c:v>
                </c:pt>
                <c:pt idx="31985">
                  <c:v>-88.291126000000006</c:v>
                </c:pt>
                <c:pt idx="31986">
                  <c:v>-88.232919999999993</c:v>
                </c:pt>
                <c:pt idx="31987">
                  <c:v>-72.835549999999998</c:v>
                </c:pt>
                <c:pt idx="31988">
                  <c:v>-72.543510999999995</c:v>
                </c:pt>
                <c:pt idx="31989">
                  <c:v>-87.707409999999996</c:v>
                </c:pt>
                <c:pt idx="31990">
                  <c:v>-87.729339999999979</c:v>
                </c:pt>
                <c:pt idx="31991">
                  <c:v>-72.525099999999981</c:v>
                </c:pt>
                <c:pt idx="31992">
                  <c:v>-88.049655000000001</c:v>
                </c:pt>
                <c:pt idx="31993">
                  <c:v>-88.298919999999995</c:v>
                </c:pt>
                <c:pt idx="31994">
                  <c:v>-88.073039999999992</c:v>
                </c:pt>
                <c:pt idx="31995">
                  <c:v>-88.063719000000006</c:v>
                </c:pt>
                <c:pt idx="31996">
                  <c:v>-88.070459</c:v>
                </c:pt>
                <c:pt idx="31997">
                  <c:v>-88.292900000000003</c:v>
                </c:pt>
                <c:pt idx="31998">
                  <c:v>-88.160237999999993</c:v>
                </c:pt>
                <c:pt idx="31999">
                  <c:v>-72.534409999999994</c:v>
                </c:pt>
                <c:pt idx="32000">
                  <c:v>-88.097879000000006</c:v>
                </c:pt>
                <c:pt idx="32001">
                  <c:v>-87.986491999999998</c:v>
                </c:pt>
                <c:pt idx="32002">
                  <c:v>-87.960589999999996</c:v>
                </c:pt>
                <c:pt idx="32003">
                  <c:v>-87.941332000000003</c:v>
                </c:pt>
                <c:pt idx="32004">
                  <c:v>-72.533647999999999</c:v>
                </c:pt>
                <c:pt idx="32005">
                  <c:v>-72.841750000000005</c:v>
                </c:pt>
                <c:pt idx="32006">
                  <c:v>-87.949990999999997</c:v>
                </c:pt>
                <c:pt idx="32007">
                  <c:v>-72.609449999999981</c:v>
                </c:pt>
                <c:pt idx="32008">
                  <c:v>-88.231300000000005</c:v>
                </c:pt>
                <c:pt idx="32009">
                  <c:v>-88.215669000000005</c:v>
                </c:pt>
                <c:pt idx="32010">
                  <c:v>-72.507750000000001</c:v>
                </c:pt>
                <c:pt idx="32011">
                  <c:v>-72.529145</c:v>
                </c:pt>
                <c:pt idx="32012">
                  <c:v>-87.820563000000007</c:v>
                </c:pt>
                <c:pt idx="32013">
                  <c:v>-88.155691999999988</c:v>
                </c:pt>
                <c:pt idx="32014">
                  <c:v>-78.572462999999985</c:v>
                </c:pt>
                <c:pt idx="32015">
                  <c:v>-89.650130000000004</c:v>
                </c:pt>
                <c:pt idx="32016">
                  <c:v>-87.724670000000003</c:v>
                </c:pt>
                <c:pt idx="32017">
                  <c:v>-90.243773000000004</c:v>
                </c:pt>
                <c:pt idx="32018">
                  <c:v>-88.009437999999989</c:v>
                </c:pt>
                <c:pt idx="32019">
                  <c:v>-72.833624</c:v>
                </c:pt>
                <c:pt idx="32020">
                  <c:v>-88.009613999999999</c:v>
                </c:pt>
                <c:pt idx="32021">
                  <c:v>-87.917007999999996</c:v>
                </c:pt>
                <c:pt idx="32022">
                  <c:v>-72.479550000000003</c:v>
                </c:pt>
                <c:pt idx="32023">
                  <c:v>-87.802103000000002</c:v>
                </c:pt>
                <c:pt idx="32024">
                  <c:v>-70.551145000000005</c:v>
                </c:pt>
                <c:pt idx="32025">
                  <c:v>-73.154259999999994</c:v>
                </c:pt>
                <c:pt idx="32026">
                  <c:v>-88.213030000000003</c:v>
                </c:pt>
                <c:pt idx="32027">
                  <c:v>-87.68213999999999</c:v>
                </c:pt>
                <c:pt idx="32028">
                  <c:v>-72.550489999999982</c:v>
                </c:pt>
                <c:pt idx="32029">
                  <c:v>-87.641931999999983</c:v>
                </c:pt>
                <c:pt idx="32030">
                  <c:v>-72.727221</c:v>
                </c:pt>
                <c:pt idx="32031">
                  <c:v>-87.829623999999995</c:v>
                </c:pt>
                <c:pt idx="32032">
                  <c:v>-87.829623999999995</c:v>
                </c:pt>
                <c:pt idx="32033">
                  <c:v>-87.829623999999995</c:v>
                </c:pt>
                <c:pt idx="32034">
                  <c:v>-87.829623999999995</c:v>
                </c:pt>
                <c:pt idx="32035">
                  <c:v>-87.829623999999995</c:v>
                </c:pt>
                <c:pt idx="32036">
                  <c:v>-87.829623999999995</c:v>
                </c:pt>
                <c:pt idx="32037">
                  <c:v>-87.829623999999995</c:v>
                </c:pt>
                <c:pt idx="32038">
                  <c:v>-87.829623999999995</c:v>
                </c:pt>
                <c:pt idx="32039">
                  <c:v>-87.829623999999995</c:v>
                </c:pt>
                <c:pt idx="32040">
                  <c:v>-87.829623999999995</c:v>
                </c:pt>
                <c:pt idx="32041">
                  <c:v>-87.829623999999995</c:v>
                </c:pt>
                <c:pt idx="32042">
                  <c:v>-87.829623999999995</c:v>
                </c:pt>
                <c:pt idx="32043">
                  <c:v>-87.829623999999995</c:v>
                </c:pt>
                <c:pt idx="32044">
                  <c:v>-87.829623999999995</c:v>
                </c:pt>
                <c:pt idx="32045">
                  <c:v>-87.829623999999995</c:v>
                </c:pt>
                <c:pt idx="32046">
                  <c:v>-87.829623999999995</c:v>
                </c:pt>
                <c:pt idx="32047">
                  <c:v>-87.829623999999995</c:v>
                </c:pt>
                <c:pt idx="32048">
                  <c:v>-87.829623999999995</c:v>
                </c:pt>
                <c:pt idx="32049">
                  <c:v>-87.829623999999995</c:v>
                </c:pt>
                <c:pt idx="32050">
                  <c:v>-87.829623999999995</c:v>
                </c:pt>
                <c:pt idx="32051">
                  <c:v>-87.829623999999995</c:v>
                </c:pt>
                <c:pt idx="32052">
                  <c:v>-87.829623999999995</c:v>
                </c:pt>
                <c:pt idx="32053">
                  <c:v>-87.829623999999995</c:v>
                </c:pt>
                <c:pt idx="32054">
                  <c:v>-87.829623999999995</c:v>
                </c:pt>
                <c:pt idx="32055">
                  <c:v>-87.829623999999995</c:v>
                </c:pt>
                <c:pt idx="32056">
                  <c:v>-87.829623999999995</c:v>
                </c:pt>
                <c:pt idx="32057">
                  <c:v>-87.829623999999995</c:v>
                </c:pt>
                <c:pt idx="32058">
                  <c:v>-87.829623999999995</c:v>
                </c:pt>
                <c:pt idx="32059">
                  <c:v>-87.829623999999995</c:v>
                </c:pt>
                <c:pt idx="32060">
                  <c:v>-87.829623999999995</c:v>
                </c:pt>
                <c:pt idx="32061">
                  <c:v>-87.829623999999995</c:v>
                </c:pt>
                <c:pt idx="32062">
                  <c:v>-87.829623999999995</c:v>
                </c:pt>
                <c:pt idx="32063">
                  <c:v>-87.829623999999995</c:v>
                </c:pt>
                <c:pt idx="32064">
                  <c:v>-87.829623999999995</c:v>
                </c:pt>
                <c:pt idx="32065">
                  <c:v>-87.829623999999995</c:v>
                </c:pt>
                <c:pt idx="32066">
                  <c:v>-87.829623999999995</c:v>
                </c:pt>
                <c:pt idx="32067">
                  <c:v>-87.829623999999995</c:v>
                </c:pt>
                <c:pt idx="32068">
                  <c:v>-87.829623999999995</c:v>
                </c:pt>
                <c:pt idx="32069">
                  <c:v>-87.829623999999995</c:v>
                </c:pt>
                <c:pt idx="32070">
                  <c:v>-87.829623999999995</c:v>
                </c:pt>
                <c:pt idx="32071">
                  <c:v>-87.829623999999995</c:v>
                </c:pt>
                <c:pt idx="32072">
                  <c:v>-87.829623999999995</c:v>
                </c:pt>
                <c:pt idx="32073">
                  <c:v>-87.829623999999995</c:v>
                </c:pt>
                <c:pt idx="32074">
                  <c:v>-87.829623999999995</c:v>
                </c:pt>
                <c:pt idx="32075">
                  <c:v>-87.829623999999995</c:v>
                </c:pt>
                <c:pt idx="32076">
                  <c:v>-87.829623999999995</c:v>
                </c:pt>
                <c:pt idx="32077">
                  <c:v>-87.829623999999995</c:v>
                </c:pt>
                <c:pt idx="32078">
                  <c:v>-87.829623999999995</c:v>
                </c:pt>
                <c:pt idx="32079">
                  <c:v>-72.557239999999993</c:v>
                </c:pt>
                <c:pt idx="32080">
                  <c:v>-71.508849999999981</c:v>
                </c:pt>
                <c:pt idx="32081">
                  <c:v>-88.023650000000004</c:v>
                </c:pt>
                <c:pt idx="32082">
                  <c:v>-72.266830000000013</c:v>
                </c:pt>
                <c:pt idx="32083">
                  <c:v>-87.664930000000012</c:v>
                </c:pt>
                <c:pt idx="32084">
                  <c:v>-71.416437999999999</c:v>
                </c:pt>
                <c:pt idx="32085">
                  <c:v>-71.412520000000001</c:v>
                </c:pt>
                <c:pt idx="32086">
                  <c:v>-97.444659999999999</c:v>
                </c:pt>
                <c:pt idx="32087">
                  <c:v>-88.024349999999998</c:v>
                </c:pt>
                <c:pt idx="32088">
                  <c:v>-87.694429999999997</c:v>
                </c:pt>
                <c:pt idx="32089">
                  <c:v>-87.62783499999999</c:v>
                </c:pt>
                <c:pt idx="32090">
                  <c:v>-88.008839999999992</c:v>
                </c:pt>
                <c:pt idx="32091">
                  <c:v>-88.10075999999998</c:v>
                </c:pt>
                <c:pt idx="32092">
                  <c:v>-87.769800000000004</c:v>
                </c:pt>
                <c:pt idx="32093">
                  <c:v>-87.899401999999981</c:v>
                </c:pt>
                <c:pt idx="32094">
                  <c:v>-88.023657999999998</c:v>
                </c:pt>
                <c:pt idx="32095">
                  <c:v>-87.664357999999979</c:v>
                </c:pt>
                <c:pt idx="32096">
                  <c:v>-72.460847000000001</c:v>
                </c:pt>
                <c:pt idx="32097">
                  <c:v>-71.317268999999996</c:v>
                </c:pt>
                <c:pt idx="32098">
                  <c:v>-71.435749999999999</c:v>
                </c:pt>
                <c:pt idx="32099">
                  <c:v>-87.999431999999999</c:v>
                </c:pt>
                <c:pt idx="32100">
                  <c:v>-71.875589999999988</c:v>
                </c:pt>
                <c:pt idx="32101">
                  <c:v>-73.12927599999999</c:v>
                </c:pt>
                <c:pt idx="32102">
                  <c:v>-72.66892</c:v>
                </c:pt>
                <c:pt idx="32103">
                  <c:v>-87.802903999999998</c:v>
                </c:pt>
                <c:pt idx="32104">
                  <c:v>-71.88224799999999</c:v>
                </c:pt>
                <c:pt idx="32105">
                  <c:v>-72.667559999999995</c:v>
                </c:pt>
                <c:pt idx="32106">
                  <c:v>-88.02560099999998</c:v>
                </c:pt>
                <c:pt idx="32107">
                  <c:v>-79.136731999999967</c:v>
                </c:pt>
                <c:pt idx="32108">
                  <c:v>-87.668979999999991</c:v>
                </c:pt>
                <c:pt idx="32109">
                  <c:v>-87.866249999999994</c:v>
                </c:pt>
                <c:pt idx="32110">
                  <c:v>-72.375046999999967</c:v>
                </c:pt>
                <c:pt idx="32111">
                  <c:v>-79.313173000000006</c:v>
                </c:pt>
                <c:pt idx="32112">
                  <c:v>-88.009994000000006</c:v>
                </c:pt>
                <c:pt idx="32113">
                  <c:v>-87.996095999999994</c:v>
                </c:pt>
                <c:pt idx="32114">
                  <c:v>-87.992999999999995</c:v>
                </c:pt>
                <c:pt idx="32115">
                  <c:v>-72.48800199999998</c:v>
                </c:pt>
                <c:pt idx="32116">
                  <c:v>-87.942717999999999</c:v>
                </c:pt>
                <c:pt idx="32117">
                  <c:v>-87.743374000000003</c:v>
                </c:pt>
                <c:pt idx="32118">
                  <c:v>-87.975543000000002</c:v>
                </c:pt>
                <c:pt idx="32119">
                  <c:v>-87.976506000000001</c:v>
                </c:pt>
                <c:pt idx="32120">
                  <c:v>-87.616600000000005</c:v>
                </c:pt>
                <c:pt idx="32121">
                  <c:v>-71.395510000000002</c:v>
                </c:pt>
                <c:pt idx="32122">
                  <c:v>-74.099449000000007</c:v>
                </c:pt>
                <c:pt idx="32123">
                  <c:v>-88.029568999999981</c:v>
                </c:pt>
                <c:pt idx="32124">
                  <c:v>-87.956590000000006</c:v>
                </c:pt>
                <c:pt idx="32125">
                  <c:v>-72.483844000000005</c:v>
                </c:pt>
                <c:pt idx="32126">
                  <c:v>-87.848594000000006</c:v>
                </c:pt>
                <c:pt idx="32127">
                  <c:v>-88.067971</c:v>
                </c:pt>
                <c:pt idx="32128">
                  <c:v>-88.067971</c:v>
                </c:pt>
                <c:pt idx="32129">
                  <c:v>-88.067971</c:v>
                </c:pt>
                <c:pt idx="32130">
                  <c:v>-88.067971</c:v>
                </c:pt>
                <c:pt idx="32131">
                  <c:v>-87.952465000000004</c:v>
                </c:pt>
                <c:pt idx="32132">
                  <c:v>-87.791143000000005</c:v>
                </c:pt>
                <c:pt idx="32133">
                  <c:v>-72.665904999999981</c:v>
                </c:pt>
                <c:pt idx="32134">
                  <c:v>-87.737920000000003</c:v>
                </c:pt>
                <c:pt idx="32135">
                  <c:v>-71.354709999999983</c:v>
                </c:pt>
                <c:pt idx="32136">
                  <c:v>-88.33938999999998</c:v>
                </c:pt>
                <c:pt idx="32137">
                  <c:v>-84.361000000000004</c:v>
                </c:pt>
                <c:pt idx="32138">
                  <c:v>-88.086037999999988</c:v>
                </c:pt>
                <c:pt idx="32139">
                  <c:v>-88.086037999999988</c:v>
                </c:pt>
                <c:pt idx="32140">
                  <c:v>-88.086037999999988</c:v>
                </c:pt>
                <c:pt idx="32141">
                  <c:v>-88.086037999999988</c:v>
                </c:pt>
                <c:pt idx="32142">
                  <c:v>-88.086037999999988</c:v>
                </c:pt>
                <c:pt idx="32143">
                  <c:v>-88.086037999999988</c:v>
                </c:pt>
                <c:pt idx="32144">
                  <c:v>-88.086037999999988</c:v>
                </c:pt>
                <c:pt idx="32145">
                  <c:v>-87.850313</c:v>
                </c:pt>
                <c:pt idx="32146">
                  <c:v>-87.618329000000003</c:v>
                </c:pt>
                <c:pt idx="32147">
                  <c:v>-88.292689999999993</c:v>
                </c:pt>
                <c:pt idx="32148">
                  <c:v>-87.858924999999999</c:v>
                </c:pt>
                <c:pt idx="32149">
                  <c:v>-80.816693000000001</c:v>
                </c:pt>
                <c:pt idx="32150">
                  <c:v>-87.816720000000004</c:v>
                </c:pt>
                <c:pt idx="32151">
                  <c:v>-87.81447</c:v>
                </c:pt>
                <c:pt idx="32152">
                  <c:v>-88.28734</c:v>
                </c:pt>
                <c:pt idx="32153">
                  <c:v>-72.664997999999983</c:v>
                </c:pt>
                <c:pt idx="32154">
                  <c:v>-71.449526000000006</c:v>
                </c:pt>
                <c:pt idx="32155">
                  <c:v>-71.449526000000006</c:v>
                </c:pt>
                <c:pt idx="32156">
                  <c:v>-71.449526000000006</c:v>
                </c:pt>
                <c:pt idx="32157">
                  <c:v>-71.449526000000006</c:v>
                </c:pt>
                <c:pt idx="32158">
                  <c:v>-71.449526000000006</c:v>
                </c:pt>
                <c:pt idx="32159">
                  <c:v>-71.449526000000006</c:v>
                </c:pt>
                <c:pt idx="32160">
                  <c:v>-71.449526000000006</c:v>
                </c:pt>
                <c:pt idx="32161">
                  <c:v>-88.342226999999994</c:v>
                </c:pt>
                <c:pt idx="32162">
                  <c:v>-71.348690000000005</c:v>
                </c:pt>
                <c:pt idx="32163">
                  <c:v>-72.434619999999995</c:v>
                </c:pt>
                <c:pt idx="32164">
                  <c:v>-88.011742999999981</c:v>
                </c:pt>
                <c:pt idx="32165">
                  <c:v>-88.181820000000002</c:v>
                </c:pt>
                <c:pt idx="32166">
                  <c:v>-88.063607000000005</c:v>
                </c:pt>
                <c:pt idx="32167">
                  <c:v>-88.004679999999993</c:v>
                </c:pt>
                <c:pt idx="32168">
                  <c:v>-90.213790000000003</c:v>
                </c:pt>
                <c:pt idx="32169">
                  <c:v>-87.760316000000003</c:v>
                </c:pt>
                <c:pt idx="32170">
                  <c:v>-71.467219999999998</c:v>
                </c:pt>
                <c:pt idx="32171">
                  <c:v>-88.292230000000004</c:v>
                </c:pt>
                <c:pt idx="32172">
                  <c:v>-88.287604000000002</c:v>
                </c:pt>
                <c:pt idx="32173">
                  <c:v>-71.491060000000004</c:v>
                </c:pt>
                <c:pt idx="32174">
                  <c:v>-87.988990000000001</c:v>
                </c:pt>
                <c:pt idx="32175">
                  <c:v>-80.797380000000004</c:v>
                </c:pt>
                <c:pt idx="32176">
                  <c:v>-87.998819999999995</c:v>
                </c:pt>
                <c:pt idx="32177">
                  <c:v>-87.962540000000004</c:v>
                </c:pt>
                <c:pt idx="32178">
                  <c:v>-80.798810000000003</c:v>
                </c:pt>
                <c:pt idx="32179">
                  <c:v>-87.682699999999983</c:v>
                </c:pt>
                <c:pt idx="32180">
                  <c:v>-88.053449999999998</c:v>
                </c:pt>
                <c:pt idx="32181">
                  <c:v>-87.626159999999999</c:v>
                </c:pt>
                <c:pt idx="32182">
                  <c:v>-80.924710000000005</c:v>
                </c:pt>
                <c:pt idx="32183">
                  <c:v>-87.654644000000005</c:v>
                </c:pt>
                <c:pt idx="32184">
                  <c:v>-87.815886999999989</c:v>
                </c:pt>
                <c:pt idx="32185">
                  <c:v>-71.382739999999984</c:v>
                </c:pt>
                <c:pt idx="32186">
                  <c:v>-87.946172000000004</c:v>
                </c:pt>
                <c:pt idx="32187">
                  <c:v>-87.752443999999983</c:v>
                </c:pt>
                <c:pt idx="32188">
                  <c:v>-87.752443999999983</c:v>
                </c:pt>
                <c:pt idx="32189">
                  <c:v>-87.752443999999983</c:v>
                </c:pt>
                <c:pt idx="32190">
                  <c:v>-88.117149999999995</c:v>
                </c:pt>
                <c:pt idx="32191">
                  <c:v>-87.864769999999993</c:v>
                </c:pt>
                <c:pt idx="32192">
                  <c:v>-87.625409999999988</c:v>
                </c:pt>
                <c:pt idx="32193">
                  <c:v>-87.667990000000003</c:v>
                </c:pt>
                <c:pt idx="32194">
                  <c:v>-103.683234</c:v>
                </c:pt>
                <c:pt idx="32195">
                  <c:v>-71.428470000000004</c:v>
                </c:pt>
                <c:pt idx="32196">
                  <c:v>-88.342412999999979</c:v>
                </c:pt>
                <c:pt idx="32197">
                  <c:v>-87.641469000000001</c:v>
                </c:pt>
                <c:pt idx="32198">
                  <c:v>-87.884779999999992</c:v>
                </c:pt>
                <c:pt idx="32199">
                  <c:v>-88.288499999999999</c:v>
                </c:pt>
                <c:pt idx="32200">
                  <c:v>-88.33972</c:v>
                </c:pt>
                <c:pt idx="32201">
                  <c:v>-72.660479999999993</c:v>
                </c:pt>
                <c:pt idx="32202">
                  <c:v>-87.991636</c:v>
                </c:pt>
                <c:pt idx="32203">
                  <c:v>-71.578240999999991</c:v>
                </c:pt>
                <c:pt idx="32204">
                  <c:v>-71.578240999999991</c:v>
                </c:pt>
                <c:pt idx="32205">
                  <c:v>-71.578240999999991</c:v>
                </c:pt>
                <c:pt idx="32206">
                  <c:v>-71.578240999999991</c:v>
                </c:pt>
                <c:pt idx="32207">
                  <c:v>-87.867639999999994</c:v>
                </c:pt>
                <c:pt idx="32208">
                  <c:v>-87.630970000000005</c:v>
                </c:pt>
                <c:pt idx="32209">
                  <c:v>-88.341862000000006</c:v>
                </c:pt>
                <c:pt idx="32210">
                  <c:v>-72.657696000000001</c:v>
                </c:pt>
                <c:pt idx="32211">
                  <c:v>-87.644139999999993</c:v>
                </c:pt>
                <c:pt idx="32212">
                  <c:v>-72.812106999999983</c:v>
                </c:pt>
                <c:pt idx="32213">
                  <c:v>-87.629969000000003</c:v>
                </c:pt>
                <c:pt idx="32214">
                  <c:v>-87.647049999999993</c:v>
                </c:pt>
                <c:pt idx="32215">
                  <c:v>-87.647049999999993</c:v>
                </c:pt>
                <c:pt idx="32216">
                  <c:v>-87.647049999999993</c:v>
                </c:pt>
                <c:pt idx="32217">
                  <c:v>-87.647049999999993</c:v>
                </c:pt>
                <c:pt idx="32218">
                  <c:v>-87.88409</c:v>
                </c:pt>
                <c:pt idx="32219">
                  <c:v>-88.340369999999993</c:v>
                </c:pt>
                <c:pt idx="32220">
                  <c:v>-72.717920000000007</c:v>
                </c:pt>
                <c:pt idx="32221">
                  <c:v>-87.631504000000007</c:v>
                </c:pt>
                <c:pt idx="32222">
                  <c:v>-87.651535999999979</c:v>
                </c:pt>
                <c:pt idx="32223">
                  <c:v>-80.667098999999979</c:v>
                </c:pt>
                <c:pt idx="32224">
                  <c:v>-84.043850000000006</c:v>
                </c:pt>
                <c:pt idx="32225">
                  <c:v>-87.887369999999976</c:v>
                </c:pt>
                <c:pt idx="32226">
                  <c:v>-72.678300999999976</c:v>
                </c:pt>
                <c:pt idx="32227">
                  <c:v>-87.803071999999986</c:v>
                </c:pt>
                <c:pt idx="32228">
                  <c:v>-87.629319999999993</c:v>
                </c:pt>
                <c:pt idx="32229">
                  <c:v>-87.629319999999993</c:v>
                </c:pt>
                <c:pt idx="32230">
                  <c:v>-80.755996999999979</c:v>
                </c:pt>
                <c:pt idx="32231">
                  <c:v>-87.801760000000002</c:v>
                </c:pt>
                <c:pt idx="32232">
                  <c:v>-87.633231999999992</c:v>
                </c:pt>
                <c:pt idx="32233">
                  <c:v>-71.363739999999993</c:v>
                </c:pt>
                <c:pt idx="32234">
                  <c:v>-70.603504999999998</c:v>
                </c:pt>
                <c:pt idx="32235">
                  <c:v>-87.64032899999998</c:v>
                </c:pt>
                <c:pt idx="32236">
                  <c:v>-87.627634</c:v>
                </c:pt>
                <c:pt idx="32237">
                  <c:v>-87.62645999999998</c:v>
                </c:pt>
                <c:pt idx="32238">
                  <c:v>-87.627510999999998</c:v>
                </c:pt>
                <c:pt idx="32239">
                  <c:v>-88.338239999999999</c:v>
                </c:pt>
                <c:pt idx="32240">
                  <c:v>-86.357846999999992</c:v>
                </c:pt>
                <c:pt idx="32241">
                  <c:v>-71.352979999999988</c:v>
                </c:pt>
                <c:pt idx="32242">
                  <c:v>-87.625588999999991</c:v>
                </c:pt>
                <c:pt idx="32243">
                  <c:v>-86.600097999999988</c:v>
                </c:pt>
                <c:pt idx="32244">
                  <c:v>-87.642409999999998</c:v>
                </c:pt>
                <c:pt idx="32245">
                  <c:v>-87.621104000000003</c:v>
                </c:pt>
                <c:pt idx="32246">
                  <c:v>-70.918760000000006</c:v>
                </c:pt>
                <c:pt idx="32247">
                  <c:v>-87.631793000000002</c:v>
                </c:pt>
                <c:pt idx="32248">
                  <c:v>-88.062691000000001</c:v>
                </c:pt>
                <c:pt idx="32249">
                  <c:v>-87.625996999999984</c:v>
                </c:pt>
                <c:pt idx="32250">
                  <c:v>-87.620877999999976</c:v>
                </c:pt>
                <c:pt idx="32251">
                  <c:v>-87.62315199999999</c:v>
                </c:pt>
                <c:pt idx="32252">
                  <c:v>-85.525001999999986</c:v>
                </c:pt>
                <c:pt idx="32253">
                  <c:v>-87.625716999999966</c:v>
                </c:pt>
                <c:pt idx="32254">
                  <c:v>-88.285309999999981</c:v>
                </c:pt>
                <c:pt idx="32255">
                  <c:v>-87.619280000000003</c:v>
                </c:pt>
                <c:pt idx="32256">
                  <c:v>-71.367726000000005</c:v>
                </c:pt>
                <c:pt idx="32257">
                  <c:v>-87.79992</c:v>
                </c:pt>
                <c:pt idx="32258">
                  <c:v>-87.62983899999999</c:v>
                </c:pt>
                <c:pt idx="32259">
                  <c:v>-87.686245999999983</c:v>
                </c:pt>
                <c:pt idx="32260">
                  <c:v>-87.635442999999967</c:v>
                </c:pt>
                <c:pt idx="32261">
                  <c:v>-71.332699999999974</c:v>
                </c:pt>
                <c:pt idx="32262">
                  <c:v>-87.629321999999988</c:v>
                </c:pt>
                <c:pt idx="32263">
                  <c:v>-88.270372999999992</c:v>
                </c:pt>
                <c:pt idx="32264">
                  <c:v>-88.102529999999973</c:v>
                </c:pt>
                <c:pt idx="32265">
                  <c:v>-87.641170000000002</c:v>
                </c:pt>
                <c:pt idx="32266">
                  <c:v>-88.110005000000001</c:v>
                </c:pt>
                <c:pt idx="32267">
                  <c:v>-87.627469999999974</c:v>
                </c:pt>
                <c:pt idx="32268">
                  <c:v>-87.624640999999983</c:v>
                </c:pt>
                <c:pt idx="32269">
                  <c:v>-87.623766999999987</c:v>
                </c:pt>
                <c:pt idx="32270">
                  <c:v>-87.625134999999986</c:v>
                </c:pt>
                <c:pt idx="32271">
                  <c:v>-87.619566000000006</c:v>
                </c:pt>
                <c:pt idx="32272">
                  <c:v>-87.627717999999987</c:v>
                </c:pt>
                <c:pt idx="32273">
                  <c:v>-87.624593000000004</c:v>
                </c:pt>
                <c:pt idx="32274">
                  <c:v>-87.624636999999993</c:v>
                </c:pt>
                <c:pt idx="32275">
                  <c:v>-88.268079999999998</c:v>
                </c:pt>
                <c:pt idx="32276">
                  <c:v>-70.916659999999993</c:v>
                </c:pt>
                <c:pt idx="32277">
                  <c:v>-88.121724</c:v>
                </c:pt>
                <c:pt idx="32278">
                  <c:v>-87.628343999999984</c:v>
                </c:pt>
                <c:pt idx="32279">
                  <c:v>-87.622889999999984</c:v>
                </c:pt>
                <c:pt idx="32280">
                  <c:v>-72.652113999999983</c:v>
                </c:pt>
                <c:pt idx="32281">
                  <c:v>-87.627767999999989</c:v>
                </c:pt>
                <c:pt idx="32282">
                  <c:v>-87.615510999999998</c:v>
                </c:pt>
                <c:pt idx="32283">
                  <c:v>-87.62229099999999</c:v>
                </c:pt>
                <c:pt idx="32284">
                  <c:v>-87.645454000000001</c:v>
                </c:pt>
                <c:pt idx="32285">
                  <c:v>-87.645454000000001</c:v>
                </c:pt>
                <c:pt idx="32286">
                  <c:v>-87.645454000000001</c:v>
                </c:pt>
                <c:pt idx="32287">
                  <c:v>-87.645454000000001</c:v>
                </c:pt>
                <c:pt idx="32288">
                  <c:v>-87.645454000000001</c:v>
                </c:pt>
                <c:pt idx="32289">
                  <c:v>-87.645454000000001</c:v>
                </c:pt>
                <c:pt idx="32290">
                  <c:v>-87.645454000000001</c:v>
                </c:pt>
                <c:pt idx="32291">
                  <c:v>-87.645454000000001</c:v>
                </c:pt>
                <c:pt idx="32292">
                  <c:v>-87.645454000000001</c:v>
                </c:pt>
                <c:pt idx="32293">
                  <c:v>-87.645454000000001</c:v>
                </c:pt>
                <c:pt idx="32294">
                  <c:v>-87.645454000000001</c:v>
                </c:pt>
                <c:pt idx="32295">
                  <c:v>-87.645454000000001</c:v>
                </c:pt>
                <c:pt idx="32296">
                  <c:v>-87.645454000000001</c:v>
                </c:pt>
                <c:pt idx="32297">
                  <c:v>-87.645454000000001</c:v>
                </c:pt>
                <c:pt idx="32298">
                  <c:v>-87.645454000000001</c:v>
                </c:pt>
                <c:pt idx="32299">
                  <c:v>-87.645454000000001</c:v>
                </c:pt>
                <c:pt idx="32300">
                  <c:v>-87.645454000000001</c:v>
                </c:pt>
                <c:pt idx="32301">
                  <c:v>-87.645454000000001</c:v>
                </c:pt>
                <c:pt idx="32302">
                  <c:v>-87.645454000000001</c:v>
                </c:pt>
                <c:pt idx="32303">
                  <c:v>-87.645454000000001</c:v>
                </c:pt>
                <c:pt idx="32304">
                  <c:v>-87.645454000000001</c:v>
                </c:pt>
                <c:pt idx="32305">
                  <c:v>-87.645454000000001</c:v>
                </c:pt>
                <c:pt idx="32306">
                  <c:v>-87.645454000000001</c:v>
                </c:pt>
                <c:pt idx="32307">
                  <c:v>-87.645454000000001</c:v>
                </c:pt>
                <c:pt idx="32308">
                  <c:v>-87.645454000000001</c:v>
                </c:pt>
                <c:pt idx="32309">
                  <c:v>-87.645454000000001</c:v>
                </c:pt>
                <c:pt idx="32310">
                  <c:v>-87.645454000000001</c:v>
                </c:pt>
                <c:pt idx="32311">
                  <c:v>-87.645454000000001</c:v>
                </c:pt>
                <c:pt idx="32312">
                  <c:v>-87.645454000000001</c:v>
                </c:pt>
                <c:pt idx="32313">
                  <c:v>-87.645454000000001</c:v>
                </c:pt>
                <c:pt idx="32314">
                  <c:v>-87.645454000000001</c:v>
                </c:pt>
                <c:pt idx="32315">
                  <c:v>-87.645454000000001</c:v>
                </c:pt>
                <c:pt idx="32316">
                  <c:v>-87.645454000000001</c:v>
                </c:pt>
                <c:pt idx="32317">
                  <c:v>-87.645454000000001</c:v>
                </c:pt>
                <c:pt idx="32318">
                  <c:v>-87.645454000000001</c:v>
                </c:pt>
                <c:pt idx="32319">
                  <c:v>-87.645454000000001</c:v>
                </c:pt>
                <c:pt idx="32320">
                  <c:v>-87.645454000000001</c:v>
                </c:pt>
                <c:pt idx="32321">
                  <c:v>-87.645454000000001</c:v>
                </c:pt>
                <c:pt idx="32322">
                  <c:v>-87.624670999999992</c:v>
                </c:pt>
                <c:pt idx="32323">
                  <c:v>-88.768991</c:v>
                </c:pt>
                <c:pt idx="32324">
                  <c:v>-88.768991</c:v>
                </c:pt>
                <c:pt idx="32325">
                  <c:v>-84.066363999999993</c:v>
                </c:pt>
                <c:pt idx="32326">
                  <c:v>-88.766058000000001</c:v>
                </c:pt>
                <c:pt idx="32327">
                  <c:v>-84.066852999999981</c:v>
                </c:pt>
                <c:pt idx="32328">
                  <c:v>-87.69398099999998</c:v>
                </c:pt>
                <c:pt idx="32329">
                  <c:v>-87.864760000000004</c:v>
                </c:pt>
                <c:pt idx="32330">
                  <c:v>-88.760620000000003</c:v>
                </c:pt>
                <c:pt idx="32331">
                  <c:v>-87.86412</c:v>
                </c:pt>
                <c:pt idx="32332">
                  <c:v>-87.643511000000004</c:v>
                </c:pt>
                <c:pt idx="32333">
                  <c:v>-88.339284000000006</c:v>
                </c:pt>
                <c:pt idx="32334">
                  <c:v>-88.105929999999987</c:v>
                </c:pt>
                <c:pt idx="32335">
                  <c:v>-88.107670000000013</c:v>
                </c:pt>
                <c:pt idx="32336">
                  <c:v>-88.11644099999998</c:v>
                </c:pt>
                <c:pt idx="32337">
                  <c:v>-87.624583999999999</c:v>
                </c:pt>
                <c:pt idx="32338">
                  <c:v>-87.623204000000001</c:v>
                </c:pt>
                <c:pt idx="32339">
                  <c:v>-90.534243000000004</c:v>
                </c:pt>
                <c:pt idx="32340">
                  <c:v>-88.12439999999998</c:v>
                </c:pt>
                <c:pt idx="32341">
                  <c:v>-87.624639999999999</c:v>
                </c:pt>
                <c:pt idx="32342">
                  <c:v>-87.627190999999982</c:v>
                </c:pt>
                <c:pt idx="32343">
                  <c:v>-87.62733999999999</c:v>
                </c:pt>
                <c:pt idx="32344">
                  <c:v>-87.623519999999999</c:v>
                </c:pt>
                <c:pt idx="32345">
                  <c:v>-87.627470999999986</c:v>
                </c:pt>
                <c:pt idx="32346">
                  <c:v>-89.039159999999995</c:v>
                </c:pt>
                <c:pt idx="32347">
                  <c:v>-87.621210000000005</c:v>
                </c:pt>
                <c:pt idx="32348">
                  <c:v>-87.627446999999989</c:v>
                </c:pt>
                <c:pt idx="32349">
                  <c:v>-87.626351999999969</c:v>
                </c:pt>
                <c:pt idx="32350">
                  <c:v>-87.626214000000004</c:v>
                </c:pt>
                <c:pt idx="32351">
                  <c:v>-87.627898999999985</c:v>
                </c:pt>
                <c:pt idx="32352">
                  <c:v>-87.938811999999999</c:v>
                </c:pt>
                <c:pt idx="32353">
                  <c:v>-87.866399999999999</c:v>
                </c:pt>
                <c:pt idx="32354">
                  <c:v>-87.634150000000005</c:v>
                </c:pt>
                <c:pt idx="32355">
                  <c:v>-88.108264000000005</c:v>
                </c:pt>
                <c:pt idx="32356">
                  <c:v>-71.003630000000001</c:v>
                </c:pt>
                <c:pt idx="32357">
                  <c:v>-88.235969999999995</c:v>
                </c:pt>
                <c:pt idx="32358">
                  <c:v>-73.982420000000005</c:v>
                </c:pt>
                <c:pt idx="32359">
                  <c:v>-71.079633000000001</c:v>
                </c:pt>
                <c:pt idx="32360">
                  <c:v>-88.028739999999985</c:v>
                </c:pt>
                <c:pt idx="32361">
                  <c:v>-88.121345999999988</c:v>
                </c:pt>
                <c:pt idx="32362">
                  <c:v>-88.026379999999989</c:v>
                </c:pt>
                <c:pt idx="32363">
                  <c:v>-88.105329999999981</c:v>
                </c:pt>
                <c:pt idx="32364">
                  <c:v>-88.120018999999985</c:v>
                </c:pt>
                <c:pt idx="32365">
                  <c:v>-88.221467000000004</c:v>
                </c:pt>
                <c:pt idx="32366">
                  <c:v>-71.095460000000003</c:v>
                </c:pt>
                <c:pt idx="32367">
                  <c:v>-88.148941999999991</c:v>
                </c:pt>
                <c:pt idx="32368">
                  <c:v>-71.07396</c:v>
                </c:pt>
                <c:pt idx="32369">
                  <c:v>-80.745639999999995</c:v>
                </c:pt>
                <c:pt idx="32370">
                  <c:v>-80.745639999999995</c:v>
                </c:pt>
                <c:pt idx="32371">
                  <c:v>-80.745639999999995</c:v>
                </c:pt>
                <c:pt idx="32372">
                  <c:v>-80.745639999999995</c:v>
                </c:pt>
                <c:pt idx="32373">
                  <c:v>-87.650171999999984</c:v>
                </c:pt>
                <c:pt idx="32374">
                  <c:v>-79.151361999999992</c:v>
                </c:pt>
                <c:pt idx="32375">
                  <c:v>-87.890779999999992</c:v>
                </c:pt>
                <c:pt idx="32376">
                  <c:v>-87.908655999999993</c:v>
                </c:pt>
                <c:pt idx="32377">
                  <c:v>-88.031056000000007</c:v>
                </c:pt>
                <c:pt idx="32378">
                  <c:v>-87.858749999999986</c:v>
                </c:pt>
                <c:pt idx="32379">
                  <c:v>-71.397800000000004</c:v>
                </c:pt>
                <c:pt idx="32380">
                  <c:v>-88.113271999999981</c:v>
                </c:pt>
                <c:pt idx="32381">
                  <c:v>-88.031098999999998</c:v>
                </c:pt>
                <c:pt idx="32382">
                  <c:v>-88.263711000000001</c:v>
                </c:pt>
                <c:pt idx="32383">
                  <c:v>-88.107202999999998</c:v>
                </c:pt>
                <c:pt idx="32384">
                  <c:v>-88.272111999999993</c:v>
                </c:pt>
                <c:pt idx="32385">
                  <c:v>-87.810131999999982</c:v>
                </c:pt>
                <c:pt idx="32386">
                  <c:v>-87.675720999999967</c:v>
                </c:pt>
                <c:pt idx="32387">
                  <c:v>-72.612099999999998</c:v>
                </c:pt>
                <c:pt idx="32388">
                  <c:v>-97.606855999999979</c:v>
                </c:pt>
                <c:pt idx="32389">
                  <c:v>-97.606855999999979</c:v>
                </c:pt>
                <c:pt idx="32390">
                  <c:v>-88.274050000000003</c:v>
                </c:pt>
                <c:pt idx="32391">
                  <c:v>-71.5518</c:v>
                </c:pt>
                <c:pt idx="32392">
                  <c:v>-87.647908999999999</c:v>
                </c:pt>
                <c:pt idx="32393">
                  <c:v>-87.650829999999999</c:v>
                </c:pt>
                <c:pt idx="32394">
                  <c:v>-88.103553000000005</c:v>
                </c:pt>
                <c:pt idx="32395">
                  <c:v>-87.632070999999968</c:v>
                </c:pt>
                <c:pt idx="32396">
                  <c:v>-87.652855999999986</c:v>
                </c:pt>
                <c:pt idx="32397">
                  <c:v>-87.840639999999993</c:v>
                </c:pt>
                <c:pt idx="32398">
                  <c:v>-83.428187999999992</c:v>
                </c:pt>
                <c:pt idx="32399">
                  <c:v>-83.419820000000001</c:v>
                </c:pt>
                <c:pt idx="32400">
                  <c:v>-88.232800999999981</c:v>
                </c:pt>
                <c:pt idx="32401">
                  <c:v>-88.114500000000007</c:v>
                </c:pt>
                <c:pt idx="32402">
                  <c:v>-87.987958000000006</c:v>
                </c:pt>
                <c:pt idx="32403">
                  <c:v>-87.764544999999998</c:v>
                </c:pt>
                <c:pt idx="32404">
                  <c:v>-83.487105</c:v>
                </c:pt>
                <c:pt idx="32405">
                  <c:v>-83.487105</c:v>
                </c:pt>
                <c:pt idx="32406">
                  <c:v>-86.578332999999986</c:v>
                </c:pt>
                <c:pt idx="32407">
                  <c:v>-72.602689999999981</c:v>
                </c:pt>
                <c:pt idx="32408">
                  <c:v>-88.026578999999984</c:v>
                </c:pt>
                <c:pt idx="32409">
                  <c:v>-87.947469999999996</c:v>
                </c:pt>
                <c:pt idx="32410">
                  <c:v>-87.775098999999969</c:v>
                </c:pt>
                <c:pt idx="32411">
                  <c:v>-87.659569999999974</c:v>
                </c:pt>
                <c:pt idx="32412">
                  <c:v>-88.358921999999993</c:v>
                </c:pt>
                <c:pt idx="32413">
                  <c:v>-88.206630000000004</c:v>
                </c:pt>
                <c:pt idx="32414">
                  <c:v>-72.261498000000003</c:v>
                </c:pt>
                <c:pt idx="32415">
                  <c:v>-88.270856999999992</c:v>
                </c:pt>
                <c:pt idx="32416">
                  <c:v>-87.649921000000006</c:v>
                </c:pt>
                <c:pt idx="32417">
                  <c:v>-87.649433999999999</c:v>
                </c:pt>
                <c:pt idx="32418">
                  <c:v>-87.649355</c:v>
                </c:pt>
                <c:pt idx="32419">
                  <c:v>-87.650156999999979</c:v>
                </c:pt>
                <c:pt idx="32420">
                  <c:v>-87.650531999999984</c:v>
                </c:pt>
                <c:pt idx="32421">
                  <c:v>-87.650127999999981</c:v>
                </c:pt>
                <c:pt idx="32422">
                  <c:v>-87.650509</c:v>
                </c:pt>
                <c:pt idx="32423">
                  <c:v>-87.900959999999998</c:v>
                </c:pt>
                <c:pt idx="32424">
                  <c:v>-87.900959999999998</c:v>
                </c:pt>
                <c:pt idx="32425">
                  <c:v>-87.910600000000002</c:v>
                </c:pt>
                <c:pt idx="32426">
                  <c:v>-88.282859999999999</c:v>
                </c:pt>
                <c:pt idx="32427">
                  <c:v>-87.916700000000006</c:v>
                </c:pt>
                <c:pt idx="32428">
                  <c:v>-72.475341999999983</c:v>
                </c:pt>
                <c:pt idx="32429">
                  <c:v>-88.209580000000003</c:v>
                </c:pt>
                <c:pt idx="32430">
                  <c:v>-88.753853000000007</c:v>
                </c:pt>
                <c:pt idx="32431">
                  <c:v>-87.68501999999998</c:v>
                </c:pt>
                <c:pt idx="32432">
                  <c:v>-88.324663000000001</c:v>
                </c:pt>
                <c:pt idx="32433">
                  <c:v>-87.662465999999981</c:v>
                </c:pt>
                <c:pt idx="32434">
                  <c:v>-88.108979999999988</c:v>
                </c:pt>
                <c:pt idx="32435">
                  <c:v>-87.78819</c:v>
                </c:pt>
                <c:pt idx="32436">
                  <c:v>-88.111720000000005</c:v>
                </c:pt>
                <c:pt idx="32437">
                  <c:v>-88.063400000000001</c:v>
                </c:pt>
                <c:pt idx="32438">
                  <c:v>-88.036559999999994</c:v>
                </c:pt>
                <c:pt idx="32439">
                  <c:v>-87.64885799999999</c:v>
                </c:pt>
                <c:pt idx="32440">
                  <c:v>-71.359359999999981</c:v>
                </c:pt>
                <c:pt idx="32441">
                  <c:v>-88.732611000000006</c:v>
                </c:pt>
                <c:pt idx="32442">
                  <c:v>-88.108866999999989</c:v>
                </c:pt>
                <c:pt idx="32443">
                  <c:v>-88.106359999999981</c:v>
                </c:pt>
                <c:pt idx="32444">
                  <c:v>-87.952196999999998</c:v>
                </c:pt>
                <c:pt idx="32445">
                  <c:v>-87.805469999999985</c:v>
                </c:pt>
                <c:pt idx="32446">
                  <c:v>-88.252439999999993</c:v>
                </c:pt>
                <c:pt idx="32447">
                  <c:v>-87.796550999999994</c:v>
                </c:pt>
                <c:pt idx="32448">
                  <c:v>-87.791151999999997</c:v>
                </c:pt>
                <c:pt idx="32449">
                  <c:v>-87.667015000000006</c:v>
                </c:pt>
                <c:pt idx="32450">
                  <c:v>-84.633668999999998</c:v>
                </c:pt>
                <c:pt idx="32451">
                  <c:v>-72.596823000000001</c:v>
                </c:pt>
                <c:pt idx="32452">
                  <c:v>-88.045749999999998</c:v>
                </c:pt>
                <c:pt idx="32453">
                  <c:v>-88.049439000000007</c:v>
                </c:pt>
                <c:pt idx="32454">
                  <c:v>-88.273306999999988</c:v>
                </c:pt>
                <c:pt idx="32455">
                  <c:v>-87.810224000000005</c:v>
                </c:pt>
                <c:pt idx="32456">
                  <c:v>-87.67095999999998</c:v>
                </c:pt>
                <c:pt idx="32457">
                  <c:v>-88.105139999999992</c:v>
                </c:pt>
                <c:pt idx="32458">
                  <c:v>-87.680489999999992</c:v>
                </c:pt>
                <c:pt idx="32459">
                  <c:v>-88.116769000000005</c:v>
                </c:pt>
                <c:pt idx="32460">
                  <c:v>-88.048522000000006</c:v>
                </c:pt>
                <c:pt idx="32461">
                  <c:v>-73.869163999999998</c:v>
                </c:pt>
                <c:pt idx="32462">
                  <c:v>-83.363197</c:v>
                </c:pt>
                <c:pt idx="32463">
                  <c:v>-72.65428</c:v>
                </c:pt>
                <c:pt idx="32464">
                  <c:v>-87.885243000000003</c:v>
                </c:pt>
                <c:pt idx="32465">
                  <c:v>-88.049553000000003</c:v>
                </c:pt>
                <c:pt idx="32466">
                  <c:v>-88.088218999999981</c:v>
                </c:pt>
                <c:pt idx="32467">
                  <c:v>-87.787660000000002</c:v>
                </c:pt>
                <c:pt idx="32468">
                  <c:v>-88.034909999999996</c:v>
                </c:pt>
                <c:pt idx="32469">
                  <c:v>-87.858809999999991</c:v>
                </c:pt>
                <c:pt idx="32470">
                  <c:v>-88.110600000000005</c:v>
                </c:pt>
                <c:pt idx="32471">
                  <c:v>-87.917599999999993</c:v>
                </c:pt>
                <c:pt idx="32472">
                  <c:v>-87.683582999999985</c:v>
                </c:pt>
                <c:pt idx="32473">
                  <c:v>-83.387523999999999</c:v>
                </c:pt>
                <c:pt idx="32474">
                  <c:v>-88.750360000000001</c:v>
                </c:pt>
                <c:pt idx="32475">
                  <c:v>-87.727170000000001</c:v>
                </c:pt>
                <c:pt idx="32476">
                  <c:v>-87.68741</c:v>
                </c:pt>
                <c:pt idx="32477">
                  <c:v>-87.648700000000005</c:v>
                </c:pt>
                <c:pt idx="32478">
                  <c:v>-70.661869999999993</c:v>
                </c:pt>
                <c:pt idx="32479">
                  <c:v>-76.525729999999982</c:v>
                </c:pt>
                <c:pt idx="32480">
                  <c:v>-87.644810000000007</c:v>
                </c:pt>
                <c:pt idx="32481">
                  <c:v>-87.736985000000004</c:v>
                </c:pt>
                <c:pt idx="32482">
                  <c:v>-87.918009999999995</c:v>
                </c:pt>
                <c:pt idx="32483">
                  <c:v>-87.644559999999998</c:v>
                </c:pt>
                <c:pt idx="32484">
                  <c:v>-71.043319999999994</c:v>
                </c:pt>
                <c:pt idx="32485">
                  <c:v>-87.645669999999996</c:v>
                </c:pt>
                <c:pt idx="32486">
                  <c:v>-87.645280999999983</c:v>
                </c:pt>
                <c:pt idx="32487">
                  <c:v>-87.644645999999995</c:v>
                </c:pt>
                <c:pt idx="32488">
                  <c:v>-87.645999000000003</c:v>
                </c:pt>
                <c:pt idx="32489">
                  <c:v>-83.413179999999997</c:v>
                </c:pt>
                <c:pt idx="32490">
                  <c:v>-83.413110000000003</c:v>
                </c:pt>
                <c:pt idx="32491">
                  <c:v>-87.68759</c:v>
                </c:pt>
                <c:pt idx="32492">
                  <c:v>-88.100157999999979</c:v>
                </c:pt>
                <c:pt idx="32493">
                  <c:v>-83.409385999999998</c:v>
                </c:pt>
                <c:pt idx="32494">
                  <c:v>-87.670207999999988</c:v>
                </c:pt>
                <c:pt idx="32495">
                  <c:v>-88.07602799999998</c:v>
                </c:pt>
                <c:pt idx="32496">
                  <c:v>-87.637280000000004</c:v>
                </c:pt>
                <c:pt idx="32497">
                  <c:v>-87.833697999999998</c:v>
                </c:pt>
                <c:pt idx="32498">
                  <c:v>-71.483999999999995</c:v>
                </c:pt>
                <c:pt idx="32499">
                  <c:v>-85.644289999999998</c:v>
                </c:pt>
                <c:pt idx="32500">
                  <c:v>-87.906490000000005</c:v>
                </c:pt>
                <c:pt idx="32501">
                  <c:v>-88.107870999999989</c:v>
                </c:pt>
                <c:pt idx="32502">
                  <c:v>-71.081909999999993</c:v>
                </c:pt>
                <c:pt idx="32503">
                  <c:v>-87.785674999999998</c:v>
                </c:pt>
                <c:pt idx="32504">
                  <c:v>-87.639179999999982</c:v>
                </c:pt>
                <c:pt idx="32505">
                  <c:v>-87.649645000000007</c:v>
                </c:pt>
                <c:pt idx="32506">
                  <c:v>-88.428038999999984</c:v>
                </c:pt>
                <c:pt idx="32507">
                  <c:v>-87.667060000000006</c:v>
                </c:pt>
                <c:pt idx="32508">
                  <c:v>-87.660640000000001</c:v>
                </c:pt>
                <c:pt idx="32509">
                  <c:v>-87.729280000000003</c:v>
                </c:pt>
                <c:pt idx="32510">
                  <c:v>-84.999889999999994</c:v>
                </c:pt>
                <c:pt idx="32511">
                  <c:v>-88.082054999999983</c:v>
                </c:pt>
                <c:pt idx="32512">
                  <c:v>-73.986840000000001</c:v>
                </c:pt>
                <c:pt idx="32513">
                  <c:v>-87.689271999999988</c:v>
                </c:pt>
                <c:pt idx="32514">
                  <c:v>-80.558680999999993</c:v>
                </c:pt>
                <c:pt idx="32515">
                  <c:v>-70.632829999999998</c:v>
                </c:pt>
                <c:pt idx="32516">
                  <c:v>-89.061187000000004</c:v>
                </c:pt>
                <c:pt idx="32517">
                  <c:v>-87.918260000000004</c:v>
                </c:pt>
                <c:pt idx="32518">
                  <c:v>-88.022620000000003</c:v>
                </c:pt>
                <c:pt idx="32519">
                  <c:v>-71.12639999999999</c:v>
                </c:pt>
                <c:pt idx="32520">
                  <c:v>-80.537595999999994</c:v>
                </c:pt>
                <c:pt idx="32521">
                  <c:v>-88.733311999999998</c:v>
                </c:pt>
                <c:pt idx="32522">
                  <c:v>-87.708584999999999</c:v>
                </c:pt>
                <c:pt idx="32523">
                  <c:v>-71.348606000000004</c:v>
                </c:pt>
                <c:pt idx="32524">
                  <c:v>-87.737960000000001</c:v>
                </c:pt>
                <c:pt idx="32525">
                  <c:v>-72.669179999999983</c:v>
                </c:pt>
                <c:pt idx="32526">
                  <c:v>-88.143440999999981</c:v>
                </c:pt>
                <c:pt idx="32527">
                  <c:v>-87.647710000000004</c:v>
                </c:pt>
                <c:pt idx="32528">
                  <c:v>-74.024339999999981</c:v>
                </c:pt>
                <c:pt idx="32529">
                  <c:v>-88.038530999999992</c:v>
                </c:pt>
                <c:pt idx="32530">
                  <c:v>-88.144299000000004</c:v>
                </c:pt>
                <c:pt idx="32531">
                  <c:v>-70.685949999999991</c:v>
                </c:pt>
                <c:pt idx="32532">
                  <c:v>-87.858260000000001</c:v>
                </c:pt>
                <c:pt idx="32533">
                  <c:v>-70.714681999999996</c:v>
                </c:pt>
                <c:pt idx="32534">
                  <c:v>-88.03707</c:v>
                </c:pt>
                <c:pt idx="32535">
                  <c:v>-87.91337</c:v>
                </c:pt>
                <c:pt idx="32536">
                  <c:v>-87.884681</c:v>
                </c:pt>
                <c:pt idx="32537">
                  <c:v>-72.596540000000005</c:v>
                </c:pt>
                <c:pt idx="32538">
                  <c:v>-91.715239999999994</c:v>
                </c:pt>
                <c:pt idx="32539">
                  <c:v>-87.746813000000003</c:v>
                </c:pt>
                <c:pt idx="32540">
                  <c:v>-78.648263</c:v>
                </c:pt>
                <c:pt idx="32541">
                  <c:v>-87.744894000000002</c:v>
                </c:pt>
                <c:pt idx="32542">
                  <c:v>-87.946892000000005</c:v>
                </c:pt>
                <c:pt idx="32543">
                  <c:v>-70.70801299999998</c:v>
                </c:pt>
                <c:pt idx="32544">
                  <c:v>-87.805859999999981</c:v>
                </c:pt>
                <c:pt idx="32545">
                  <c:v>-83.399349999999998</c:v>
                </c:pt>
                <c:pt idx="32546">
                  <c:v>-87.868660000000006</c:v>
                </c:pt>
                <c:pt idx="32547">
                  <c:v>-71.13561799999998</c:v>
                </c:pt>
                <c:pt idx="32548">
                  <c:v>-87.652089999999987</c:v>
                </c:pt>
                <c:pt idx="32549">
                  <c:v>-83.39888999999998</c:v>
                </c:pt>
                <c:pt idx="32550">
                  <c:v>-87.805948999999984</c:v>
                </c:pt>
                <c:pt idx="32551">
                  <c:v>-87.796930000000003</c:v>
                </c:pt>
                <c:pt idx="32552">
                  <c:v>-88.081460000000007</c:v>
                </c:pt>
                <c:pt idx="32553">
                  <c:v>-71.341279999999998</c:v>
                </c:pt>
                <c:pt idx="32554">
                  <c:v>-88.077590000000001</c:v>
                </c:pt>
                <c:pt idx="32555">
                  <c:v>-87.740849999999995</c:v>
                </c:pt>
                <c:pt idx="32556">
                  <c:v>-87.692869999999999</c:v>
                </c:pt>
                <c:pt idx="32557">
                  <c:v>-71.13988999999998</c:v>
                </c:pt>
                <c:pt idx="32558">
                  <c:v>-87.666449999999998</c:v>
                </c:pt>
                <c:pt idx="32559">
                  <c:v>-87.804209999999998</c:v>
                </c:pt>
                <c:pt idx="32560">
                  <c:v>-87.942801000000003</c:v>
                </c:pt>
                <c:pt idx="32561">
                  <c:v>-88.108676999999986</c:v>
                </c:pt>
                <c:pt idx="32562">
                  <c:v>-88.112189999999998</c:v>
                </c:pt>
                <c:pt idx="32563">
                  <c:v>-87.951800000000006</c:v>
                </c:pt>
                <c:pt idx="32564">
                  <c:v>-88.113810000000001</c:v>
                </c:pt>
                <c:pt idx="32565">
                  <c:v>-73.988309999999998</c:v>
                </c:pt>
                <c:pt idx="32566">
                  <c:v>-87.941699999999997</c:v>
                </c:pt>
                <c:pt idx="32567">
                  <c:v>-87.745743000000004</c:v>
                </c:pt>
                <c:pt idx="32568">
                  <c:v>-87.869511000000003</c:v>
                </c:pt>
                <c:pt idx="32569">
                  <c:v>-88.204665000000006</c:v>
                </c:pt>
                <c:pt idx="32570">
                  <c:v>-87.867465999999993</c:v>
                </c:pt>
                <c:pt idx="32571">
                  <c:v>-88.205691000000002</c:v>
                </c:pt>
                <c:pt idx="32572">
                  <c:v>-72.586010000000002</c:v>
                </c:pt>
                <c:pt idx="32573">
                  <c:v>-88.127859999999998</c:v>
                </c:pt>
                <c:pt idx="32574">
                  <c:v>-87.941630000000004</c:v>
                </c:pt>
                <c:pt idx="32575">
                  <c:v>-91.667479999999998</c:v>
                </c:pt>
                <c:pt idx="32576">
                  <c:v>-88.343779999999981</c:v>
                </c:pt>
                <c:pt idx="32577">
                  <c:v>-88.024779999999993</c:v>
                </c:pt>
                <c:pt idx="32578">
                  <c:v>-87.970317999999992</c:v>
                </c:pt>
                <c:pt idx="32579">
                  <c:v>-87.951179999999994</c:v>
                </c:pt>
                <c:pt idx="32580">
                  <c:v>-87.985619999999997</c:v>
                </c:pt>
                <c:pt idx="32581">
                  <c:v>-88.040566999999996</c:v>
                </c:pt>
                <c:pt idx="32582">
                  <c:v>-87.947940000000003</c:v>
                </c:pt>
                <c:pt idx="32583">
                  <c:v>-88.040791999999982</c:v>
                </c:pt>
                <c:pt idx="32584">
                  <c:v>-87.844890000000007</c:v>
                </c:pt>
                <c:pt idx="32585">
                  <c:v>-88.688789999999969</c:v>
                </c:pt>
                <c:pt idx="32586">
                  <c:v>-88.040631000000005</c:v>
                </c:pt>
                <c:pt idx="32587">
                  <c:v>-88.116999000000007</c:v>
                </c:pt>
                <c:pt idx="32588">
                  <c:v>-87.956310000000002</c:v>
                </c:pt>
                <c:pt idx="32589">
                  <c:v>-88.343412999999998</c:v>
                </c:pt>
                <c:pt idx="32590">
                  <c:v>-88.040679999999995</c:v>
                </c:pt>
                <c:pt idx="32591">
                  <c:v>-87.949740000000006</c:v>
                </c:pt>
                <c:pt idx="32592">
                  <c:v>-87.822819999999979</c:v>
                </c:pt>
                <c:pt idx="32593">
                  <c:v>-87.659660000000002</c:v>
                </c:pt>
                <c:pt idx="32594">
                  <c:v>-87.943785000000005</c:v>
                </c:pt>
                <c:pt idx="32595">
                  <c:v>-87.841725999999994</c:v>
                </c:pt>
                <c:pt idx="32596">
                  <c:v>-88.040694999999999</c:v>
                </c:pt>
                <c:pt idx="32597">
                  <c:v>-87.789289999999994</c:v>
                </c:pt>
                <c:pt idx="32598">
                  <c:v>-87.659839999999988</c:v>
                </c:pt>
                <c:pt idx="32599">
                  <c:v>-72.591629999999995</c:v>
                </c:pt>
                <c:pt idx="32600">
                  <c:v>-87.975699999999975</c:v>
                </c:pt>
                <c:pt idx="32601">
                  <c:v>-70.741940999999997</c:v>
                </c:pt>
                <c:pt idx="32602">
                  <c:v>-88.014668999999998</c:v>
                </c:pt>
                <c:pt idx="32603">
                  <c:v>-76.542919999999995</c:v>
                </c:pt>
                <c:pt idx="32604">
                  <c:v>-87.729140000000001</c:v>
                </c:pt>
                <c:pt idx="32605">
                  <c:v>-88.684929999999994</c:v>
                </c:pt>
                <c:pt idx="32606">
                  <c:v>-87.85890999999998</c:v>
                </c:pt>
                <c:pt idx="32607">
                  <c:v>-88.039295999999993</c:v>
                </c:pt>
                <c:pt idx="32608">
                  <c:v>-88.165089999999992</c:v>
                </c:pt>
                <c:pt idx="32609">
                  <c:v>-88.341674999999995</c:v>
                </c:pt>
                <c:pt idx="32610">
                  <c:v>-72.580646000000002</c:v>
                </c:pt>
                <c:pt idx="32611">
                  <c:v>-87.952197999999981</c:v>
                </c:pt>
                <c:pt idx="32612">
                  <c:v>-87.983830000000012</c:v>
                </c:pt>
                <c:pt idx="32613">
                  <c:v>-87.951544999999996</c:v>
                </c:pt>
                <c:pt idx="32614">
                  <c:v>-87.655839999999984</c:v>
                </c:pt>
                <c:pt idx="32615">
                  <c:v>-91.643180000000001</c:v>
                </c:pt>
                <c:pt idx="32616">
                  <c:v>-88.292349999999999</c:v>
                </c:pt>
                <c:pt idx="32617">
                  <c:v>-87.962250999999995</c:v>
                </c:pt>
                <c:pt idx="32618">
                  <c:v>-70.972161</c:v>
                </c:pt>
                <c:pt idx="32619">
                  <c:v>-87.966082</c:v>
                </c:pt>
                <c:pt idx="32620">
                  <c:v>-88.110779999999991</c:v>
                </c:pt>
                <c:pt idx="32621">
                  <c:v>-72.576799999999992</c:v>
                </c:pt>
                <c:pt idx="32622">
                  <c:v>-87.947874999999996</c:v>
                </c:pt>
                <c:pt idx="32623">
                  <c:v>-70.961023999999995</c:v>
                </c:pt>
                <c:pt idx="32624">
                  <c:v>-88.167209999999997</c:v>
                </c:pt>
                <c:pt idx="32625">
                  <c:v>-71.505120000000005</c:v>
                </c:pt>
                <c:pt idx="32626">
                  <c:v>-72.567734000000002</c:v>
                </c:pt>
                <c:pt idx="32627">
                  <c:v>-87.721142</c:v>
                </c:pt>
                <c:pt idx="32628">
                  <c:v>-72.581605999999994</c:v>
                </c:pt>
                <c:pt idx="32629">
                  <c:v>-88.12674899999999</c:v>
                </c:pt>
                <c:pt idx="32630">
                  <c:v>-72.584354000000005</c:v>
                </c:pt>
                <c:pt idx="32631">
                  <c:v>-87.685179999999988</c:v>
                </c:pt>
                <c:pt idx="32632">
                  <c:v>-88.057089000000005</c:v>
                </c:pt>
                <c:pt idx="32633">
                  <c:v>-88.057109999999994</c:v>
                </c:pt>
                <c:pt idx="32634">
                  <c:v>-88.044568999999996</c:v>
                </c:pt>
                <c:pt idx="32635">
                  <c:v>-87.962747999999991</c:v>
                </c:pt>
                <c:pt idx="32636">
                  <c:v>-72.557389999999998</c:v>
                </c:pt>
                <c:pt idx="32637">
                  <c:v>-87.950857999999982</c:v>
                </c:pt>
                <c:pt idx="32638">
                  <c:v>-87.960390000000004</c:v>
                </c:pt>
                <c:pt idx="32639">
                  <c:v>-88.123249999999999</c:v>
                </c:pt>
                <c:pt idx="32640">
                  <c:v>-72.583539999999999</c:v>
                </c:pt>
                <c:pt idx="32641">
                  <c:v>-87.957734000000002</c:v>
                </c:pt>
                <c:pt idx="32642">
                  <c:v>-87.943280000000001</c:v>
                </c:pt>
                <c:pt idx="32643">
                  <c:v>-97.465795</c:v>
                </c:pt>
                <c:pt idx="32644">
                  <c:v>-87.953765000000004</c:v>
                </c:pt>
                <c:pt idx="32645">
                  <c:v>-88.005218999999983</c:v>
                </c:pt>
                <c:pt idx="32646">
                  <c:v>-71.065899999999999</c:v>
                </c:pt>
                <c:pt idx="32647">
                  <c:v>-87.944320000000005</c:v>
                </c:pt>
                <c:pt idx="32648">
                  <c:v>-87.940179999999998</c:v>
                </c:pt>
                <c:pt idx="32649">
                  <c:v>-88.009190000000004</c:v>
                </c:pt>
                <c:pt idx="32650">
                  <c:v>-88.297272000000007</c:v>
                </c:pt>
                <c:pt idx="32651">
                  <c:v>-88.091594000000001</c:v>
                </c:pt>
                <c:pt idx="32652">
                  <c:v>-87.941130999999999</c:v>
                </c:pt>
                <c:pt idx="32653">
                  <c:v>-88.098670000000013</c:v>
                </c:pt>
                <c:pt idx="32654">
                  <c:v>-88.014492000000004</c:v>
                </c:pt>
                <c:pt idx="32655">
                  <c:v>-87.994242999999997</c:v>
                </c:pt>
                <c:pt idx="32656">
                  <c:v>-88.078810999999988</c:v>
                </c:pt>
                <c:pt idx="32657">
                  <c:v>-87.961437000000004</c:v>
                </c:pt>
                <c:pt idx="32658">
                  <c:v>-87.936840000000004</c:v>
                </c:pt>
                <c:pt idx="32659">
                  <c:v>-87.929339999999982</c:v>
                </c:pt>
                <c:pt idx="32660">
                  <c:v>-87.88872099999999</c:v>
                </c:pt>
                <c:pt idx="32661">
                  <c:v>-92.913148000000007</c:v>
                </c:pt>
                <c:pt idx="32662">
                  <c:v>-80.302417999999989</c:v>
                </c:pt>
                <c:pt idx="32663">
                  <c:v>-88.146468999999982</c:v>
                </c:pt>
                <c:pt idx="32664">
                  <c:v>-88.081140000000005</c:v>
                </c:pt>
                <c:pt idx="32665">
                  <c:v>-93.621899999999982</c:v>
                </c:pt>
                <c:pt idx="32666">
                  <c:v>-87.910030000000006</c:v>
                </c:pt>
                <c:pt idx="32667">
                  <c:v>-87.768254999999996</c:v>
                </c:pt>
                <c:pt idx="32668">
                  <c:v>-91.647255000000001</c:v>
                </c:pt>
                <c:pt idx="32669">
                  <c:v>-87.912245999999996</c:v>
                </c:pt>
                <c:pt idx="32670">
                  <c:v>-93.621120000000005</c:v>
                </c:pt>
                <c:pt idx="32671">
                  <c:v>-88.152249999999981</c:v>
                </c:pt>
                <c:pt idx="32672">
                  <c:v>-93.677539999999979</c:v>
                </c:pt>
                <c:pt idx="32673">
                  <c:v>-87.713651999999996</c:v>
                </c:pt>
                <c:pt idx="32674">
                  <c:v>-87.770040999999992</c:v>
                </c:pt>
                <c:pt idx="32675">
                  <c:v>-87.716397999999998</c:v>
                </c:pt>
                <c:pt idx="32676">
                  <c:v>-70.790090000000006</c:v>
                </c:pt>
                <c:pt idx="32677">
                  <c:v>-88.177705999999986</c:v>
                </c:pt>
                <c:pt idx="32678">
                  <c:v>-70.791120000000006</c:v>
                </c:pt>
                <c:pt idx="32679">
                  <c:v>-87.921685999999994</c:v>
                </c:pt>
                <c:pt idx="32680">
                  <c:v>-88.146919999999994</c:v>
                </c:pt>
                <c:pt idx="32681">
                  <c:v>-87.973950000000002</c:v>
                </c:pt>
                <c:pt idx="32682">
                  <c:v>-87.775059999999982</c:v>
                </c:pt>
                <c:pt idx="32683">
                  <c:v>-86.495502999999999</c:v>
                </c:pt>
                <c:pt idx="32684">
                  <c:v>-88.07996</c:v>
                </c:pt>
                <c:pt idx="32685">
                  <c:v>-71.475009999999983</c:v>
                </c:pt>
                <c:pt idx="32686">
                  <c:v>-70.734830000000002</c:v>
                </c:pt>
                <c:pt idx="32687">
                  <c:v>-87.921679999999995</c:v>
                </c:pt>
                <c:pt idx="32688">
                  <c:v>-87.668819999999982</c:v>
                </c:pt>
                <c:pt idx="32689">
                  <c:v>-87.712128000000007</c:v>
                </c:pt>
                <c:pt idx="32690">
                  <c:v>-71.210629999999995</c:v>
                </c:pt>
                <c:pt idx="32691">
                  <c:v>-88.144165000000001</c:v>
                </c:pt>
                <c:pt idx="32692">
                  <c:v>-87.683579999999992</c:v>
                </c:pt>
                <c:pt idx="32693">
                  <c:v>-71.241299999999995</c:v>
                </c:pt>
                <c:pt idx="32694">
                  <c:v>-92.911207000000005</c:v>
                </c:pt>
                <c:pt idx="32695">
                  <c:v>-87.706947999999983</c:v>
                </c:pt>
                <c:pt idx="32696">
                  <c:v>-87.963800000000006</c:v>
                </c:pt>
                <c:pt idx="32697">
                  <c:v>-93.648212000000001</c:v>
                </c:pt>
                <c:pt idx="32698">
                  <c:v>-87.672823999999991</c:v>
                </c:pt>
                <c:pt idx="32699">
                  <c:v>-71.240071</c:v>
                </c:pt>
                <c:pt idx="32700">
                  <c:v>-71.605564000000001</c:v>
                </c:pt>
                <c:pt idx="32701">
                  <c:v>-70.684369999999987</c:v>
                </c:pt>
                <c:pt idx="32702">
                  <c:v>-71.253391999999991</c:v>
                </c:pt>
                <c:pt idx="32703">
                  <c:v>-87.959379999999982</c:v>
                </c:pt>
                <c:pt idx="32704">
                  <c:v>-87.944119000000001</c:v>
                </c:pt>
                <c:pt idx="32705">
                  <c:v>-87.800617000000003</c:v>
                </c:pt>
                <c:pt idx="32706">
                  <c:v>-71.239400000000003</c:v>
                </c:pt>
                <c:pt idx="32707">
                  <c:v>-71.248000000000005</c:v>
                </c:pt>
                <c:pt idx="32708">
                  <c:v>-91.626179999999991</c:v>
                </c:pt>
                <c:pt idx="32709">
                  <c:v>-71.249592000000007</c:v>
                </c:pt>
                <c:pt idx="32710">
                  <c:v>-87.708584999999999</c:v>
                </c:pt>
                <c:pt idx="32711">
                  <c:v>-97.423053999999993</c:v>
                </c:pt>
                <c:pt idx="32712">
                  <c:v>-88.313728999999981</c:v>
                </c:pt>
                <c:pt idx="32713">
                  <c:v>-70.856205000000003</c:v>
                </c:pt>
                <c:pt idx="32714">
                  <c:v>-70.856205000000003</c:v>
                </c:pt>
                <c:pt idx="32715">
                  <c:v>-70.856205000000003</c:v>
                </c:pt>
                <c:pt idx="32716">
                  <c:v>-70.856205000000003</c:v>
                </c:pt>
                <c:pt idx="32717">
                  <c:v>-87.755679999999998</c:v>
                </c:pt>
                <c:pt idx="32718">
                  <c:v>-95.358713999999992</c:v>
                </c:pt>
                <c:pt idx="32719">
                  <c:v>-91.633949000000001</c:v>
                </c:pt>
                <c:pt idx="32720">
                  <c:v>-71.850781999999967</c:v>
                </c:pt>
                <c:pt idx="32721">
                  <c:v>-87.705128000000002</c:v>
                </c:pt>
                <c:pt idx="32722">
                  <c:v>-93.573759999999979</c:v>
                </c:pt>
                <c:pt idx="32723">
                  <c:v>-71.248850000000004</c:v>
                </c:pt>
                <c:pt idx="32724">
                  <c:v>-71.244234000000006</c:v>
                </c:pt>
                <c:pt idx="32725">
                  <c:v>-87.711849999999998</c:v>
                </c:pt>
                <c:pt idx="32726">
                  <c:v>-88.262421000000003</c:v>
                </c:pt>
                <c:pt idx="32727">
                  <c:v>-91.631334999999993</c:v>
                </c:pt>
                <c:pt idx="32728">
                  <c:v>-97.434630000000027</c:v>
                </c:pt>
                <c:pt idx="32729">
                  <c:v>-88.08699</c:v>
                </c:pt>
                <c:pt idx="32730">
                  <c:v>-94.374724999999998</c:v>
                </c:pt>
                <c:pt idx="32731">
                  <c:v>-71.311260000000004</c:v>
                </c:pt>
                <c:pt idx="32732">
                  <c:v>-71.239711</c:v>
                </c:pt>
                <c:pt idx="32733">
                  <c:v>-87.747804000000002</c:v>
                </c:pt>
                <c:pt idx="32734">
                  <c:v>-71.246690000000001</c:v>
                </c:pt>
                <c:pt idx="32735">
                  <c:v>-88.284570000000002</c:v>
                </c:pt>
                <c:pt idx="32736">
                  <c:v>-88.241010000000003</c:v>
                </c:pt>
                <c:pt idx="32737">
                  <c:v>-70.95729</c:v>
                </c:pt>
                <c:pt idx="32738">
                  <c:v>-91.654970000000006</c:v>
                </c:pt>
                <c:pt idx="32739">
                  <c:v>-87.95438</c:v>
                </c:pt>
                <c:pt idx="32740">
                  <c:v>-88.146994000000007</c:v>
                </c:pt>
                <c:pt idx="32741">
                  <c:v>-88.032660000000007</c:v>
                </c:pt>
                <c:pt idx="32742">
                  <c:v>-87.945999999999998</c:v>
                </c:pt>
                <c:pt idx="32743">
                  <c:v>-88.083430000000007</c:v>
                </c:pt>
                <c:pt idx="32744">
                  <c:v>-91.677990999999992</c:v>
                </c:pt>
                <c:pt idx="32745">
                  <c:v>-91.599598</c:v>
                </c:pt>
                <c:pt idx="32746">
                  <c:v>-87.98353299999998</c:v>
                </c:pt>
                <c:pt idx="32747">
                  <c:v>-87.766459999999995</c:v>
                </c:pt>
                <c:pt idx="32748">
                  <c:v>-91.660137999999989</c:v>
                </c:pt>
                <c:pt idx="32749">
                  <c:v>-91.656305999999987</c:v>
                </c:pt>
                <c:pt idx="32750">
                  <c:v>-96.104622000000006</c:v>
                </c:pt>
                <c:pt idx="32751">
                  <c:v>-87.797439999999995</c:v>
                </c:pt>
                <c:pt idx="32752">
                  <c:v>-87.970600000000005</c:v>
                </c:pt>
                <c:pt idx="32753">
                  <c:v>-88.048090999999999</c:v>
                </c:pt>
                <c:pt idx="32754">
                  <c:v>-88.036214999999999</c:v>
                </c:pt>
                <c:pt idx="32755">
                  <c:v>-71.351061999999999</c:v>
                </c:pt>
                <c:pt idx="32756">
                  <c:v>-87.884039999999999</c:v>
                </c:pt>
                <c:pt idx="32757">
                  <c:v>-87.976039999999998</c:v>
                </c:pt>
                <c:pt idx="32758">
                  <c:v>-87.941920999999994</c:v>
                </c:pt>
                <c:pt idx="32759">
                  <c:v>-71.237229999999997</c:v>
                </c:pt>
                <c:pt idx="32760">
                  <c:v>-88.049390000000002</c:v>
                </c:pt>
                <c:pt idx="32761">
                  <c:v>-89.320175999999989</c:v>
                </c:pt>
                <c:pt idx="32762">
                  <c:v>-89.409509999999997</c:v>
                </c:pt>
                <c:pt idx="32763">
                  <c:v>-88.061130000000006</c:v>
                </c:pt>
                <c:pt idx="32764">
                  <c:v>-87.848309999999998</c:v>
                </c:pt>
                <c:pt idx="32765">
                  <c:v>-71.010825999999994</c:v>
                </c:pt>
                <c:pt idx="32766">
                  <c:v>-87.984150999999997</c:v>
                </c:pt>
                <c:pt idx="32767">
                  <c:v>-71.009259999999998</c:v>
                </c:pt>
                <c:pt idx="32768">
                  <c:v>-88.037296999999995</c:v>
                </c:pt>
                <c:pt idx="32769">
                  <c:v>-88.043731999999991</c:v>
                </c:pt>
                <c:pt idx="32770">
                  <c:v>-88.047630000000026</c:v>
                </c:pt>
                <c:pt idx="32771">
                  <c:v>-93.639522999999983</c:v>
                </c:pt>
                <c:pt idx="32772">
                  <c:v>-87.991219999999998</c:v>
                </c:pt>
                <c:pt idx="32773">
                  <c:v>-88.253054000000006</c:v>
                </c:pt>
                <c:pt idx="32774">
                  <c:v>-88.055341999999968</c:v>
                </c:pt>
                <c:pt idx="32775">
                  <c:v>-71.237666000000004</c:v>
                </c:pt>
                <c:pt idx="32776">
                  <c:v>-87.983459999999994</c:v>
                </c:pt>
                <c:pt idx="32777">
                  <c:v>-87.684290000000004</c:v>
                </c:pt>
                <c:pt idx="32778">
                  <c:v>-87.677752999999967</c:v>
                </c:pt>
                <c:pt idx="32779">
                  <c:v>-72.636369999999999</c:v>
                </c:pt>
                <c:pt idx="32780">
                  <c:v>-88.051526999999993</c:v>
                </c:pt>
                <c:pt idx="32781">
                  <c:v>-88.031717</c:v>
                </c:pt>
                <c:pt idx="32782">
                  <c:v>-88.09874499999998</c:v>
                </c:pt>
                <c:pt idx="32783">
                  <c:v>-88.040121999999997</c:v>
                </c:pt>
                <c:pt idx="32784">
                  <c:v>-88.067909</c:v>
                </c:pt>
                <c:pt idx="32785">
                  <c:v>-88.142560000000003</c:v>
                </c:pt>
                <c:pt idx="32786">
                  <c:v>-71.240200000000002</c:v>
                </c:pt>
                <c:pt idx="32787">
                  <c:v>-84.768534000000002</c:v>
                </c:pt>
                <c:pt idx="32788">
                  <c:v>-88.075929999999985</c:v>
                </c:pt>
                <c:pt idx="32789">
                  <c:v>-88.040824999999998</c:v>
                </c:pt>
                <c:pt idx="32790">
                  <c:v>-88.072403999999992</c:v>
                </c:pt>
                <c:pt idx="32791">
                  <c:v>-87.745221999999998</c:v>
                </c:pt>
                <c:pt idx="32792">
                  <c:v>-94.863889999999998</c:v>
                </c:pt>
                <c:pt idx="32793">
                  <c:v>-88.141310000000004</c:v>
                </c:pt>
                <c:pt idx="32794">
                  <c:v>-87.748355000000004</c:v>
                </c:pt>
                <c:pt idx="32795">
                  <c:v>-87.748355000000004</c:v>
                </c:pt>
                <c:pt idx="32796">
                  <c:v>-72.502459999999999</c:v>
                </c:pt>
                <c:pt idx="32797">
                  <c:v>-87.832261000000003</c:v>
                </c:pt>
                <c:pt idx="32798">
                  <c:v>-88.009709999999998</c:v>
                </c:pt>
                <c:pt idx="32799">
                  <c:v>-88.058889999999991</c:v>
                </c:pt>
                <c:pt idx="32800">
                  <c:v>-71.404551999999995</c:v>
                </c:pt>
                <c:pt idx="32801">
                  <c:v>-87.844989999999996</c:v>
                </c:pt>
                <c:pt idx="32802">
                  <c:v>-87.691760000000002</c:v>
                </c:pt>
                <c:pt idx="32803">
                  <c:v>-80.093020999999993</c:v>
                </c:pt>
                <c:pt idx="32804">
                  <c:v>-71.247420000000005</c:v>
                </c:pt>
                <c:pt idx="32805">
                  <c:v>-87.814940000000007</c:v>
                </c:pt>
                <c:pt idx="32806">
                  <c:v>-88.294250000000005</c:v>
                </c:pt>
                <c:pt idx="32807">
                  <c:v>-87.745615000000001</c:v>
                </c:pt>
                <c:pt idx="32808">
                  <c:v>-71.402749</c:v>
                </c:pt>
                <c:pt idx="32809">
                  <c:v>-88.041489999999996</c:v>
                </c:pt>
                <c:pt idx="32810">
                  <c:v>-80.085290999999998</c:v>
                </c:pt>
                <c:pt idx="32811">
                  <c:v>-88.039919999999995</c:v>
                </c:pt>
                <c:pt idx="32812">
                  <c:v>-88.254311000000001</c:v>
                </c:pt>
                <c:pt idx="32813">
                  <c:v>-88.041399999999996</c:v>
                </c:pt>
                <c:pt idx="32814">
                  <c:v>-88.042564999999996</c:v>
                </c:pt>
                <c:pt idx="32815">
                  <c:v>-88.295519999999996</c:v>
                </c:pt>
                <c:pt idx="32816">
                  <c:v>-71.865516999999983</c:v>
                </c:pt>
                <c:pt idx="32817">
                  <c:v>-93.880009999999999</c:v>
                </c:pt>
                <c:pt idx="32818">
                  <c:v>-83.380200000000002</c:v>
                </c:pt>
                <c:pt idx="32819">
                  <c:v>-71.397120000000001</c:v>
                </c:pt>
                <c:pt idx="32820">
                  <c:v>-88.084180000000003</c:v>
                </c:pt>
                <c:pt idx="32821">
                  <c:v>-88.015219999999999</c:v>
                </c:pt>
                <c:pt idx="32822">
                  <c:v>-71.870109999999983</c:v>
                </c:pt>
                <c:pt idx="32823">
                  <c:v>-88.146491999999981</c:v>
                </c:pt>
                <c:pt idx="32824">
                  <c:v>-88.278304999999989</c:v>
                </c:pt>
                <c:pt idx="32825">
                  <c:v>-80.092866999999998</c:v>
                </c:pt>
                <c:pt idx="32826">
                  <c:v>-88.150169999999974</c:v>
                </c:pt>
                <c:pt idx="32827">
                  <c:v>-72.094224999999994</c:v>
                </c:pt>
                <c:pt idx="32828">
                  <c:v>-87.947868999999997</c:v>
                </c:pt>
                <c:pt idx="32829">
                  <c:v>-87.997460000000004</c:v>
                </c:pt>
                <c:pt idx="32830">
                  <c:v>-87.919269</c:v>
                </c:pt>
                <c:pt idx="32831">
                  <c:v>-88.305610000000001</c:v>
                </c:pt>
                <c:pt idx="32832">
                  <c:v>-70.81070099999998</c:v>
                </c:pt>
                <c:pt idx="32833">
                  <c:v>-88.281400000000005</c:v>
                </c:pt>
                <c:pt idx="32834">
                  <c:v>-80.069497999999982</c:v>
                </c:pt>
                <c:pt idx="32835">
                  <c:v>-80.069497999999982</c:v>
                </c:pt>
                <c:pt idx="32836">
                  <c:v>-88.148610000000005</c:v>
                </c:pt>
                <c:pt idx="32837">
                  <c:v>-93.493347</c:v>
                </c:pt>
                <c:pt idx="32838">
                  <c:v>-93.493347</c:v>
                </c:pt>
                <c:pt idx="32839">
                  <c:v>-71.865280999999982</c:v>
                </c:pt>
                <c:pt idx="32840">
                  <c:v>-72.766135000000006</c:v>
                </c:pt>
                <c:pt idx="32841">
                  <c:v>-88.062399999999982</c:v>
                </c:pt>
                <c:pt idx="32842">
                  <c:v>-87.704970000000003</c:v>
                </c:pt>
                <c:pt idx="32843">
                  <c:v>-87.963239999999999</c:v>
                </c:pt>
                <c:pt idx="32844">
                  <c:v>-88.287316000000004</c:v>
                </c:pt>
                <c:pt idx="32845">
                  <c:v>-88.288539999999998</c:v>
                </c:pt>
                <c:pt idx="32846">
                  <c:v>-87.864688999999998</c:v>
                </c:pt>
                <c:pt idx="32847">
                  <c:v>-71.044663</c:v>
                </c:pt>
                <c:pt idx="32848">
                  <c:v>-87.908839999999998</c:v>
                </c:pt>
                <c:pt idx="32849">
                  <c:v>-87.919650000000004</c:v>
                </c:pt>
                <c:pt idx="32850">
                  <c:v>-72.618143000000003</c:v>
                </c:pt>
                <c:pt idx="32851">
                  <c:v>-72.620159999999998</c:v>
                </c:pt>
                <c:pt idx="32852">
                  <c:v>-87.918328000000002</c:v>
                </c:pt>
                <c:pt idx="32853">
                  <c:v>-88.020619999999994</c:v>
                </c:pt>
                <c:pt idx="32854">
                  <c:v>-72.625149999999991</c:v>
                </c:pt>
                <c:pt idx="32855">
                  <c:v>-91.597673</c:v>
                </c:pt>
                <c:pt idx="32856">
                  <c:v>-91.597673</c:v>
                </c:pt>
                <c:pt idx="32857">
                  <c:v>-91.597673</c:v>
                </c:pt>
                <c:pt idx="32858">
                  <c:v>-91.597673</c:v>
                </c:pt>
                <c:pt idx="32859">
                  <c:v>-91.597673</c:v>
                </c:pt>
                <c:pt idx="32860">
                  <c:v>-86.420230000000004</c:v>
                </c:pt>
                <c:pt idx="32861">
                  <c:v>-87.923559999999995</c:v>
                </c:pt>
                <c:pt idx="32862">
                  <c:v>-83.221298000000004</c:v>
                </c:pt>
                <c:pt idx="32863">
                  <c:v>-76.081000000000003</c:v>
                </c:pt>
                <c:pt idx="32864">
                  <c:v>-88.017939999999996</c:v>
                </c:pt>
                <c:pt idx="32865">
                  <c:v>-72.620329999999981</c:v>
                </c:pt>
                <c:pt idx="32866">
                  <c:v>-70.991101999999998</c:v>
                </c:pt>
                <c:pt idx="32867">
                  <c:v>-72.618189999999998</c:v>
                </c:pt>
                <c:pt idx="32868">
                  <c:v>-72.619119999999995</c:v>
                </c:pt>
                <c:pt idx="32869">
                  <c:v>-78.466938999999982</c:v>
                </c:pt>
                <c:pt idx="32870">
                  <c:v>-87.797623000000002</c:v>
                </c:pt>
                <c:pt idx="32871">
                  <c:v>-78.430220000000006</c:v>
                </c:pt>
                <c:pt idx="32872">
                  <c:v>-77.932607000000004</c:v>
                </c:pt>
                <c:pt idx="32873">
                  <c:v>-77.932607000000004</c:v>
                </c:pt>
                <c:pt idx="32874">
                  <c:v>-87.757009999999994</c:v>
                </c:pt>
                <c:pt idx="32875">
                  <c:v>-71.381966000000006</c:v>
                </c:pt>
                <c:pt idx="32876">
                  <c:v>-72.645960000000002</c:v>
                </c:pt>
                <c:pt idx="32877">
                  <c:v>-76.803510000000003</c:v>
                </c:pt>
                <c:pt idx="32878">
                  <c:v>-71.384180000000001</c:v>
                </c:pt>
                <c:pt idx="32879">
                  <c:v>-88.035521000000003</c:v>
                </c:pt>
                <c:pt idx="32880">
                  <c:v>-86.434951999999996</c:v>
                </c:pt>
                <c:pt idx="32881">
                  <c:v>-71.42671</c:v>
                </c:pt>
                <c:pt idx="32882">
                  <c:v>-87.799274999999994</c:v>
                </c:pt>
                <c:pt idx="32883">
                  <c:v>-72.555019999999999</c:v>
                </c:pt>
                <c:pt idx="32884">
                  <c:v>-70.981409999999997</c:v>
                </c:pt>
                <c:pt idx="32885">
                  <c:v>-87.840014999999994</c:v>
                </c:pt>
                <c:pt idx="32886">
                  <c:v>-87.919150000000002</c:v>
                </c:pt>
                <c:pt idx="32887">
                  <c:v>-86.435880999999981</c:v>
                </c:pt>
                <c:pt idx="32888">
                  <c:v>-71.423236000000003</c:v>
                </c:pt>
                <c:pt idx="32889">
                  <c:v>-90.150492999999969</c:v>
                </c:pt>
                <c:pt idx="32890">
                  <c:v>-83.697079000000002</c:v>
                </c:pt>
                <c:pt idx="32891">
                  <c:v>-87.841059999999999</c:v>
                </c:pt>
                <c:pt idx="32892">
                  <c:v>-86.423957000000001</c:v>
                </c:pt>
                <c:pt idx="32893">
                  <c:v>-70.948369999999997</c:v>
                </c:pt>
                <c:pt idx="32894">
                  <c:v>-73.971789999999999</c:v>
                </c:pt>
                <c:pt idx="32895">
                  <c:v>-76.808832999999993</c:v>
                </c:pt>
                <c:pt idx="32896">
                  <c:v>-88.342359999999999</c:v>
                </c:pt>
                <c:pt idx="32897">
                  <c:v>-71.093190000000007</c:v>
                </c:pt>
                <c:pt idx="32898">
                  <c:v>-92.057630000000003</c:v>
                </c:pt>
                <c:pt idx="32899">
                  <c:v>-87.869619999999998</c:v>
                </c:pt>
                <c:pt idx="32900">
                  <c:v>-87.877341999999985</c:v>
                </c:pt>
                <c:pt idx="32901">
                  <c:v>-75.956957000000003</c:v>
                </c:pt>
                <c:pt idx="32902">
                  <c:v>-71.870019999999982</c:v>
                </c:pt>
                <c:pt idx="32903">
                  <c:v>-87.878039999999984</c:v>
                </c:pt>
                <c:pt idx="32904">
                  <c:v>-75.999170000000007</c:v>
                </c:pt>
                <c:pt idx="32905">
                  <c:v>-76.016225000000006</c:v>
                </c:pt>
                <c:pt idx="32906">
                  <c:v>-84.246780000000001</c:v>
                </c:pt>
                <c:pt idx="32907">
                  <c:v>-72.505139999999983</c:v>
                </c:pt>
                <c:pt idx="32908">
                  <c:v>-79.306729999999973</c:v>
                </c:pt>
                <c:pt idx="32909">
                  <c:v>-79.302577999999968</c:v>
                </c:pt>
                <c:pt idx="32910">
                  <c:v>-76.009884999999983</c:v>
                </c:pt>
                <c:pt idx="32911">
                  <c:v>-71.487070000000003</c:v>
                </c:pt>
                <c:pt idx="32912">
                  <c:v>-83.322766999999985</c:v>
                </c:pt>
                <c:pt idx="32913">
                  <c:v>-75.983373999999998</c:v>
                </c:pt>
                <c:pt idx="32914">
                  <c:v>-71.450729999999993</c:v>
                </c:pt>
                <c:pt idx="32915">
                  <c:v>-70.908069999999995</c:v>
                </c:pt>
                <c:pt idx="32916">
                  <c:v>-71.060829999999996</c:v>
                </c:pt>
                <c:pt idx="32917">
                  <c:v>-71.060860000000005</c:v>
                </c:pt>
                <c:pt idx="32918">
                  <c:v>-70.75780899999998</c:v>
                </c:pt>
                <c:pt idx="32919">
                  <c:v>-88.025399999999991</c:v>
                </c:pt>
                <c:pt idx="32920">
                  <c:v>-71.033950000000004</c:v>
                </c:pt>
                <c:pt idx="32921">
                  <c:v>-70.948330000000013</c:v>
                </c:pt>
                <c:pt idx="32922">
                  <c:v>-72.589290000000005</c:v>
                </c:pt>
                <c:pt idx="32923">
                  <c:v>-88.28886</c:v>
                </c:pt>
                <c:pt idx="32924">
                  <c:v>-75.841728000000003</c:v>
                </c:pt>
                <c:pt idx="32925">
                  <c:v>-88.295372999999984</c:v>
                </c:pt>
                <c:pt idx="32926">
                  <c:v>-71.025820999999979</c:v>
                </c:pt>
                <c:pt idx="32927">
                  <c:v>-84.986109999999996</c:v>
                </c:pt>
                <c:pt idx="32928">
                  <c:v>-87.808093999999983</c:v>
                </c:pt>
                <c:pt idx="32929">
                  <c:v>-70.74203</c:v>
                </c:pt>
                <c:pt idx="32930">
                  <c:v>-88.293751999999998</c:v>
                </c:pt>
                <c:pt idx="32931">
                  <c:v>-87.910070000000005</c:v>
                </c:pt>
                <c:pt idx="32932">
                  <c:v>-87.803149000000005</c:v>
                </c:pt>
                <c:pt idx="32933">
                  <c:v>-72.596940000000004</c:v>
                </c:pt>
                <c:pt idx="32934">
                  <c:v>-70.747918999999996</c:v>
                </c:pt>
                <c:pt idx="32935">
                  <c:v>-87.797455999999997</c:v>
                </c:pt>
                <c:pt idx="32936">
                  <c:v>-71.07044999999998</c:v>
                </c:pt>
                <c:pt idx="32937">
                  <c:v>-87.912130000000005</c:v>
                </c:pt>
                <c:pt idx="32938">
                  <c:v>-87.979229000000004</c:v>
                </c:pt>
                <c:pt idx="32939">
                  <c:v>-70.816125</c:v>
                </c:pt>
                <c:pt idx="32940">
                  <c:v>-87.981845000000007</c:v>
                </c:pt>
                <c:pt idx="32941">
                  <c:v>-87.777879999999982</c:v>
                </c:pt>
                <c:pt idx="32942">
                  <c:v>-72.729793999999998</c:v>
                </c:pt>
                <c:pt idx="32943">
                  <c:v>-70.819360000000003</c:v>
                </c:pt>
                <c:pt idx="32944">
                  <c:v>-88.297319999999999</c:v>
                </c:pt>
                <c:pt idx="32945">
                  <c:v>-87.875349999999969</c:v>
                </c:pt>
                <c:pt idx="32946">
                  <c:v>-71.869166000000007</c:v>
                </c:pt>
                <c:pt idx="32947">
                  <c:v>-87.982772999999966</c:v>
                </c:pt>
                <c:pt idx="32948">
                  <c:v>-86.457480000000004</c:v>
                </c:pt>
                <c:pt idx="32949">
                  <c:v>-70.951350000000005</c:v>
                </c:pt>
                <c:pt idx="32950">
                  <c:v>-80.096384999999998</c:v>
                </c:pt>
                <c:pt idx="32951">
                  <c:v>-80.096384999999998</c:v>
                </c:pt>
                <c:pt idx="32952">
                  <c:v>-80.096384999999998</c:v>
                </c:pt>
                <c:pt idx="32953">
                  <c:v>-80.096384999999998</c:v>
                </c:pt>
                <c:pt idx="32954">
                  <c:v>-80.096384999999998</c:v>
                </c:pt>
                <c:pt idx="32955">
                  <c:v>-80.077250000000006</c:v>
                </c:pt>
                <c:pt idx="32956">
                  <c:v>-73.717830000000006</c:v>
                </c:pt>
                <c:pt idx="32957">
                  <c:v>-83.260555999999994</c:v>
                </c:pt>
                <c:pt idx="32958">
                  <c:v>-75.933159000000003</c:v>
                </c:pt>
                <c:pt idx="32959">
                  <c:v>-87.916428999999994</c:v>
                </c:pt>
                <c:pt idx="32960">
                  <c:v>-72.431449999999998</c:v>
                </c:pt>
                <c:pt idx="32961">
                  <c:v>-88.426545000000004</c:v>
                </c:pt>
                <c:pt idx="32962">
                  <c:v>-87.916387</c:v>
                </c:pt>
                <c:pt idx="32963">
                  <c:v>-70.999975000000006</c:v>
                </c:pt>
                <c:pt idx="32964">
                  <c:v>-87.898216000000005</c:v>
                </c:pt>
                <c:pt idx="32965">
                  <c:v>-80.096632999999983</c:v>
                </c:pt>
                <c:pt idx="32966">
                  <c:v>-72.059874999999991</c:v>
                </c:pt>
                <c:pt idx="32967">
                  <c:v>-87.911265999999998</c:v>
                </c:pt>
                <c:pt idx="32968">
                  <c:v>-72.575194999999979</c:v>
                </c:pt>
                <c:pt idx="32969">
                  <c:v>-72.575194999999979</c:v>
                </c:pt>
                <c:pt idx="32970">
                  <c:v>-72.575194999999979</c:v>
                </c:pt>
                <c:pt idx="32971">
                  <c:v>-72.575194999999979</c:v>
                </c:pt>
                <c:pt idx="32972">
                  <c:v>-72.575194999999979</c:v>
                </c:pt>
                <c:pt idx="32973">
                  <c:v>-72.575194999999979</c:v>
                </c:pt>
                <c:pt idx="32974">
                  <c:v>-72.575194999999979</c:v>
                </c:pt>
                <c:pt idx="32975">
                  <c:v>-72.575194999999979</c:v>
                </c:pt>
                <c:pt idx="32976">
                  <c:v>-72.575194999999979</c:v>
                </c:pt>
                <c:pt idx="32977">
                  <c:v>-72.430591000000007</c:v>
                </c:pt>
                <c:pt idx="32978">
                  <c:v>-71.641599999999997</c:v>
                </c:pt>
                <c:pt idx="32979">
                  <c:v>-72.627315999999979</c:v>
                </c:pt>
                <c:pt idx="32980">
                  <c:v>-72.623261999999983</c:v>
                </c:pt>
                <c:pt idx="32981">
                  <c:v>-77.127260000000007</c:v>
                </c:pt>
                <c:pt idx="32982">
                  <c:v>-70.915851000000004</c:v>
                </c:pt>
                <c:pt idx="32983">
                  <c:v>-71.542310000000001</c:v>
                </c:pt>
                <c:pt idx="32984">
                  <c:v>-87.982590000000002</c:v>
                </c:pt>
                <c:pt idx="32985">
                  <c:v>-72.742149999999995</c:v>
                </c:pt>
                <c:pt idx="32986">
                  <c:v>-71.136949999999999</c:v>
                </c:pt>
                <c:pt idx="32987">
                  <c:v>-83.267590999999996</c:v>
                </c:pt>
                <c:pt idx="32988">
                  <c:v>-88.33408</c:v>
                </c:pt>
                <c:pt idx="32989">
                  <c:v>-72.635646999999992</c:v>
                </c:pt>
                <c:pt idx="32990">
                  <c:v>-72.635646999999992</c:v>
                </c:pt>
                <c:pt idx="32991">
                  <c:v>-72.507495000000006</c:v>
                </c:pt>
                <c:pt idx="32992">
                  <c:v>-88.027366000000001</c:v>
                </c:pt>
                <c:pt idx="32993">
                  <c:v>-88.010400000000004</c:v>
                </c:pt>
                <c:pt idx="32994">
                  <c:v>-88.047223000000002</c:v>
                </c:pt>
                <c:pt idx="32995">
                  <c:v>-72.626031999999967</c:v>
                </c:pt>
                <c:pt idx="32996">
                  <c:v>-87.928889999999981</c:v>
                </c:pt>
                <c:pt idx="32997">
                  <c:v>-87.928889999999981</c:v>
                </c:pt>
                <c:pt idx="32998">
                  <c:v>-87.91619</c:v>
                </c:pt>
                <c:pt idx="32999">
                  <c:v>-87.993508000000006</c:v>
                </c:pt>
                <c:pt idx="33000">
                  <c:v>-71.539640000000006</c:v>
                </c:pt>
                <c:pt idx="33001">
                  <c:v>-87.860569999999996</c:v>
                </c:pt>
                <c:pt idx="33002">
                  <c:v>-72.623429999999999</c:v>
                </c:pt>
                <c:pt idx="33003">
                  <c:v>-79.924599000000001</c:v>
                </c:pt>
                <c:pt idx="33004">
                  <c:v>-88.013583999999994</c:v>
                </c:pt>
                <c:pt idx="33005">
                  <c:v>-70.953450000000004</c:v>
                </c:pt>
                <c:pt idx="33006">
                  <c:v>-88.005110000000002</c:v>
                </c:pt>
                <c:pt idx="33007">
                  <c:v>-88.509499000000005</c:v>
                </c:pt>
                <c:pt idx="33008">
                  <c:v>-72.493538999999998</c:v>
                </c:pt>
                <c:pt idx="33009">
                  <c:v>-71.101849999999999</c:v>
                </c:pt>
                <c:pt idx="33010">
                  <c:v>-71.198327999999989</c:v>
                </c:pt>
                <c:pt idx="33011">
                  <c:v>-72.452259999999995</c:v>
                </c:pt>
                <c:pt idx="33012">
                  <c:v>-80.014988000000002</c:v>
                </c:pt>
                <c:pt idx="33013">
                  <c:v>-87.870930999999985</c:v>
                </c:pt>
                <c:pt idx="33014">
                  <c:v>-72.607429999999994</c:v>
                </c:pt>
                <c:pt idx="33015">
                  <c:v>-87.913570000000007</c:v>
                </c:pt>
                <c:pt idx="33016">
                  <c:v>-71.487986000000006</c:v>
                </c:pt>
                <c:pt idx="33017">
                  <c:v>-88.512079</c:v>
                </c:pt>
                <c:pt idx="33018">
                  <c:v>-72.425319999999999</c:v>
                </c:pt>
                <c:pt idx="33019">
                  <c:v>-87.816924999999998</c:v>
                </c:pt>
                <c:pt idx="33020">
                  <c:v>-87.846451000000002</c:v>
                </c:pt>
                <c:pt idx="33021">
                  <c:v>-88.034903999999997</c:v>
                </c:pt>
                <c:pt idx="33022">
                  <c:v>-88.041669999999996</c:v>
                </c:pt>
                <c:pt idx="33023">
                  <c:v>-88.33914</c:v>
                </c:pt>
                <c:pt idx="33024">
                  <c:v>-76.880799999999979</c:v>
                </c:pt>
                <c:pt idx="33025">
                  <c:v>-76.956821000000005</c:v>
                </c:pt>
                <c:pt idx="33026">
                  <c:v>-70.954660000000004</c:v>
                </c:pt>
                <c:pt idx="33027">
                  <c:v>-87.803074999999993</c:v>
                </c:pt>
                <c:pt idx="33028">
                  <c:v>-83.203879999999998</c:v>
                </c:pt>
                <c:pt idx="33029">
                  <c:v>-83.229196000000002</c:v>
                </c:pt>
                <c:pt idx="33030">
                  <c:v>-72.635699999999986</c:v>
                </c:pt>
                <c:pt idx="33031">
                  <c:v>-76.856597999999991</c:v>
                </c:pt>
                <c:pt idx="33032">
                  <c:v>-71.06259</c:v>
                </c:pt>
                <c:pt idx="33033">
                  <c:v>-76.906120000000001</c:v>
                </c:pt>
                <c:pt idx="33034">
                  <c:v>-71.061518000000007</c:v>
                </c:pt>
                <c:pt idx="33035">
                  <c:v>-71.041759999999996</c:v>
                </c:pt>
                <c:pt idx="33036">
                  <c:v>-87.918120000000002</c:v>
                </c:pt>
                <c:pt idx="33037">
                  <c:v>-88.055564000000004</c:v>
                </c:pt>
                <c:pt idx="33038">
                  <c:v>-87.963830000000002</c:v>
                </c:pt>
                <c:pt idx="33039">
                  <c:v>-75.830291000000003</c:v>
                </c:pt>
                <c:pt idx="33040">
                  <c:v>-83.225989999999982</c:v>
                </c:pt>
                <c:pt idx="33041">
                  <c:v>-88.276444999999981</c:v>
                </c:pt>
                <c:pt idx="33042">
                  <c:v>-88.051150000000007</c:v>
                </c:pt>
                <c:pt idx="33043">
                  <c:v>-71.536715999999998</c:v>
                </c:pt>
                <c:pt idx="33044">
                  <c:v>-88.146647000000002</c:v>
                </c:pt>
                <c:pt idx="33045">
                  <c:v>-71.506879999999981</c:v>
                </c:pt>
                <c:pt idx="33046">
                  <c:v>-72.348280000000003</c:v>
                </c:pt>
                <c:pt idx="33047">
                  <c:v>-71.048671999999982</c:v>
                </c:pt>
                <c:pt idx="33048">
                  <c:v>-71.899159999999995</c:v>
                </c:pt>
                <c:pt idx="33049">
                  <c:v>-71.052819</c:v>
                </c:pt>
                <c:pt idx="33050">
                  <c:v>-71.042586</c:v>
                </c:pt>
                <c:pt idx="33051">
                  <c:v>-90.574596</c:v>
                </c:pt>
                <c:pt idx="33052">
                  <c:v>-87.873034999999987</c:v>
                </c:pt>
                <c:pt idx="33053">
                  <c:v>-71.069370000000006</c:v>
                </c:pt>
                <c:pt idx="33054">
                  <c:v>-71.105634999999992</c:v>
                </c:pt>
                <c:pt idx="33055">
                  <c:v>-71.047128999999998</c:v>
                </c:pt>
                <c:pt idx="33056">
                  <c:v>-87.878589999999988</c:v>
                </c:pt>
                <c:pt idx="33057">
                  <c:v>-88.059757999999988</c:v>
                </c:pt>
                <c:pt idx="33058">
                  <c:v>-88.061111999999994</c:v>
                </c:pt>
                <c:pt idx="33059">
                  <c:v>-83.781310000000005</c:v>
                </c:pt>
                <c:pt idx="33060">
                  <c:v>-70.87187999999999</c:v>
                </c:pt>
                <c:pt idx="33061">
                  <c:v>-71.230189999999993</c:v>
                </c:pt>
                <c:pt idx="33062">
                  <c:v>-87.863631999999981</c:v>
                </c:pt>
                <c:pt idx="33063">
                  <c:v>-87.863631999999981</c:v>
                </c:pt>
                <c:pt idx="33064">
                  <c:v>-87.863631999999981</c:v>
                </c:pt>
                <c:pt idx="33065">
                  <c:v>-87.863631999999981</c:v>
                </c:pt>
                <c:pt idx="33066">
                  <c:v>-87.863631999999981</c:v>
                </c:pt>
                <c:pt idx="33067">
                  <c:v>-87.863631999999981</c:v>
                </c:pt>
                <c:pt idx="33068">
                  <c:v>-71.200090000000003</c:v>
                </c:pt>
                <c:pt idx="33069">
                  <c:v>-71.179873999999984</c:v>
                </c:pt>
                <c:pt idx="33070">
                  <c:v>-71.179873999999984</c:v>
                </c:pt>
                <c:pt idx="33071">
                  <c:v>-71.179873999999984</c:v>
                </c:pt>
                <c:pt idx="33072">
                  <c:v>-72.465159999999997</c:v>
                </c:pt>
                <c:pt idx="33073">
                  <c:v>-76.001230000000007</c:v>
                </c:pt>
                <c:pt idx="33074">
                  <c:v>-87.926000000000002</c:v>
                </c:pt>
                <c:pt idx="33075">
                  <c:v>-70.883689000000004</c:v>
                </c:pt>
                <c:pt idx="33076">
                  <c:v>-72.573904999999982</c:v>
                </c:pt>
                <c:pt idx="33077">
                  <c:v>-87.982640000000004</c:v>
                </c:pt>
                <c:pt idx="33078">
                  <c:v>-72.573930999999988</c:v>
                </c:pt>
                <c:pt idx="33079">
                  <c:v>-87.820999999999998</c:v>
                </c:pt>
                <c:pt idx="33080">
                  <c:v>-87.941379999999995</c:v>
                </c:pt>
                <c:pt idx="33081">
                  <c:v>-87.822429999999983</c:v>
                </c:pt>
                <c:pt idx="33082">
                  <c:v>-71.190240000000003</c:v>
                </c:pt>
                <c:pt idx="33083">
                  <c:v>-88.382741999999965</c:v>
                </c:pt>
                <c:pt idx="33084">
                  <c:v>-70.74342</c:v>
                </c:pt>
                <c:pt idx="33085">
                  <c:v>-73.330594000000005</c:v>
                </c:pt>
                <c:pt idx="33086">
                  <c:v>-71.038139999999999</c:v>
                </c:pt>
                <c:pt idx="33087">
                  <c:v>-87.928190000000001</c:v>
                </c:pt>
                <c:pt idx="33088">
                  <c:v>-88.333534</c:v>
                </c:pt>
                <c:pt idx="33089">
                  <c:v>-91.773894999999982</c:v>
                </c:pt>
                <c:pt idx="33090">
                  <c:v>-71.219380000000001</c:v>
                </c:pt>
                <c:pt idx="33091">
                  <c:v>-71.085849999999979</c:v>
                </c:pt>
                <c:pt idx="33092">
                  <c:v>-87.799959999999999</c:v>
                </c:pt>
                <c:pt idx="33093">
                  <c:v>-87.946619999999996</c:v>
                </c:pt>
                <c:pt idx="33094">
                  <c:v>-88.078620000000001</c:v>
                </c:pt>
                <c:pt idx="33095">
                  <c:v>-87.938182999999981</c:v>
                </c:pt>
                <c:pt idx="33096">
                  <c:v>-73.377110000000002</c:v>
                </c:pt>
                <c:pt idx="33097">
                  <c:v>-72.632699999999986</c:v>
                </c:pt>
                <c:pt idx="33098">
                  <c:v>-88.090170999999998</c:v>
                </c:pt>
                <c:pt idx="33099">
                  <c:v>-71.202865000000003</c:v>
                </c:pt>
                <c:pt idx="33100">
                  <c:v>-73.369860000000003</c:v>
                </c:pt>
                <c:pt idx="33101">
                  <c:v>-71.080190000000002</c:v>
                </c:pt>
                <c:pt idx="33102">
                  <c:v>-71.194777999999985</c:v>
                </c:pt>
                <c:pt idx="33103">
                  <c:v>-71.211960000000005</c:v>
                </c:pt>
                <c:pt idx="33104">
                  <c:v>-71.028673999999981</c:v>
                </c:pt>
                <c:pt idx="33105">
                  <c:v>-87.822572999999991</c:v>
                </c:pt>
                <c:pt idx="33106">
                  <c:v>-93.575915999999992</c:v>
                </c:pt>
                <c:pt idx="33107">
                  <c:v>-72.554300000000012</c:v>
                </c:pt>
                <c:pt idx="33108">
                  <c:v>-88.197220000000002</c:v>
                </c:pt>
                <c:pt idx="33109">
                  <c:v>-83.736284999999995</c:v>
                </c:pt>
                <c:pt idx="33110">
                  <c:v>-87.932028000000003</c:v>
                </c:pt>
                <c:pt idx="33111">
                  <c:v>-83.554991000000001</c:v>
                </c:pt>
                <c:pt idx="33112">
                  <c:v>-71.761279999999999</c:v>
                </c:pt>
                <c:pt idx="33113">
                  <c:v>-88.109550999999982</c:v>
                </c:pt>
                <c:pt idx="33114">
                  <c:v>-72.574999999999974</c:v>
                </c:pt>
                <c:pt idx="33115">
                  <c:v>-87.931449999999998</c:v>
                </c:pt>
                <c:pt idx="33116">
                  <c:v>-87.882508999999985</c:v>
                </c:pt>
                <c:pt idx="33117">
                  <c:v>-70.725515999999999</c:v>
                </c:pt>
                <c:pt idx="33118">
                  <c:v>-70.981630999999993</c:v>
                </c:pt>
                <c:pt idx="33119">
                  <c:v>-88.173308999999989</c:v>
                </c:pt>
                <c:pt idx="33120">
                  <c:v>-88.173952999999969</c:v>
                </c:pt>
                <c:pt idx="33121">
                  <c:v>-83.259450999999999</c:v>
                </c:pt>
                <c:pt idx="33122">
                  <c:v>-87.855056999999988</c:v>
                </c:pt>
                <c:pt idx="33123">
                  <c:v>-71.844070000000002</c:v>
                </c:pt>
                <c:pt idx="33124">
                  <c:v>-87.925109000000006</c:v>
                </c:pt>
                <c:pt idx="33125">
                  <c:v>-78.143429999999995</c:v>
                </c:pt>
                <c:pt idx="33126">
                  <c:v>-70.925479999999979</c:v>
                </c:pt>
                <c:pt idx="33127">
                  <c:v>-87.961849999999998</c:v>
                </c:pt>
                <c:pt idx="33128">
                  <c:v>-87.962999999999994</c:v>
                </c:pt>
                <c:pt idx="33129">
                  <c:v>-89.079569999999975</c:v>
                </c:pt>
                <c:pt idx="33130">
                  <c:v>-87.967597999999995</c:v>
                </c:pt>
                <c:pt idx="33131">
                  <c:v>-83.215695999999994</c:v>
                </c:pt>
                <c:pt idx="33132">
                  <c:v>-87.931120000000007</c:v>
                </c:pt>
                <c:pt idx="33133">
                  <c:v>-71.006540000000001</c:v>
                </c:pt>
                <c:pt idx="33134">
                  <c:v>-84.43732</c:v>
                </c:pt>
                <c:pt idx="33135">
                  <c:v>-70.975801999999987</c:v>
                </c:pt>
                <c:pt idx="33136">
                  <c:v>-83.564612999999994</c:v>
                </c:pt>
                <c:pt idx="33137">
                  <c:v>-83.253956000000002</c:v>
                </c:pt>
                <c:pt idx="33138">
                  <c:v>-71.824070000000006</c:v>
                </c:pt>
                <c:pt idx="33139">
                  <c:v>-83.249651999999998</c:v>
                </c:pt>
                <c:pt idx="33140">
                  <c:v>-87.95693</c:v>
                </c:pt>
                <c:pt idx="33141">
                  <c:v>-71.838080999999988</c:v>
                </c:pt>
                <c:pt idx="33142">
                  <c:v>-76.887866000000002</c:v>
                </c:pt>
                <c:pt idx="33143">
                  <c:v>-85.625119999999981</c:v>
                </c:pt>
                <c:pt idx="33144">
                  <c:v>-71.898869999999974</c:v>
                </c:pt>
                <c:pt idx="33145">
                  <c:v>-87.894250999999997</c:v>
                </c:pt>
                <c:pt idx="33146">
                  <c:v>-71.814936000000003</c:v>
                </c:pt>
                <c:pt idx="33147">
                  <c:v>-71.14654299999998</c:v>
                </c:pt>
                <c:pt idx="33148">
                  <c:v>-71.14654299999998</c:v>
                </c:pt>
                <c:pt idx="33149">
                  <c:v>-71.14654299999998</c:v>
                </c:pt>
                <c:pt idx="33150">
                  <c:v>-71.14654299999998</c:v>
                </c:pt>
                <c:pt idx="33151">
                  <c:v>-71.14654299999998</c:v>
                </c:pt>
                <c:pt idx="33152">
                  <c:v>-71.14654299999998</c:v>
                </c:pt>
                <c:pt idx="33153">
                  <c:v>-71.14654299999998</c:v>
                </c:pt>
                <c:pt idx="33154">
                  <c:v>-71.14654299999998</c:v>
                </c:pt>
                <c:pt idx="33155">
                  <c:v>-71.14654299999998</c:v>
                </c:pt>
                <c:pt idx="33156">
                  <c:v>-71.14654299999998</c:v>
                </c:pt>
                <c:pt idx="33157">
                  <c:v>-85.885160999999982</c:v>
                </c:pt>
                <c:pt idx="33158">
                  <c:v>-85.9011</c:v>
                </c:pt>
                <c:pt idx="33159">
                  <c:v>-70.956400000000002</c:v>
                </c:pt>
                <c:pt idx="33160">
                  <c:v>-72.619556000000003</c:v>
                </c:pt>
                <c:pt idx="33161">
                  <c:v>-122.72009</c:v>
                </c:pt>
                <c:pt idx="33162">
                  <c:v>-71.004009999999994</c:v>
                </c:pt>
                <c:pt idx="33163">
                  <c:v>-84.537840000000003</c:v>
                </c:pt>
                <c:pt idx="33164">
                  <c:v>-88.113034999999982</c:v>
                </c:pt>
                <c:pt idx="33165">
                  <c:v>-70.957469000000003</c:v>
                </c:pt>
                <c:pt idx="33166">
                  <c:v>-71.037080000000003</c:v>
                </c:pt>
                <c:pt idx="33167">
                  <c:v>-71.019750000000002</c:v>
                </c:pt>
                <c:pt idx="33168">
                  <c:v>-73.343812</c:v>
                </c:pt>
                <c:pt idx="33169">
                  <c:v>-97.126243000000002</c:v>
                </c:pt>
                <c:pt idx="33170">
                  <c:v>-70.999324999999999</c:v>
                </c:pt>
                <c:pt idx="33171">
                  <c:v>-71.230775999999992</c:v>
                </c:pt>
                <c:pt idx="33172">
                  <c:v>-71.230630000000005</c:v>
                </c:pt>
                <c:pt idx="33173">
                  <c:v>-87.842939999999999</c:v>
                </c:pt>
                <c:pt idx="33174">
                  <c:v>-89.074860000000001</c:v>
                </c:pt>
                <c:pt idx="33175">
                  <c:v>-85.594088999999983</c:v>
                </c:pt>
                <c:pt idx="33176">
                  <c:v>-72.60624</c:v>
                </c:pt>
                <c:pt idx="33177">
                  <c:v>-83.542360000000002</c:v>
                </c:pt>
                <c:pt idx="33178">
                  <c:v>-71.039289999999994</c:v>
                </c:pt>
                <c:pt idx="33179">
                  <c:v>-83.469399999999993</c:v>
                </c:pt>
                <c:pt idx="33180">
                  <c:v>-71.026973999999981</c:v>
                </c:pt>
                <c:pt idx="33181">
                  <c:v>-83.227430000000012</c:v>
                </c:pt>
                <c:pt idx="33182">
                  <c:v>-85.174897999999985</c:v>
                </c:pt>
                <c:pt idx="33183">
                  <c:v>-71.785379999999989</c:v>
                </c:pt>
                <c:pt idx="33184">
                  <c:v>-121.75653</c:v>
                </c:pt>
                <c:pt idx="33185">
                  <c:v>-71.168809999999979</c:v>
                </c:pt>
                <c:pt idx="33186">
                  <c:v>-89.112490999999991</c:v>
                </c:pt>
                <c:pt idx="33187">
                  <c:v>-88.308453</c:v>
                </c:pt>
                <c:pt idx="33188">
                  <c:v>-88.283670000000001</c:v>
                </c:pt>
                <c:pt idx="33189">
                  <c:v>-71.175203999999979</c:v>
                </c:pt>
                <c:pt idx="33190">
                  <c:v>-83.268601000000004</c:v>
                </c:pt>
                <c:pt idx="33191">
                  <c:v>-89.114660000000001</c:v>
                </c:pt>
                <c:pt idx="33192">
                  <c:v>-88.30251699999998</c:v>
                </c:pt>
                <c:pt idx="33193">
                  <c:v>-71.172329999999974</c:v>
                </c:pt>
                <c:pt idx="33194">
                  <c:v>-89.115319999999983</c:v>
                </c:pt>
                <c:pt idx="33195">
                  <c:v>-88.294477999999998</c:v>
                </c:pt>
                <c:pt idx="33196">
                  <c:v>-88.314313999999996</c:v>
                </c:pt>
                <c:pt idx="33197">
                  <c:v>-83.681770999999983</c:v>
                </c:pt>
                <c:pt idx="33198">
                  <c:v>-88.317811000000006</c:v>
                </c:pt>
                <c:pt idx="33199">
                  <c:v>-96.236435999999998</c:v>
                </c:pt>
                <c:pt idx="33200">
                  <c:v>-88.320370999999966</c:v>
                </c:pt>
                <c:pt idx="33201">
                  <c:v>-71.176731999999973</c:v>
                </c:pt>
                <c:pt idx="33202">
                  <c:v>-71.032338999999965</c:v>
                </c:pt>
                <c:pt idx="33203">
                  <c:v>-83.64834399999998</c:v>
                </c:pt>
                <c:pt idx="33204">
                  <c:v>-71.218316999999999</c:v>
                </c:pt>
                <c:pt idx="33205">
                  <c:v>-87.97654</c:v>
                </c:pt>
                <c:pt idx="33206">
                  <c:v>-71.030231999999998</c:v>
                </c:pt>
                <c:pt idx="33207">
                  <c:v>-71.018190000000004</c:v>
                </c:pt>
                <c:pt idx="33208">
                  <c:v>-88.302593999999999</c:v>
                </c:pt>
                <c:pt idx="33209">
                  <c:v>-71.029054000000002</c:v>
                </c:pt>
                <c:pt idx="33210">
                  <c:v>-71.017842000000002</c:v>
                </c:pt>
                <c:pt idx="33211">
                  <c:v>-87.964945</c:v>
                </c:pt>
                <c:pt idx="33212">
                  <c:v>-87.964945</c:v>
                </c:pt>
                <c:pt idx="33213">
                  <c:v>-88.300340999999989</c:v>
                </c:pt>
                <c:pt idx="33214">
                  <c:v>-71.017129999999995</c:v>
                </c:pt>
                <c:pt idx="33215">
                  <c:v>-87.967651000000004</c:v>
                </c:pt>
                <c:pt idx="33216">
                  <c:v>-83.317909999999998</c:v>
                </c:pt>
                <c:pt idx="33217">
                  <c:v>-87.955151999999998</c:v>
                </c:pt>
                <c:pt idx="33218">
                  <c:v>-83.318563999999995</c:v>
                </c:pt>
                <c:pt idx="33219">
                  <c:v>-87.948334000000003</c:v>
                </c:pt>
                <c:pt idx="33220">
                  <c:v>-83.319789999999998</c:v>
                </c:pt>
                <c:pt idx="33221">
                  <c:v>-83.318659999999994</c:v>
                </c:pt>
                <c:pt idx="33222">
                  <c:v>-83.325620000000001</c:v>
                </c:pt>
                <c:pt idx="33223">
                  <c:v>-71.01848099999998</c:v>
                </c:pt>
                <c:pt idx="33224">
                  <c:v>-83.325791999999979</c:v>
                </c:pt>
                <c:pt idx="33225">
                  <c:v>-83.323429999999973</c:v>
                </c:pt>
                <c:pt idx="33226">
                  <c:v>-83.321129999999997</c:v>
                </c:pt>
                <c:pt idx="33227">
                  <c:v>-83.319670000000002</c:v>
                </c:pt>
                <c:pt idx="33228">
                  <c:v>-83.318769999999986</c:v>
                </c:pt>
                <c:pt idx="33229">
                  <c:v>-83.320499999999981</c:v>
                </c:pt>
                <c:pt idx="33230">
                  <c:v>-83.32532999999998</c:v>
                </c:pt>
                <c:pt idx="33231">
                  <c:v>-83.325909999999979</c:v>
                </c:pt>
                <c:pt idx="33232">
                  <c:v>-83.32053999999998</c:v>
                </c:pt>
                <c:pt idx="33233">
                  <c:v>-85.68609099999999</c:v>
                </c:pt>
                <c:pt idx="33234">
                  <c:v>-83.319820000000007</c:v>
                </c:pt>
                <c:pt idx="33235">
                  <c:v>-83.32474599999999</c:v>
                </c:pt>
                <c:pt idx="33236">
                  <c:v>-83.326960999999983</c:v>
                </c:pt>
                <c:pt idx="33237">
                  <c:v>-71.00244499999998</c:v>
                </c:pt>
                <c:pt idx="33238">
                  <c:v>-87.942959999999999</c:v>
                </c:pt>
                <c:pt idx="33239">
                  <c:v>-83.318910000000002</c:v>
                </c:pt>
                <c:pt idx="33240">
                  <c:v>-83.318729999999974</c:v>
                </c:pt>
                <c:pt idx="33241">
                  <c:v>-70.992440000000002</c:v>
                </c:pt>
                <c:pt idx="33242">
                  <c:v>-83.324209999999994</c:v>
                </c:pt>
                <c:pt idx="33243">
                  <c:v>-83.323560000000001</c:v>
                </c:pt>
                <c:pt idx="33244">
                  <c:v>-83.318079999999981</c:v>
                </c:pt>
                <c:pt idx="33245">
                  <c:v>-83.318680000000001</c:v>
                </c:pt>
                <c:pt idx="33246">
                  <c:v>-70.827379999999991</c:v>
                </c:pt>
                <c:pt idx="33247">
                  <c:v>-83.681979999999982</c:v>
                </c:pt>
                <c:pt idx="33248">
                  <c:v>-87.963370999999981</c:v>
                </c:pt>
                <c:pt idx="33249">
                  <c:v>-87.946399999999997</c:v>
                </c:pt>
                <c:pt idx="33250">
                  <c:v>-72.558269999999993</c:v>
                </c:pt>
                <c:pt idx="33251">
                  <c:v>-71.018629000000004</c:v>
                </c:pt>
                <c:pt idx="33252">
                  <c:v>-87.962599999999995</c:v>
                </c:pt>
                <c:pt idx="33253">
                  <c:v>-83.195829999999987</c:v>
                </c:pt>
                <c:pt idx="33254">
                  <c:v>-71.178641999999968</c:v>
                </c:pt>
                <c:pt idx="33255">
                  <c:v>-88.775375999999966</c:v>
                </c:pt>
                <c:pt idx="33256">
                  <c:v>-87.979256000000007</c:v>
                </c:pt>
                <c:pt idx="33257">
                  <c:v>-83.231421999999995</c:v>
                </c:pt>
                <c:pt idx="33258">
                  <c:v>-83.764863000000005</c:v>
                </c:pt>
                <c:pt idx="33259">
                  <c:v>-70.828835999999967</c:v>
                </c:pt>
                <c:pt idx="33260">
                  <c:v>-88.974513000000002</c:v>
                </c:pt>
                <c:pt idx="33261">
                  <c:v>-87.992260000000002</c:v>
                </c:pt>
                <c:pt idx="33262">
                  <c:v>-83.747615999999994</c:v>
                </c:pt>
                <c:pt idx="33263">
                  <c:v>-71.132435999999984</c:v>
                </c:pt>
                <c:pt idx="33264">
                  <c:v>-87.958420000000004</c:v>
                </c:pt>
                <c:pt idx="33265">
                  <c:v>-87.964100000000002</c:v>
                </c:pt>
                <c:pt idx="33266">
                  <c:v>-71.045540000000003</c:v>
                </c:pt>
                <c:pt idx="33267">
                  <c:v>-74.997953999999993</c:v>
                </c:pt>
                <c:pt idx="33268">
                  <c:v>-71.149850000000001</c:v>
                </c:pt>
                <c:pt idx="33269">
                  <c:v>-85.012384999999981</c:v>
                </c:pt>
                <c:pt idx="33270">
                  <c:v>-85.012384999999981</c:v>
                </c:pt>
                <c:pt idx="33271">
                  <c:v>-71.763840999999999</c:v>
                </c:pt>
                <c:pt idx="33272">
                  <c:v>-83.222190999999981</c:v>
                </c:pt>
                <c:pt idx="33273">
                  <c:v>-87.894519000000003</c:v>
                </c:pt>
                <c:pt idx="33274">
                  <c:v>-83.757830000000013</c:v>
                </c:pt>
                <c:pt idx="33275">
                  <c:v>-87.893249999999995</c:v>
                </c:pt>
                <c:pt idx="33276">
                  <c:v>-87.893249999999995</c:v>
                </c:pt>
                <c:pt idx="33277">
                  <c:v>-83.696767999999992</c:v>
                </c:pt>
                <c:pt idx="33278">
                  <c:v>-83.736529000000004</c:v>
                </c:pt>
                <c:pt idx="33279">
                  <c:v>-78.681004999999999</c:v>
                </c:pt>
                <c:pt idx="33280">
                  <c:v>-83.677539999999979</c:v>
                </c:pt>
                <c:pt idx="33281">
                  <c:v>-88.974238</c:v>
                </c:pt>
                <c:pt idx="33282">
                  <c:v>-97.00530999999998</c:v>
                </c:pt>
                <c:pt idx="33283">
                  <c:v>-71.005033999999981</c:v>
                </c:pt>
                <c:pt idx="33284">
                  <c:v>-84.400499999999994</c:v>
                </c:pt>
                <c:pt idx="33285">
                  <c:v>-84.957297999999994</c:v>
                </c:pt>
                <c:pt idx="33286">
                  <c:v>-85.532854</c:v>
                </c:pt>
                <c:pt idx="33287">
                  <c:v>-85.532854</c:v>
                </c:pt>
                <c:pt idx="33288">
                  <c:v>-71.832379999999986</c:v>
                </c:pt>
                <c:pt idx="33289">
                  <c:v>-71.758763999999999</c:v>
                </c:pt>
                <c:pt idx="33290">
                  <c:v>-121.78505</c:v>
                </c:pt>
                <c:pt idx="33291">
                  <c:v>-71.018013999999994</c:v>
                </c:pt>
                <c:pt idx="33292">
                  <c:v>-88.839386999999988</c:v>
                </c:pt>
                <c:pt idx="33293">
                  <c:v>-88.292599999999993</c:v>
                </c:pt>
                <c:pt idx="33294">
                  <c:v>-84.420867000000001</c:v>
                </c:pt>
                <c:pt idx="33295">
                  <c:v>-84.420867000000001</c:v>
                </c:pt>
                <c:pt idx="33296">
                  <c:v>-84.420867000000001</c:v>
                </c:pt>
                <c:pt idx="33297">
                  <c:v>-84.423436999999993</c:v>
                </c:pt>
                <c:pt idx="33298">
                  <c:v>-84.436419000000001</c:v>
                </c:pt>
                <c:pt idx="33299">
                  <c:v>-70.924368999999999</c:v>
                </c:pt>
                <c:pt idx="33300">
                  <c:v>-83.646597999999983</c:v>
                </c:pt>
                <c:pt idx="33301">
                  <c:v>-83.732690000000005</c:v>
                </c:pt>
                <c:pt idx="33302">
                  <c:v>-87.981780000000001</c:v>
                </c:pt>
                <c:pt idx="33303">
                  <c:v>-70.998419999999996</c:v>
                </c:pt>
                <c:pt idx="33304">
                  <c:v>-71.787649999999999</c:v>
                </c:pt>
                <c:pt idx="33305">
                  <c:v>-84.388620000000003</c:v>
                </c:pt>
                <c:pt idx="33306">
                  <c:v>-70.917017999999999</c:v>
                </c:pt>
                <c:pt idx="33307">
                  <c:v>-83.654596999999981</c:v>
                </c:pt>
                <c:pt idx="33308">
                  <c:v>-83.844633000000002</c:v>
                </c:pt>
                <c:pt idx="33309">
                  <c:v>-70.992430000000013</c:v>
                </c:pt>
                <c:pt idx="33310">
                  <c:v>-85.199209999999994</c:v>
                </c:pt>
                <c:pt idx="33311">
                  <c:v>-84.384907999999982</c:v>
                </c:pt>
                <c:pt idx="33312">
                  <c:v>-71.81279099999999</c:v>
                </c:pt>
                <c:pt idx="33313">
                  <c:v>-83.420770000000005</c:v>
                </c:pt>
                <c:pt idx="33314">
                  <c:v>-71.027860000000004</c:v>
                </c:pt>
                <c:pt idx="33315">
                  <c:v>-83.623469999999998</c:v>
                </c:pt>
                <c:pt idx="33316">
                  <c:v>-88.157619999999994</c:v>
                </c:pt>
                <c:pt idx="33317">
                  <c:v>-85.193140999999983</c:v>
                </c:pt>
                <c:pt idx="33318">
                  <c:v>-83.164090000000002</c:v>
                </c:pt>
                <c:pt idx="33319">
                  <c:v>-71.958609999999993</c:v>
                </c:pt>
                <c:pt idx="33320">
                  <c:v>-83.32935999999998</c:v>
                </c:pt>
                <c:pt idx="33321">
                  <c:v>-83.700113999999999</c:v>
                </c:pt>
                <c:pt idx="33322">
                  <c:v>-71.040459999999996</c:v>
                </c:pt>
                <c:pt idx="33323">
                  <c:v>-73.766920999999996</c:v>
                </c:pt>
                <c:pt idx="33324">
                  <c:v>-87.946804999999998</c:v>
                </c:pt>
                <c:pt idx="33325">
                  <c:v>-88.155010999999988</c:v>
                </c:pt>
                <c:pt idx="33326">
                  <c:v>-87.942030000000003</c:v>
                </c:pt>
                <c:pt idx="33327">
                  <c:v>-88.156959000000001</c:v>
                </c:pt>
                <c:pt idx="33328">
                  <c:v>-85.183209000000005</c:v>
                </c:pt>
                <c:pt idx="33329">
                  <c:v>-89.05801799999999</c:v>
                </c:pt>
                <c:pt idx="33330">
                  <c:v>-88.151490999999979</c:v>
                </c:pt>
                <c:pt idx="33331">
                  <c:v>-72.57499</c:v>
                </c:pt>
                <c:pt idx="33332">
                  <c:v>-84.415325999999993</c:v>
                </c:pt>
                <c:pt idx="33333">
                  <c:v>-71.833789999999979</c:v>
                </c:pt>
                <c:pt idx="33334">
                  <c:v>-87.947318999999993</c:v>
                </c:pt>
                <c:pt idx="33335">
                  <c:v>-83.249370000000013</c:v>
                </c:pt>
                <c:pt idx="33336">
                  <c:v>-71.809725</c:v>
                </c:pt>
                <c:pt idx="33337">
                  <c:v>-83.20393</c:v>
                </c:pt>
                <c:pt idx="33338">
                  <c:v>-71.80637999999999</c:v>
                </c:pt>
                <c:pt idx="33339">
                  <c:v>-83.543470000000013</c:v>
                </c:pt>
                <c:pt idx="33340">
                  <c:v>-71.805689999999998</c:v>
                </c:pt>
                <c:pt idx="33341">
                  <c:v>-71.105877999999976</c:v>
                </c:pt>
                <c:pt idx="33342">
                  <c:v>-83.17819999999999</c:v>
                </c:pt>
                <c:pt idx="33343">
                  <c:v>-85.581659000000002</c:v>
                </c:pt>
                <c:pt idx="33344">
                  <c:v>-85.581659000000002</c:v>
                </c:pt>
                <c:pt idx="33345">
                  <c:v>-71.156419999999983</c:v>
                </c:pt>
                <c:pt idx="33346">
                  <c:v>-88.994060000000005</c:v>
                </c:pt>
                <c:pt idx="33347">
                  <c:v>-83.387577999999991</c:v>
                </c:pt>
                <c:pt idx="33348">
                  <c:v>-71.445779999999999</c:v>
                </c:pt>
                <c:pt idx="33349">
                  <c:v>-72.419196999999997</c:v>
                </c:pt>
                <c:pt idx="33350">
                  <c:v>-77.777690000000007</c:v>
                </c:pt>
                <c:pt idx="33351">
                  <c:v>-77.385525000000001</c:v>
                </c:pt>
                <c:pt idx="33352">
                  <c:v>-89.078349999999986</c:v>
                </c:pt>
                <c:pt idx="33353">
                  <c:v>-89.07550999999998</c:v>
                </c:pt>
                <c:pt idx="33354">
                  <c:v>-84.392258999999981</c:v>
                </c:pt>
                <c:pt idx="33355">
                  <c:v>-83.667590000000004</c:v>
                </c:pt>
                <c:pt idx="33356">
                  <c:v>-84.976399999999998</c:v>
                </c:pt>
                <c:pt idx="33357">
                  <c:v>-84.427429000000004</c:v>
                </c:pt>
                <c:pt idx="33358">
                  <c:v>-71.021940000000001</c:v>
                </c:pt>
                <c:pt idx="33359">
                  <c:v>-84.436110999999997</c:v>
                </c:pt>
                <c:pt idx="33360">
                  <c:v>-77.603717999999986</c:v>
                </c:pt>
                <c:pt idx="33361">
                  <c:v>-83.444096999999999</c:v>
                </c:pt>
                <c:pt idx="33362">
                  <c:v>-85.579799999999992</c:v>
                </c:pt>
                <c:pt idx="33363">
                  <c:v>-84.458151999999998</c:v>
                </c:pt>
                <c:pt idx="33364">
                  <c:v>-88.953238999999982</c:v>
                </c:pt>
                <c:pt idx="33365">
                  <c:v>-71.067279999999997</c:v>
                </c:pt>
                <c:pt idx="33366">
                  <c:v>-71.023165000000006</c:v>
                </c:pt>
                <c:pt idx="33367">
                  <c:v>-88.981505999999996</c:v>
                </c:pt>
                <c:pt idx="33368">
                  <c:v>-71.841070000000002</c:v>
                </c:pt>
                <c:pt idx="33369">
                  <c:v>-89.09581</c:v>
                </c:pt>
                <c:pt idx="33370">
                  <c:v>-89.095769999999973</c:v>
                </c:pt>
                <c:pt idx="33371">
                  <c:v>-83.484871999999982</c:v>
                </c:pt>
                <c:pt idx="33372">
                  <c:v>-71.568326999999982</c:v>
                </c:pt>
                <c:pt idx="33373">
                  <c:v>-84.986136000000002</c:v>
                </c:pt>
                <c:pt idx="33374">
                  <c:v>-87.955039999999983</c:v>
                </c:pt>
                <c:pt idx="33375">
                  <c:v>-71.769121999999996</c:v>
                </c:pt>
                <c:pt idx="33376">
                  <c:v>-71.752301999999986</c:v>
                </c:pt>
                <c:pt idx="33377">
                  <c:v>-71.425115000000005</c:v>
                </c:pt>
                <c:pt idx="33378">
                  <c:v>-71.031337999999991</c:v>
                </c:pt>
                <c:pt idx="33379">
                  <c:v>-70.86041299999998</c:v>
                </c:pt>
                <c:pt idx="33380">
                  <c:v>-87.95872</c:v>
                </c:pt>
                <c:pt idx="33381">
                  <c:v>-87.952670000000012</c:v>
                </c:pt>
                <c:pt idx="33382">
                  <c:v>-83.733555999999993</c:v>
                </c:pt>
                <c:pt idx="33383">
                  <c:v>-71.676169999999999</c:v>
                </c:pt>
                <c:pt idx="33384">
                  <c:v>-83.485050000000001</c:v>
                </c:pt>
                <c:pt idx="33385">
                  <c:v>-88.344200000000001</c:v>
                </c:pt>
                <c:pt idx="33386">
                  <c:v>-88.344200000000001</c:v>
                </c:pt>
                <c:pt idx="33387">
                  <c:v>-88.020974999999993</c:v>
                </c:pt>
                <c:pt idx="33388">
                  <c:v>-73.682073999999986</c:v>
                </c:pt>
                <c:pt idx="33389">
                  <c:v>-85.634349999999998</c:v>
                </c:pt>
                <c:pt idx="33390">
                  <c:v>-71.712926999999993</c:v>
                </c:pt>
                <c:pt idx="33391">
                  <c:v>-121.726874</c:v>
                </c:pt>
                <c:pt idx="33392">
                  <c:v>-88.201262999999997</c:v>
                </c:pt>
                <c:pt idx="33393">
                  <c:v>-71.40831</c:v>
                </c:pt>
                <c:pt idx="33394">
                  <c:v>-71.16001</c:v>
                </c:pt>
                <c:pt idx="33395">
                  <c:v>-71.163064000000006</c:v>
                </c:pt>
                <c:pt idx="33396">
                  <c:v>-88.977630000000005</c:v>
                </c:pt>
                <c:pt idx="33397">
                  <c:v>-83.671969999999973</c:v>
                </c:pt>
                <c:pt idx="33398">
                  <c:v>-83.270160000000004</c:v>
                </c:pt>
                <c:pt idx="33399">
                  <c:v>-84.473460000000003</c:v>
                </c:pt>
                <c:pt idx="33400">
                  <c:v>-71.60808999999999</c:v>
                </c:pt>
                <c:pt idx="33401">
                  <c:v>-89.000675000000001</c:v>
                </c:pt>
                <c:pt idx="33402">
                  <c:v>-71.607969999999995</c:v>
                </c:pt>
                <c:pt idx="33403">
                  <c:v>-83.740582000000003</c:v>
                </c:pt>
                <c:pt idx="33404">
                  <c:v>-89.633125000000007</c:v>
                </c:pt>
                <c:pt idx="33405">
                  <c:v>-71.762500000000003</c:v>
                </c:pt>
                <c:pt idx="33406">
                  <c:v>-122.81121</c:v>
                </c:pt>
                <c:pt idx="33407">
                  <c:v>-83.198369999999983</c:v>
                </c:pt>
                <c:pt idx="33408">
                  <c:v>-71.689576999999986</c:v>
                </c:pt>
                <c:pt idx="33409">
                  <c:v>-83.779430000000005</c:v>
                </c:pt>
                <c:pt idx="33410">
                  <c:v>-89.242549999999994</c:v>
                </c:pt>
                <c:pt idx="33411">
                  <c:v>-73.207068000000007</c:v>
                </c:pt>
                <c:pt idx="33412">
                  <c:v>-83.743003000000002</c:v>
                </c:pt>
                <c:pt idx="33413">
                  <c:v>-71.036415000000005</c:v>
                </c:pt>
                <c:pt idx="33414">
                  <c:v>-83.182265000000001</c:v>
                </c:pt>
                <c:pt idx="33415">
                  <c:v>-71.379049999999992</c:v>
                </c:pt>
                <c:pt idx="33416">
                  <c:v>-71.633219999999994</c:v>
                </c:pt>
                <c:pt idx="33417">
                  <c:v>-85.665990999999991</c:v>
                </c:pt>
                <c:pt idx="33418">
                  <c:v>-85.665990999999991</c:v>
                </c:pt>
                <c:pt idx="33419">
                  <c:v>-83.207984999999994</c:v>
                </c:pt>
                <c:pt idx="33420">
                  <c:v>-89.632374999999968</c:v>
                </c:pt>
                <c:pt idx="33421">
                  <c:v>-71.437380000000005</c:v>
                </c:pt>
                <c:pt idx="33422">
                  <c:v>-83.782660000000007</c:v>
                </c:pt>
                <c:pt idx="33423">
                  <c:v>-86.305695999999998</c:v>
                </c:pt>
                <c:pt idx="33424">
                  <c:v>-86.305695999999998</c:v>
                </c:pt>
                <c:pt idx="33425">
                  <c:v>-71.601378999999966</c:v>
                </c:pt>
                <c:pt idx="33426">
                  <c:v>-83.261953000000005</c:v>
                </c:pt>
                <c:pt idx="33427">
                  <c:v>-83.261953000000005</c:v>
                </c:pt>
                <c:pt idx="33428">
                  <c:v>-83.261953000000005</c:v>
                </c:pt>
                <c:pt idx="33429">
                  <c:v>-83.261953000000005</c:v>
                </c:pt>
                <c:pt idx="33430">
                  <c:v>-83.261953000000005</c:v>
                </c:pt>
                <c:pt idx="33431">
                  <c:v>-83.261953000000005</c:v>
                </c:pt>
                <c:pt idx="33432">
                  <c:v>-83.261953000000005</c:v>
                </c:pt>
                <c:pt idx="33433">
                  <c:v>-83.261953000000005</c:v>
                </c:pt>
                <c:pt idx="33434">
                  <c:v>-83.261953000000005</c:v>
                </c:pt>
                <c:pt idx="33435">
                  <c:v>-83.261953000000005</c:v>
                </c:pt>
                <c:pt idx="33436">
                  <c:v>-83.261953000000005</c:v>
                </c:pt>
                <c:pt idx="33437">
                  <c:v>-83.261953000000005</c:v>
                </c:pt>
                <c:pt idx="33438">
                  <c:v>-83.261953000000005</c:v>
                </c:pt>
                <c:pt idx="33439">
                  <c:v>-83.261953000000005</c:v>
                </c:pt>
                <c:pt idx="33440">
                  <c:v>-83.261953000000005</c:v>
                </c:pt>
                <c:pt idx="33441">
                  <c:v>-83.261953000000005</c:v>
                </c:pt>
                <c:pt idx="33442">
                  <c:v>-83.261953000000005</c:v>
                </c:pt>
                <c:pt idx="33443">
                  <c:v>-83.261953000000005</c:v>
                </c:pt>
                <c:pt idx="33444">
                  <c:v>-83.261953000000005</c:v>
                </c:pt>
                <c:pt idx="33445">
                  <c:v>-83.261953000000005</c:v>
                </c:pt>
                <c:pt idx="33446">
                  <c:v>-83.261953000000005</c:v>
                </c:pt>
                <c:pt idx="33447">
                  <c:v>-83.261953000000005</c:v>
                </c:pt>
                <c:pt idx="33448">
                  <c:v>-83.261953000000005</c:v>
                </c:pt>
                <c:pt idx="33449">
                  <c:v>-83.261953000000005</c:v>
                </c:pt>
                <c:pt idx="33450">
                  <c:v>-83.261953000000005</c:v>
                </c:pt>
                <c:pt idx="33451">
                  <c:v>-83.261953000000005</c:v>
                </c:pt>
                <c:pt idx="33452">
                  <c:v>-71.58636199999998</c:v>
                </c:pt>
                <c:pt idx="33453">
                  <c:v>-83.863518999999982</c:v>
                </c:pt>
                <c:pt idx="33454">
                  <c:v>-74.149494000000004</c:v>
                </c:pt>
                <c:pt idx="33455">
                  <c:v>-71.674684999999982</c:v>
                </c:pt>
                <c:pt idx="33456">
                  <c:v>-77.22072</c:v>
                </c:pt>
                <c:pt idx="33457">
                  <c:v>-83.795981999999981</c:v>
                </c:pt>
                <c:pt idx="33458">
                  <c:v>-85.099053999999995</c:v>
                </c:pt>
                <c:pt idx="33459">
                  <c:v>-85.580929999999995</c:v>
                </c:pt>
                <c:pt idx="33460">
                  <c:v>-71.57213999999999</c:v>
                </c:pt>
                <c:pt idx="33461">
                  <c:v>-72.275339999999986</c:v>
                </c:pt>
                <c:pt idx="33462">
                  <c:v>-88.849271999999999</c:v>
                </c:pt>
                <c:pt idx="33463">
                  <c:v>-71.23545</c:v>
                </c:pt>
                <c:pt idx="33464">
                  <c:v>-71.671383999999989</c:v>
                </c:pt>
                <c:pt idx="33465">
                  <c:v>-71.759990000000002</c:v>
                </c:pt>
                <c:pt idx="33466">
                  <c:v>-71.774941999999982</c:v>
                </c:pt>
                <c:pt idx="33467">
                  <c:v>-71.80307999999998</c:v>
                </c:pt>
                <c:pt idx="33468">
                  <c:v>-71.485039999999998</c:v>
                </c:pt>
                <c:pt idx="33469">
                  <c:v>-71.803210000000007</c:v>
                </c:pt>
                <c:pt idx="33470">
                  <c:v>-71.030199999999994</c:v>
                </c:pt>
                <c:pt idx="33471">
                  <c:v>-86.262513999999996</c:v>
                </c:pt>
                <c:pt idx="33472">
                  <c:v>-85.582979999999992</c:v>
                </c:pt>
                <c:pt idx="33473">
                  <c:v>-71.214692999999997</c:v>
                </c:pt>
                <c:pt idx="33474">
                  <c:v>-71.775397999999967</c:v>
                </c:pt>
                <c:pt idx="33475">
                  <c:v>-73.233999999999995</c:v>
                </c:pt>
                <c:pt idx="33476">
                  <c:v>-88.003140000000002</c:v>
                </c:pt>
                <c:pt idx="33477">
                  <c:v>-71.402056000000002</c:v>
                </c:pt>
                <c:pt idx="33478">
                  <c:v>-83.87640399999998</c:v>
                </c:pt>
                <c:pt idx="33479">
                  <c:v>-71.049700000000001</c:v>
                </c:pt>
                <c:pt idx="33480">
                  <c:v>-71.423184000000006</c:v>
                </c:pt>
                <c:pt idx="33481">
                  <c:v>-85.65446799999998</c:v>
                </c:pt>
                <c:pt idx="33482">
                  <c:v>-83.280451999999983</c:v>
                </c:pt>
                <c:pt idx="33483">
                  <c:v>-71.234413000000004</c:v>
                </c:pt>
                <c:pt idx="33484">
                  <c:v>-71.423292000000004</c:v>
                </c:pt>
                <c:pt idx="33485">
                  <c:v>-85.221048999999979</c:v>
                </c:pt>
                <c:pt idx="33486">
                  <c:v>-71.801282999999998</c:v>
                </c:pt>
                <c:pt idx="33487">
                  <c:v>-73.973555000000005</c:v>
                </c:pt>
                <c:pt idx="33488">
                  <c:v>-85.197773999999981</c:v>
                </c:pt>
                <c:pt idx="33489">
                  <c:v>-83.715970000000013</c:v>
                </c:pt>
                <c:pt idx="33490">
                  <c:v>-85.658809999999988</c:v>
                </c:pt>
                <c:pt idx="33491">
                  <c:v>-83.689184999999981</c:v>
                </c:pt>
                <c:pt idx="33492">
                  <c:v>-71.292237999999998</c:v>
                </c:pt>
                <c:pt idx="33493">
                  <c:v>-71.385473999999988</c:v>
                </c:pt>
                <c:pt idx="33494">
                  <c:v>-71.22987999999998</c:v>
                </c:pt>
                <c:pt idx="33495">
                  <c:v>-71.221876999999992</c:v>
                </c:pt>
                <c:pt idx="33496">
                  <c:v>-83.716610000000003</c:v>
                </c:pt>
                <c:pt idx="33497">
                  <c:v>-71.395085999999992</c:v>
                </c:pt>
                <c:pt idx="33498">
                  <c:v>-89.064744000000005</c:v>
                </c:pt>
                <c:pt idx="33499">
                  <c:v>-89.064744000000005</c:v>
                </c:pt>
                <c:pt idx="33500">
                  <c:v>-89.064744000000005</c:v>
                </c:pt>
                <c:pt idx="33501">
                  <c:v>-89.064744000000005</c:v>
                </c:pt>
                <c:pt idx="33502">
                  <c:v>-89.064744000000005</c:v>
                </c:pt>
                <c:pt idx="33503">
                  <c:v>-89.064744000000005</c:v>
                </c:pt>
                <c:pt idx="33504">
                  <c:v>-89.064744000000005</c:v>
                </c:pt>
                <c:pt idx="33505">
                  <c:v>-71.219721000000007</c:v>
                </c:pt>
                <c:pt idx="33506">
                  <c:v>-85.65173999999999</c:v>
                </c:pt>
                <c:pt idx="33507">
                  <c:v>-71.21508</c:v>
                </c:pt>
                <c:pt idx="33508">
                  <c:v>-71.219457000000006</c:v>
                </c:pt>
                <c:pt idx="33509">
                  <c:v>-71.213226000000006</c:v>
                </c:pt>
                <c:pt idx="33510">
                  <c:v>-71.805324999999982</c:v>
                </c:pt>
                <c:pt idx="33511">
                  <c:v>-71.831999999999994</c:v>
                </c:pt>
                <c:pt idx="33512">
                  <c:v>-79.407594000000003</c:v>
                </c:pt>
                <c:pt idx="33513">
                  <c:v>-79.407594000000003</c:v>
                </c:pt>
                <c:pt idx="33514">
                  <c:v>-79.407594000000003</c:v>
                </c:pt>
                <c:pt idx="33515">
                  <c:v>-87.982389999999981</c:v>
                </c:pt>
                <c:pt idx="33516">
                  <c:v>-87.998779999999982</c:v>
                </c:pt>
                <c:pt idx="33517">
                  <c:v>-71.296959999999999</c:v>
                </c:pt>
                <c:pt idx="33518">
                  <c:v>-71.761089999999996</c:v>
                </c:pt>
                <c:pt idx="33519">
                  <c:v>-83.684218999999999</c:v>
                </c:pt>
                <c:pt idx="33520">
                  <c:v>-71.401082000000002</c:v>
                </c:pt>
                <c:pt idx="33521">
                  <c:v>-71.378918999999968</c:v>
                </c:pt>
                <c:pt idx="33522">
                  <c:v>-71.807004000000006</c:v>
                </c:pt>
                <c:pt idx="33523">
                  <c:v>-71.807004000000006</c:v>
                </c:pt>
                <c:pt idx="33524">
                  <c:v>-71.807004000000006</c:v>
                </c:pt>
                <c:pt idx="33525">
                  <c:v>-71.807004000000006</c:v>
                </c:pt>
                <c:pt idx="33526">
                  <c:v>-71.807004000000006</c:v>
                </c:pt>
                <c:pt idx="33527">
                  <c:v>-71.807004000000006</c:v>
                </c:pt>
                <c:pt idx="33528">
                  <c:v>-71.807004000000006</c:v>
                </c:pt>
                <c:pt idx="33529">
                  <c:v>-71.807004000000006</c:v>
                </c:pt>
                <c:pt idx="33530">
                  <c:v>-71.807004000000006</c:v>
                </c:pt>
                <c:pt idx="33531">
                  <c:v>-71.807004000000006</c:v>
                </c:pt>
                <c:pt idx="33532">
                  <c:v>-71.807004000000006</c:v>
                </c:pt>
                <c:pt idx="33533">
                  <c:v>-71.807004000000006</c:v>
                </c:pt>
                <c:pt idx="33534">
                  <c:v>-71.807004000000006</c:v>
                </c:pt>
                <c:pt idx="33535">
                  <c:v>-71.807004000000006</c:v>
                </c:pt>
                <c:pt idx="33536">
                  <c:v>-71.807004000000006</c:v>
                </c:pt>
                <c:pt idx="33537">
                  <c:v>-71.807004000000006</c:v>
                </c:pt>
                <c:pt idx="33538">
                  <c:v>-71.807004000000006</c:v>
                </c:pt>
                <c:pt idx="33539">
                  <c:v>-71.807004000000006</c:v>
                </c:pt>
                <c:pt idx="33540">
                  <c:v>-71.807004000000006</c:v>
                </c:pt>
                <c:pt idx="33541">
                  <c:v>-71.807004000000006</c:v>
                </c:pt>
                <c:pt idx="33542">
                  <c:v>-71.807004000000006</c:v>
                </c:pt>
                <c:pt idx="33543">
                  <c:v>-71.807004000000006</c:v>
                </c:pt>
                <c:pt idx="33544">
                  <c:v>-71.807004000000006</c:v>
                </c:pt>
                <c:pt idx="33545">
                  <c:v>-71.807004000000006</c:v>
                </c:pt>
                <c:pt idx="33546">
                  <c:v>-71.807004000000006</c:v>
                </c:pt>
                <c:pt idx="33547">
                  <c:v>-71.807004000000006</c:v>
                </c:pt>
                <c:pt idx="33548">
                  <c:v>-71.807004000000006</c:v>
                </c:pt>
                <c:pt idx="33549">
                  <c:v>-71.807004000000006</c:v>
                </c:pt>
                <c:pt idx="33550">
                  <c:v>-71.807004000000006</c:v>
                </c:pt>
                <c:pt idx="33551">
                  <c:v>-71.807004000000006</c:v>
                </c:pt>
                <c:pt idx="33552">
                  <c:v>-71.807004000000006</c:v>
                </c:pt>
                <c:pt idx="33553">
                  <c:v>-71.807004000000006</c:v>
                </c:pt>
                <c:pt idx="33554">
                  <c:v>-85.558089999999993</c:v>
                </c:pt>
                <c:pt idx="33555">
                  <c:v>-71.399199999999993</c:v>
                </c:pt>
                <c:pt idx="33556">
                  <c:v>-85.560109999999995</c:v>
                </c:pt>
                <c:pt idx="33557">
                  <c:v>-87.879899999999992</c:v>
                </c:pt>
                <c:pt idx="33558">
                  <c:v>-85.559640000000002</c:v>
                </c:pt>
                <c:pt idx="33559">
                  <c:v>-85.558380999999969</c:v>
                </c:pt>
                <c:pt idx="33560">
                  <c:v>-83.458540999999983</c:v>
                </c:pt>
                <c:pt idx="33561">
                  <c:v>-85.560980000000001</c:v>
                </c:pt>
                <c:pt idx="33562">
                  <c:v>-87.959276000000003</c:v>
                </c:pt>
                <c:pt idx="33563">
                  <c:v>-87.959276000000003</c:v>
                </c:pt>
                <c:pt idx="33564">
                  <c:v>-87.959276000000003</c:v>
                </c:pt>
                <c:pt idx="33565">
                  <c:v>-87.959276000000003</c:v>
                </c:pt>
                <c:pt idx="33566">
                  <c:v>-71.274884999999998</c:v>
                </c:pt>
                <c:pt idx="33567">
                  <c:v>-71.940281999999996</c:v>
                </c:pt>
                <c:pt idx="33568">
                  <c:v>-71.940281999999996</c:v>
                </c:pt>
                <c:pt idx="33569">
                  <c:v>-71.940281999999996</c:v>
                </c:pt>
                <c:pt idx="33570">
                  <c:v>-71.940281999999996</c:v>
                </c:pt>
                <c:pt idx="33571">
                  <c:v>-71.940281999999996</c:v>
                </c:pt>
                <c:pt idx="33572">
                  <c:v>-71.940281999999996</c:v>
                </c:pt>
                <c:pt idx="33573">
                  <c:v>-71.940281999999996</c:v>
                </c:pt>
                <c:pt idx="33574">
                  <c:v>-71.940281999999996</c:v>
                </c:pt>
                <c:pt idx="33575">
                  <c:v>-71.940281999999996</c:v>
                </c:pt>
                <c:pt idx="33576">
                  <c:v>-71.940281999999996</c:v>
                </c:pt>
                <c:pt idx="33577">
                  <c:v>-71.940281999999996</c:v>
                </c:pt>
                <c:pt idx="33578">
                  <c:v>-71.940281999999996</c:v>
                </c:pt>
                <c:pt idx="33579">
                  <c:v>-71.940281999999996</c:v>
                </c:pt>
                <c:pt idx="33580">
                  <c:v>-71.940281999999996</c:v>
                </c:pt>
                <c:pt idx="33581">
                  <c:v>-71.940281999999996</c:v>
                </c:pt>
                <c:pt idx="33582">
                  <c:v>-72.576204000000004</c:v>
                </c:pt>
                <c:pt idx="33583">
                  <c:v>-86.109080999999989</c:v>
                </c:pt>
                <c:pt idx="33584">
                  <c:v>-71.101399999999998</c:v>
                </c:pt>
                <c:pt idx="33585">
                  <c:v>-71.805419999999998</c:v>
                </c:pt>
                <c:pt idx="33586">
                  <c:v>-71.771500000000003</c:v>
                </c:pt>
                <c:pt idx="33587">
                  <c:v>-71.211946999999995</c:v>
                </c:pt>
                <c:pt idx="33588">
                  <c:v>-89.029953000000006</c:v>
                </c:pt>
                <c:pt idx="33589">
                  <c:v>-85.179969999999983</c:v>
                </c:pt>
                <c:pt idx="33590">
                  <c:v>-83.271510000000006</c:v>
                </c:pt>
                <c:pt idx="33591">
                  <c:v>-85.542550000000006</c:v>
                </c:pt>
                <c:pt idx="33592">
                  <c:v>-71.574692999999982</c:v>
                </c:pt>
                <c:pt idx="33593">
                  <c:v>-89.028655000000001</c:v>
                </c:pt>
                <c:pt idx="33594">
                  <c:v>-88.824295000000006</c:v>
                </c:pt>
                <c:pt idx="33595">
                  <c:v>-88.824295000000006</c:v>
                </c:pt>
                <c:pt idx="33596">
                  <c:v>-88.824295000000006</c:v>
                </c:pt>
                <c:pt idx="33597">
                  <c:v>-88.824295000000006</c:v>
                </c:pt>
                <c:pt idx="33598">
                  <c:v>-88.824295000000006</c:v>
                </c:pt>
                <c:pt idx="33599">
                  <c:v>-88.824295000000006</c:v>
                </c:pt>
                <c:pt idx="33600">
                  <c:v>-88.824295000000006</c:v>
                </c:pt>
                <c:pt idx="33601">
                  <c:v>-88.824295000000006</c:v>
                </c:pt>
                <c:pt idx="33602">
                  <c:v>-88.824295000000006</c:v>
                </c:pt>
                <c:pt idx="33603">
                  <c:v>-88.824295000000006</c:v>
                </c:pt>
                <c:pt idx="33604">
                  <c:v>-83.448779999999999</c:v>
                </c:pt>
                <c:pt idx="33605">
                  <c:v>-71.173858999999965</c:v>
                </c:pt>
                <c:pt idx="33606">
                  <c:v>-71.176901999999984</c:v>
                </c:pt>
                <c:pt idx="33607">
                  <c:v>-71.354500000000002</c:v>
                </c:pt>
                <c:pt idx="33608">
                  <c:v>-83.450239999999994</c:v>
                </c:pt>
                <c:pt idx="33609">
                  <c:v>-83.175949999999986</c:v>
                </c:pt>
                <c:pt idx="33610">
                  <c:v>-88.262320000000003</c:v>
                </c:pt>
                <c:pt idx="33611">
                  <c:v>-71.39949</c:v>
                </c:pt>
                <c:pt idx="33612">
                  <c:v>-83.480130000000003</c:v>
                </c:pt>
                <c:pt idx="33613">
                  <c:v>-88.452245000000005</c:v>
                </c:pt>
                <c:pt idx="33614">
                  <c:v>-88.452245000000005</c:v>
                </c:pt>
                <c:pt idx="33615">
                  <c:v>-88.452245000000005</c:v>
                </c:pt>
                <c:pt idx="33616">
                  <c:v>-88.96687</c:v>
                </c:pt>
                <c:pt idx="33617">
                  <c:v>-83.294719999999998</c:v>
                </c:pt>
                <c:pt idx="33618">
                  <c:v>-71.254810000000006</c:v>
                </c:pt>
                <c:pt idx="33619">
                  <c:v>-71.06047199999999</c:v>
                </c:pt>
                <c:pt idx="33620">
                  <c:v>-87.436116999999996</c:v>
                </c:pt>
                <c:pt idx="33621">
                  <c:v>-73.261750000000006</c:v>
                </c:pt>
                <c:pt idx="33622">
                  <c:v>-87.897054999999995</c:v>
                </c:pt>
                <c:pt idx="33623">
                  <c:v>-71.059523999999996</c:v>
                </c:pt>
                <c:pt idx="33624">
                  <c:v>-83.202037999999988</c:v>
                </c:pt>
                <c:pt idx="33625">
                  <c:v>-83.046367000000004</c:v>
                </c:pt>
                <c:pt idx="33626">
                  <c:v>-71.068157999999983</c:v>
                </c:pt>
                <c:pt idx="33627">
                  <c:v>-87.88467</c:v>
                </c:pt>
                <c:pt idx="33628">
                  <c:v>-75.769560999999996</c:v>
                </c:pt>
                <c:pt idx="33629">
                  <c:v>-87.884730000000005</c:v>
                </c:pt>
                <c:pt idx="33630">
                  <c:v>-88.047809000000001</c:v>
                </c:pt>
                <c:pt idx="33631">
                  <c:v>-83.046149999999997</c:v>
                </c:pt>
                <c:pt idx="33632">
                  <c:v>-71.062650000000005</c:v>
                </c:pt>
                <c:pt idx="33633">
                  <c:v>-83.048000000000002</c:v>
                </c:pt>
                <c:pt idx="33634">
                  <c:v>-85.507559999999998</c:v>
                </c:pt>
                <c:pt idx="33635">
                  <c:v>-71.020171999999988</c:v>
                </c:pt>
                <c:pt idx="33636">
                  <c:v>-71.020171999999988</c:v>
                </c:pt>
                <c:pt idx="33637">
                  <c:v>-71.020171999999988</c:v>
                </c:pt>
                <c:pt idx="33638">
                  <c:v>-83.489750000000001</c:v>
                </c:pt>
                <c:pt idx="33639">
                  <c:v>-71.027969999999996</c:v>
                </c:pt>
                <c:pt idx="33640">
                  <c:v>-122.866074</c:v>
                </c:pt>
                <c:pt idx="33641">
                  <c:v>-71.078639999999979</c:v>
                </c:pt>
                <c:pt idx="33642">
                  <c:v>-71.078639999999979</c:v>
                </c:pt>
                <c:pt idx="33643">
                  <c:v>-71.078639999999979</c:v>
                </c:pt>
                <c:pt idx="33644">
                  <c:v>-88.263739999999999</c:v>
                </c:pt>
                <c:pt idx="33645">
                  <c:v>-71.607729999999975</c:v>
                </c:pt>
                <c:pt idx="33646">
                  <c:v>-71.100886999999986</c:v>
                </c:pt>
                <c:pt idx="33647">
                  <c:v>-87.894208000000006</c:v>
                </c:pt>
                <c:pt idx="33648">
                  <c:v>-122.86676</c:v>
                </c:pt>
                <c:pt idx="33649">
                  <c:v>-83.460260000000005</c:v>
                </c:pt>
                <c:pt idx="33650">
                  <c:v>-88.026481999999987</c:v>
                </c:pt>
                <c:pt idx="33651">
                  <c:v>-83.397208000000006</c:v>
                </c:pt>
                <c:pt idx="33652">
                  <c:v>-84.415167999999994</c:v>
                </c:pt>
                <c:pt idx="33653">
                  <c:v>-77.33063199999998</c:v>
                </c:pt>
                <c:pt idx="33654">
                  <c:v>-89.161204999999995</c:v>
                </c:pt>
                <c:pt idx="33655">
                  <c:v>-83.394267999999997</c:v>
                </c:pt>
                <c:pt idx="33656">
                  <c:v>-122.86190999999999</c:v>
                </c:pt>
                <c:pt idx="33657">
                  <c:v>-71.067618999999993</c:v>
                </c:pt>
                <c:pt idx="33658">
                  <c:v>-71.149979999999999</c:v>
                </c:pt>
                <c:pt idx="33659">
                  <c:v>-71.104269000000002</c:v>
                </c:pt>
                <c:pt idx="33660">
                  <c:v>-87.893680000000003</c:v>
                </c:pt>
                <c:pt idx="33661">
                  <c:v>-88.016400000000004</c:v>
                </c:pt>
                <c:pt idx="33662">
                  <c:v>-85.186120000000003</c:v>
                </c:pt>
                <c:pt idx="33663">
                  <c:v>-72.663692999999981</c:v>
                </c:pt>
                <c:pt idx="33664">
                  <c:v>-71.50997799999999</c:v>
                </c:pt>
                <c:pt idx="33665">
                  <c:v>-72.508219999999994</c:v>
                </c:pt>
                <c:pt idx="33666">
                  <c:v>-71.586611000000005</c:v>
                </c:pt>
                <c:pt idx="33667">
                  <c:v>-83.200642000000002</c:v>
                </c:pt>
                <c:pt idx="33668">
                  <c:v>-83.200642000000002</c:v>
                </c:pt>
                <c:pt idx="33669">
                  <c:v>-83.200642000000002</c:v>
                </c:pt>
                <c:pt idx="33670">
                  <c:v>-71.122369999999975</c:v>
                </c:pt>
                <c:pt idx="33671">
                  <c:v>-71.122799999999984</c:v>
                </c:pt>
                <c:pt idx="33672">
                  <c:v>-71.141019999999997</c:v>
                </c:pt>
                <c:pt idx="33673">
                  <c:v>-122.858923</c:v>
                </c:pt>
                <c:pt idx="33674">
                  <c:v>-122.858923</c:v>
                </c:pt>
                <c:pt idx="33675">
                  <c:v>-122.88176900000001</c:v>
                </c:pt>
                <c:pt idx="33676">
                  <c:v>-71.626699999999985</c:v>
                </c:pt>
                <c:pt idx="33677">
                  <c:v>-122.87743399999999</c:v>
                </c:pt>
                <c:pt idx="33678">
                  <c:v>-71.09769</c:v>
                </c:pt>
                <c:pt idx="33679">
                  <c:v>-71.079239000000001</c:v>
                </c:pt>
                <c:pt idx="33680">
                  <c:v>-71.10023099999998</c:v>
                </c:pt>
                <c:pt idx="33681">
                  <c:v>-71.078573999999989</c:v>
                </c:pt>
                <c:pt idx="33682">
                  <c:v>-71.043180000000007</c:v>
                </c:pt>
                <c:pt idx="33683">
                  <c:v>-71.258348999999967</c:v>
                </c:pt>
                <c:pt idx="33684">
                  <c:v>-71.081396999999981</c:v>
                </c:pt>
                <c:pt idx="33685">
                  <c:v>-122.87257</c:v>
                </c:pt>
                <c:pt idx="33686">
                  <c:v>-71.085239999999999</c:v>
                </c:pt>
                <c:pt idx="33687">
                  <c:v>-71.141980000000004</c:v>
                </c:pt>
                <c:pt idx="33688">
                  <c:v>-71.080857999999992</c:v>
                </c:pt>
                <c:pt idx="33689">
                  <c:v>-71.079139999999981</c:v>
                </c:pt>
                <c:pt idx="33690">
                  <c:v>-71.078228999999979</c:v>
                </c:pt>
                <c:pt idx="33691">
                  <c:v>-87.887440999999981</c:v>
                </c:pt>
                <c:pt idx="33692">
                  <c:v>-71.084149999999994</c:v>
                </c:pt>
                <c:pt idx="33693">
                  <c:v>-87.873479999999986</c:v>
                </c:pt>
                <c:pt idx="33694">
                  <c:v>-77.668716999999987</c:v>
                </c:pt>
                <c:pt idx="33695">
                  <c:v>-71.07946699999998</c:v>
                </c:pt>
                <c:pt idx="33696">
                  <c:v>-71.080903000000006</c:v>
                </c:pt>
                <c:pt idx="33697">
                  <c:v>-71.079979999999992</c:v>
                </c:pt>
                <c:pt idx="33698">
                  <c:v>-71.080341999999987</c:v>
                </c:pt>
                <c:pt idx="33699">
                  <c:v>-71.082583</c:v>
                </c:pt>
                <c:pt idx="33700">
                  <c:v>-71.080911999999998</c:v>
                </c:pt>
                <c:pt idx="33701">
                  <c:v>-71.082519000000005</c:v>
                </c:pt>
                <c:pt idx="33702">
                  <c:v>-71.077341999999987</c:v>
                </c:pt>
                <c:pt idx="33703">
                  <c:v>-71.148359999999983</c:v>
                </c:pt>
                <c:pt idx="33704">
                  <c:v>-71.076160000000002</c:v>
                </c:pt>
                <c:pt idx="33705">
                  <c:v>-71.075300999999968</c:v>
                </c:pt>
                <c:pt idx="33706">
                  <c:v>-99.923175999999998</c:v>
                </c:pt>
                <c:pt idx="33707">
                  <c:v>-71.527991</c:v>
                </c:pt>
                <c:pt idx="33708">
                  <c:v>-89.665993999999998</c:v>
                </c:pt>
                <c:pt idx="33709">
                  <c:v>-71.065550000000002</c:v>
                </c:pt>
                <c:pt idx="33710">
                  <c:v>-71.059789999999992</c:v>
                </c:pt>
                <c:pt idx="33711">
                  <c:v>-71.065029999999993</c:v>
                </c:pt>
                <c:pt idx="33712">
                  <c:v>-71.062449999999998</c:v>
                </c:pt>
                <c:pt idx="33713">
                  <c:v>-87.868994000000001</c:v>
                </c:pt>
                <c:pt idx="33714">
                  <c:v>-71.065569999999994</c:v>
                </c:pt>
                <c:pt idx="33715">
                  <c:v>-83.454390000000004</c:v>
                </c:pt>
                <c:pt idx="33716">
                  <c:v>-71.069744</c:v>
                </c:pt>
                <c:pt idx="33717">
                  <c:v>-71.198039999999992</c:v>
                </c:pt>
                <c:pt idx="33718">
                  <c:v>-71.062430000000006</c:v>
                </c:pt>
                <c:pt idx="33719">
                  <c:v>-71.617831999999993</c:v>
                </c:pt>
                <c:pt idx="33720">
                  <c:v>-114.665638</c:v>
                </c:pt>
                <c:pt idx="33721">
                  <c:v>-86.280208999999999</c:v>
                </c:pt>
                <c:pt idx="33722">
                  <c:v>-71.052633999999998</c:v>
                </c:pt>
                <c:pt idx="33723">
                  <c:v>-71.053184000000002</c:v>
                </c:pt>
                <c:pt idx="33724">
                  <c:v>-71.060469999999995</c:v>
                </c:pt>
                <c:pt idx="33725">
                  <c:v>-71.045310000000001</c:v>
                </c:pt>
                <c:pt idx="33726">
                  <c:v>-71.105230000000006</c:v>
                </c:pt>
                <c:pt idx="33727">
                  <c:v>-71.143320000000003</c:v>
                </c:pt>
                <c:pt idx="33728">
                  <c:v>-71.532051999999979</c:v>
                </c:pt>
                <c:pt idx="33729">
                  <c:v>-71.105792999999991</c:v>
                </c:pt>
                <c:pt idx="33730">
                  <c:v>-71.055739999999986</c:v>
                </c:pt>
                <c:pt idx="33731">
                  <c:v>-71.185859999999991</c:v>
                </c:pt>
                <c:pt idx="33732">
                  <c:v>-88.265893000000005</c:v>
                </c:pt>
                <c:pt idx="33733">
                  <c:v>-71.530351999999979</c:v>
                </c:pt>
                <c:pt idx="33734">
                  <c:v>-71.613191999999998</c:v>
                </c:pt>
                <c:pt idx="33735">
                  <c:v>-72.569108999999983</c:v>
                </c:pt>
                <c:pt idx="33736">
                  <c:v>-71.535441999999989</c:v>
                </c:pt>
                <c:pt idx="33737">
                  <c:v>-71.104737999999983</c:v>
                </c:pt>
                <c:pt idx="33738">
                  <c:v>-71.150379999999984</c:v>
                </c:pt>
                <c:pt idx="33739">
                  <c:v>-71.053059000000005</c:v>
                </c:pt>
                <c:pt idx="33740">
                  <c:v>-71.054349000000002</c:v>
                </c:pt>
                <c:pt idx="33741">
                  <c:v>-71.101911000000001</c:v>
                </c:pt>
                <c:pt idx="33742">
                  <c:v>-71.103689000000003</c:v>
                </c:pt>
                <c:pt idx="33743">
                  <c:v>-71.104809000000003</c:v>
                </c:pt>
                <c:pt idx="33744">
                  <c:v>-71.114639999999994</c:v>
                </c:pt>
                <c:pt idx="33745">
                  <c:v>-71.104020000000006</c:v>
                </c:pt>
                <c:pt idx="33746">
                  <c:v>-71.140820000000005</c:v>
                </c:pt>
                <c:pt idx="33747">
                  <c:v>-71.139833999999979</c:v>
                </c:pt>
                <c:pt idx="33748">
                  <c:v>-71.105170999999984</c:v>
                </c:pt>
                <c:pt idx="33749">
                  <c:v>-71.054109999999994</c:v>
                </c:pt>
                <c:pt idx="33750">
                  <c:v>-87.889139999999998</c:v>
                </c:pt>
                <c:pt idx="33751">
                  <c:v>-71.02713</c:v>
                </c:pt>
                <c:pt idx="33752">
                  <c:v>-71.143581999999981</c:v>
                </c:pt>
                <c:pt idx="33753">
                  <c:v>-71.553030000000007</c:v>
                </c:pt>
                <c:pt idx="33754">
                  <c:v>-71.115219999999994</c:v>
                </c:pt>
                <c:pt idx="33755">
                  <c:v>-72.55213999999998</c:v>
                </c:pt>
                <c:pt idx="33756">
                  <c:v>-71.239730999999992</c:v>
                </c:pt>
                <c:pt idx="33757">
                  <c:v>-71.050965000000005</c:v>
                </c:pt>
                <c:pt idx="33758">
                  <c:v>-71.101322999999979</c:v>
                </c:pt>
                <c:pt idx="33759">
                  <c:v>-87.835827999999992</c:v>
                </c:pt>
                <c:pt idx="33760">
                  <c:v>-71.114444000000006</c:v>
                </c:pt>
                <c:pt idx="33761">
                  <c:v>-71.201684999999998</c:v>
                </c:pt>
                <c:pt idx="33762">
                  <c:v>-71.066559999999996</c:v>
                </c:pt>
                <c:pt idx="33763">
                  <c:v>-72.485545999999999</c:v>
                </c:pt>
                <c:pt idx="33764">
                  <c:v>-71.070417999999989</c:v>
                </c:pt>
                <c:pt idx="33765">
                  <c:v>-90.211470000000006</c:v>
                </c:pt>
                <c:pt idx="33766">
                  <c:v>-71.08532799999999</c:v>
                </c:pt>
                <c:pt idx="33767">
                  <c:v>-71.086765</c:v>
                </c:pt>
                <c:pt idx="33768">
                  <c:v>-71.087719000000007</c:v>
                </c:pt>
                <c:pt idx="33769">
                  <c:v>-83.277556000000004</c:v>
                </c:pt>
                <c:pt idx="33770">
                  <c:v>-71.08878399999999</c:v>
                </c:pt>
                <c:pt idx="33771">
                  <c:v>-71.064729999999997</c:v>
                </c:pt>
                <c:pt idx="33772">
                  <c:v>-71.081993999999995</c:v>
                </c:pt>
                <c:pt idx="33773">
                  <c:v>-71.087287000000003</c:v>
                </c:pt>
                <c:pt idx="33774">
                  <c:v>-71.160259999999994</c:v>
                </c:pt>
                <c:pt idx="33775">
                  <c:v>-71.085941999999989</c:v>
                </c:pt>
                <c:pt idx="33776">
                  <c:v>-71.090509999999995</c:v>
                </c:pt>
                <c:pt idx="33777">
                  <c:v>-71.396550000000005</c:v>
                </c:pt>
                <c:pt idx="33778">
                  <c:v>-71.062378999999993</c:v>
                </c:pt>
                <c:pt idx="33779">
                  <c:v>-71.061599999999999</c:v>
                </c:pt>
                <c:pt idx="33780">
                  <c:v>-71.186819999999983</c:v>
                </c:pt>
                <c:pt idx="33781">
                  <c:v>-71.081688</c:v>
                </c:pt>
                <c:pt idx="33782">
                  <c:v>-71.06138</c:v>
                </c:pt>
                <c:pt idx="33783">
                  <c:v>-71.068518999999981</c:v>
                </c:pt>
                <c:pt idx="33784">
                  <c:v>-71.087874999999983</c:v>
                </c:pt>
                <c:pt idx="33785">
                  <c:v>-71.089170999999979</c:v>
                </c:pt>
                <c:pt idx="33786">
                  <c:v>-71.087658000000005</c:v>
                </c:pt>
                <c:pt idx="33787">
                  <c:v>-71.08817999999998</c:v>
                </c:pt>
                <c:pt idx="33788">
                  <c:v>-71.080770999999984</c:v>
                </c:pt>
                <c:pt idx="33789">
                  <c:v>-71.10471699999998</c:v>
                </c:pt>
                <c:pt idx="33790">
                  <c:v>-71.067779999999999</c:v>
                </c:pt>
                <c:pt idx="33791">
                  <c:v>-71.082401999999988</c:v>
                </c:pt>
                <c:pt idx="33792">
                  <c:v>-71.083196999999998</c:v>
                </c:pt>
                <c:pt idx="33793">
                  <c:v>-71.088876999999968</c:v>
                </c:pt>
                <c:pt idx="33794">
                  <c:v>-71.060199999999995</c:v>
                </c:pt>
                <c:pt idx="33795">
                  <c:v>-71.148667000000003</c:v>
                </c:pt>
                <c:pt idx="33796">
                  <c:v>-71.086687999999981</c:v>
                </c:pt>
                <c:pt idx="33797">
                  <c:v>-89.031700000000001</c:v>
                </c:pt>
                <c:pt idx="33798">
                  <c:v>-71.081051000000002</c:v>
                </c:pt>
                <c:pt idx="33799">
                  <c:v>-71.093490000000003</c:v>
                </c:pt>
                <c:pt idx="33800">
                  <c:v>-71.083978999999985</c:v>
                </c:pt>
                <c:pt idx="33801">
                  <c:v>-71.191483000000005</c:v>
                </c:pt>
                <c:pt idx="33802">
                  <c:v>-71.058803999999981</c:v>
                </c:pt>
                <c:pt idx="33803">
                  <c:v>-71.075289999999981</c:v>
                </c:pt>
                <c:pt idx="33804">
                  <c:v>-71.086470000000006</c:v>
                </c:pt>
                <c:pt idx="33805">
                  <c:v>-88.264595</c:v>
                </c:pt>
                <c:pt idx="33806">
                  <c:v>-71.087399000000005</c:v>
                </c:pt>
                <c:pt idx="33807">
                  <c:v>-71.087197000000003</c:v>
                </c:pt>
                <c:pt idx="33808">
                  <c:v>-71.092769999999973</c:v>
                </c:pt>
                <c:pt idx="33809">
                  <c:v>-87.964420000000004</c:v>
                </c:pt>
                <c:pt idx="33810">
                  <c:v>-71.040819999999997</c:v>
                </c:pt>
                <c:pt idx="33811">
                  <c:v>-71.079941999999988</c:v>
                </c:pt>
                <c:pt idx="33812">
                  <c:v>-71.087625000000003</c:v>
                </c:pt>
                <c:pt idx="33813">
                  <c:v>-71.187879999999993</c:v>
                </c:pt>
                <c:pt idx="33814">
                  <c:v>-71.093300000000013</c:v>
                </c:pt>
                <c:pt idx="33815">
                  <c:v>-82.970253</c:v>
                </c:pt>
                <c:pt idx="33816">
                  <c:v>-71.297600000000003</c:v>
                </c:pt>
                <c:pt idx="33817">
                  <c:v>-71.087280000000007</c:v>
                </c:pt>
                <c:pt idx="33818">
                  <c:v>-83.35314799999999</c:v>
                </c:pt>
                <c:pt idx="33819">
                  <c:v>-71.247445999999997</c:v>
                </c:pt>
                <c:pt idx="33820">
                  <c:v>-71.10903399999998</c:v>
                </c:pt>
                <c:pt idx="33821">
                  <c:v>-87.827162000000001</c:v>
                </c:pt>
                <c:pt idx="33822">
                  <c:v>-87.827162000000001</c:v>
                </c:pt>
                <c:pt idx="33823">
                  <c:v>-87.827162000000001</c:v>
                </c:pt>
                <c:pt idx="33824">
                  <c:v>-87.827162000000001</c:v>
                </c:pt>
                <c:pt idx="33825">
                  <c:v>-87.827162000000001</c:v>
                </c:pt>
                <c:pt idx="33826">
                  <c:v>-71.112215000000006</c:v>
                </c:pt>
                <c:pt idx="33827">
                  <c:v>-83.342439999999982</c:v>
                </c:pt>
                <c:pt idx="33828">
                  <c:v>-88.172378999999978</c:v>
                </c:pt>
                <c:pt idx="33829">
                  <c:v>-73.277416000000002</c:v>
                </c:pt>
                <c:pt idx="33830">
                  <c:v>-71.073603000000006</c:v>
                </c:pt>
                <c:pt idx="33831">
                  <c:v>-71.073229999999995</c:v>
                </c:pt>
                <c:pt idx="33832">
                  <c:v>-71.219390000000004</c:v>
                </c:pt>
                <c:pt idx="33833">
                  <c:v>-71.274872999999985</c:v>
                </c:pt>
                <c:pt idx="33834">
                  <c:v>-87.882724999999979</c:v>
                </c:pt>
                <c:pt idx="33835">
                  <c:v>-89.004373999999999</c:v>
                </c:pt>
                <c:pt idx="33836">
                  <c:v>-83.343469999999996</c:v>
                </c:pt>
                <c:pt idx="33837">
                  <c:v>-83.446394999999995</c:v>
                </c:pt>
                <c:pt idx="33838">
                  <c:v>-71.058873999999989</c:v>
                </c:pt>
                <c:pt idx="33839">
                  <c:v>-83.339301999999989</c:v>
                </c:pt>
                <c:pt idx="33840">
                  <c:v>-83.365379999999988</c:v>
                </c:pt>
                <c:pt idx="33841">
                  <c:v>-71.237623999999997</c:v>
                </c:pt>
                <c:pt idx="33842">
                  <c:v>-83.363140000000001</c:v>
                </c:pt>
                <c:pt idx="33843">
                  <c:v>-83.368379999999988</c:v>
                </c:pt>
                <c:pt idx="33844">
                  <c:v>-71.081739999999982</c:v>
                </c:pt>
                <c:pt idx="33845">
                  <c:v>-71.121493999999998</c:v>
                </c:pt>
                <c:pt idx="33846">
                  <c:v>-71.123435999999984</c:v>
                </c:pt>
                <c:pt idx="33847">
                  <c:v>-83.420826000000005</c:v>
                </c:pt>
                <c:pt idx="33848">
                  <c:v>-71.119525999999993</c:v>
                </c:pt>
                <c:pt idx="33849">
                  <c:v>-71.086590999999999</c:v>
                </c:pt>
                <c:pt idx="33850">
                  <c:v>-71.085325999999981</c:v>
                </c:pt>
                <c:pt idx="33851">
                  <c:v>-71.102773999999968</c:v>
                </c:pt>
                <c:pt idx="33852">
                  <c:v>-71.082897999999986</c:v>
                </c:pt>
                <c:pt idx="33853">
                  <c:v>-83.431849999999997</c:v>
                </c:pt>
                <c:pt idx="33854">
                  <c:v>-71.273777999999965</c:v>
                </c:pt>
                <c:pt idx="33855">
                  <c:v>-87.941869999999994</c:v>
                </c:pt>
                <c:pt idx="33856">
                  <c:v>-71.148658999999981</c:v>
                </c:pt>
                <c:pt idx="33857">
                  <c:v>-88.058789999999988</c:v>
                </c:pt>
                <c:pt idx="33858">
                  <c:v>-87.903400000000005</c:v>
                </c:pt>
                <c:pt idx="33859">
                  <c:v>-70.984260000000006</c:v>
                </c:pt>
                <c:pt idx="33860">
                  <c:v>-71.079838999999993</c:v>
                </c:pt>
                <c:pt idx="33861">
                  <c:v>-83.368729999999999</c:v>
                </c:pt>
                <c:pt idx="33862">
                  <c:v>-83.410560000000004</c:v>
                </c:pt>
                <c:pt idx="33863">
                  <c:v>-83.368620000000007</c:v>
                </c:pt>
                <c:pt idx="33864">
                  <c:v>-71.272216</c:v>
                </c:pt>
                <c:pt idx="33865">
                  <c:v>-71.223849999999999</c:v>
                </c:pt>
                <c:pt idx="33866">
                  <c:v>-83.368635999999981</c:v>
                </c:pt>
                <c:pt idx="33867">
                  <c:v>-83.368179999999981</c:v>
                </c:pt>
                <c:pt idx="33868">
                  <c:v>-83.369039999999998</c:v>
                </c:pt>
                <c:pt idx="33869">
                  <c:v>-88.082530000000006</c:v>
                </c:pt>
                <c:pt idx="33870">
                  <c:v>-87.883009999999999</c:v>
                </c:pt>
                <c:pt idx="33871">
                  <c:v>-71.224397999999979</c:v>
                </c:pt>
                <c:pt idx="33872">
                  <c:v>-88.070464999999999</c:v>
                </c:pt>
                <c:pt idx="33873">
                  <c:v>-87.961609999999993</c:v>
                </c:pt>
                <c:pt idx="33874">
                  <c:v>-83.32889999999999</c:v>
                </c:pt>
                <c:pt idx="33875">
                  <c:v>-83.379019999999983</c:v>
                </c:pt>
                <c:pt idx="33876">
                  <c:v>-87.961668000000003</c:v>
                </c:pt>
                <c:pt idx="33877">
                  <c:v>-87.962100000000007</c:v>
                </c:pt>
                <c:pt idx="33878">
                  <c:v>-87.961079999999995</c:v>
                </c:pt>
                <c:pt idx="33879">
                  <c:v>-71.283850000000001</c:v>
                </c:pt>
                <c:pt idx="33880">
                  <c:v>-71.103560000000002</c:v>
                </c:pt>
                <c:pt idx="33881">
                  <c:v>-83.470699999999994</c:v>
                </c:pt>
                <c:pt idx="33882">
                  <c:v>-71.208474999999993</c:v>
                </c:pt>
                <c:pt idx="33883">
                  <c:v>-85.454419999999999</c:v>
                </c:pt>
                <c:pt idx="33884">
                  <c:v>-87.961928</c:v>
                </c:pt>
                <c:pt idx="33885">
                  <c:v>-71.264840000000007</c:v>
                </c:pt>
                <c:pt idx="33886">
                  <c:v>-87.963977</c:v>
                </c:pt>
                <c:pt idx="33887">
                  <c:v>-87.966843999999995</c:v>
                </c:pt>
                <c:pt idx="33888">
                  <c:v>-99.874835999999988</c:v>
                </c:pt>
                <c:pt idx="33889">
                  <c:v>-71.423513999999997</c:v>
                </c:pt>
                <c:pt idx="33890">
                  <c:v>-87.975884999999991</c:v>
                </c:pt>
                <c:pt idx="33891">
                  <c:v>-71.238119999999995</c:v>
                </c:pt>
                <c:pt idx="33892">
                  <c:v>-87.961522000000002</c:v>
                </c:pt>
                <c:pt idx="33893">
                  <c:v>-87.962430000000012</c:v>
                </c:pt>
                <c:pt idx="33894">
                  <c:v>-71.265450000000001</c:v>
                </c:pt>
                <c:pt idx="33895">
                  <c:v>-71.130054999999999</c:v>
                </c:pt>
                <c:pt idx="33896">
                  <c:v>-71.099670000000003</c:v>
                </c:pt>
                <c:pt idx="33897">
                  <c:v>-87.955761999999979</c:v>
                </c:pt>
                <c:pt idx="33898">
                  <c:v>-83.510689999999997</c:v>
                </c:pt>
                <c:pt idx="33899">
                  <c:v>-83.513090000000005</c:v>
                </c:pt>
                <c:pt idx="33900">
                  <c:v>-82.916690000000003</c:v>
                </c:pt>
                <c:pt idx="33901">
                  <c:v>-83.465389999999999</c:v>
                </c:pt>
                <c:pt idx="33902">
                  <c:v>-71.2607</c:v>
                </c:pt>
                <c:pt idx="33903">
                  <c:v>-96.562547999999992</c:v>
                </c:pt>
                <c:pt idx="33904">
                  <c:v>-71.507070000000013</c:v>
                </c:pt>
                <c:pt idx="33905">
                  <c:v>-71.140545000000003</c:v>
                </c:pt>
                <c:pt idx="33906">
                  <c:v>-83.054304999999999</c:v>
                </c:pt>
                <c:pt idx="33907">
                  <c:v>-71.148456999999979</c:v>
                </c:pt>
                <c:pt idx="33908">
                  <c:v>-71.268919999999994</c:v>
                </c:pt>
                <c:pt idx="33909">
                  <c:v>-71.083369999999974</c:v>
                </c:pt>
                <c:pt idx="33910">
                  <c:v>-71.272911999999991</c:v>
                </c:pt>
                <c:pt idx="33911">
                  <c:v>-87.88285999999998</c:v>
                </c:pt>
                <c:pt idx="33912">
                  <c:v>-71.259405999999998</c:v>
                </c:pt>
                <c:pt idx="33913">
                  <c:v>-71.082975999999988</c:v>
                </c:pt>
                <c:pt idx="33914">
                  <c:v>-71.265460000000004</c:v>
                </c:pt>
                <c:pt idx="33915">
                  <c:v>-71.258997999999991</c:v>
                </c:pt>
                <c:pt idx="33916">
                  <c:v>-71.142555999999999</c:v>
                </c:pt>
                <c:pt idx="33917">
                  <c:v>-71.259730000000005</c:v>
                </c:pt>
                <c:pt idx="33918">
                  <c:v>-71.082872999999992</c:v>
                </c:pt>
                <c:pt idx="33919">
                  <c:v>-83.480097000000001</c:v>
                </c:pt>
                <c:pt idx="33920">
                  <c:v>-71.258336999999969</c:v>
                </c:pt>
                <c:pt idx="33921">
                  <c:v>-71.266309000000007</c:v>
                </c:pt>
                <c:pt idx="33922">
                  <c:v>-73.27179799999999</c:v>
                </c:pt>
                <c:pt idx="33923">
                  <c:v>-83.369590000000002</c:v>
                </c:pt>
                <c:pt idx="33924">
                  <c:v>-83.349165999999997</c:v>
                </c:pt>
                <c:pt idx="33925">
                  <c:v>-71.268215999999995</c:v>
                </c:pt>
                <c:pt idx="33926">
                  <c:v>-83.411886999999993</c:v>
                </c:pt>
                <c:pt idx="33927">
                  <c:v>-94.620018999999985</c:v>
                </c:pt>
                <c:pt idx="33928">
                  <c:v>-83.091620000000006</c:v>
                </c:pt>
                <c:pt idx="33929">
                  <c:v>-71.063703000000004</c:v>
                </c:pt>
                <c:pt idx="33930">
                  <c:v>-71.048150000000007</c:v>
                </c:pt>
                <c:pt idx="33931">
                  <c:v>-96.362620000000007</c:v>
                </c:pt>
                <c:pt idx="33932">
                  <c:v>-71.069998999999981</c:v>
                </c:pt>
                <c:pt idx="33933">
                  <c:v>-71.000499000000005</c:v>
                </c:pt>
                <c:pt idx="33934">
                  <c:v>-83.326709999999991</c:v>
                </c:pt>
                <c:pt idx="33935">
                  <c:v>-88.170011999999986</c:v>
                </c:pt>
                <c:pt idx="33936">
                  <c:v>-71.049369999999996</c:v>
                </c:pt>
                <c:pt idx="33937">
                  <c:v>-86.255619999999993</c:v>
                </c:pt>
                <c:pt idx="33938">
                  <c:v>-83.432930000000013</c:v>
                </c:pt>
                <c:pt idx="33939">
                  <c:v>-71.100149999999999</c:v>
                </c:pt>
                <c:pt idx="33940">
                  <c:v>-71.023821999999981</c:v>
                </c:pt>
                <c:pt idx="33941">
                  <c:v>-71.006299999999996</c:v>
                </c:pt>
                <c:pt idx="33942">
                  <c:v>-71.021473999999998</c:v>
                </c:pt>
                <c:pt idx="33943">
                  <c:v>-71.084000000000003</c:v>
                </c:pt>
                <c:pt idx="33944">
                  <c:v>-71.275668999999979</c:v>
                </c:pt>
                <c:pt idx="33945">
                  <c:v>-71.212401999999983</c:v>
                </c:pt>
                <c:pt idx="33946">
                  <c:v>-71.093553</c:v>
                </c:pt>
                <c:pt idx="33947">
                  <c:v>-71.085990999999993</c:v>
                </c:pt>
                <c:pt idx="33948">
                  <c:v>-71.089190000000002</c:v>
                </c:pt>
                <c:pt idx="33949">
                  <c:v>-83.414135000000002</c:v>
                </c:pt>
                <c:pt idx="33950">
                  <c:v>-73.264864000000003</c:v>
                </c:pt>
                <c:pt idx="33951">
                  <c:v>-83.442430000000002</c:v>
                </c:pt>
                <c:pt idx="33952">
                  <c:v>-71.012749999999983</c:v>
                </c:pt>
                <c:pt idx="33953">
                  <c:v>-83.428926000000004</c:v>
                </c:pt>
                <c:pt idx="33954">
                  <c:v>-83.415024000000003</c:v>
                </c:pt>
                <c:pt idx="33955">
                  <c:v>-71.003861000000001</c:v>
                </c:pt>
                <c:pt idx="33956">
                  <c:v>-71.232563999999996</c:v>
                </c:pt>
                <c:pt idx="33957">
                  <c:v>-113.608904</c:v>
                </c:pt>
                <c:pt idx="33958">
                  <c:v>-71.047089999999997</c:v>
                </c:pt>
                <c:pt idx="33959">
                  <c:v>-96.381150000000005</c:v>
                </c:pt>
                <c:pt idx="33960">
                  <c:v>-86.270650000000003</c:v>
                </c:pt>
                <c:pt idx="33961">
                  <c:v>-71.075230000000005</c:v>
                </c:pt>
                <c:pt idx="33962">
                  <c:v>-71.074329999999975</c:v>
                </c:pt>
                <c:pt idx="33963">
                  <c:v>-87.856234999999998</c:v>
                </c:pt>
                <c:pt idx="33964">
                  <c:v>-71.258438999999967</c:v>
                </c:pt>
                <c:pt idx="33965">
                  <c:v>-71.258304999999979</c:v>
                </c:pt>
                <c:pt idx="33966">
                  <c:v>-71.254086000000001</c:v>
                </c:pt>
                <c:pt idx="33967">
                  <c:v>-77.441046999999998</c:v>
                </c:pt>
                <c:pt idx="33968">
                  <c:v>-71.255922999999981</c:v>
                </c:pt>
                <c:pt idx="33969">
                  <c:v>-82.910529999999994</c:v>
                </c:pt>
                <c:pt idx="33970">
                  <c:v>-71.236025999999995</c:v>
                </c:pt>
                <c:pt idx="33971">
                  <c:v>-71.247861</c:v>
                </c:pt>
                <c:pt idx="33972">
                  <c:v>-123.35581000000001</c:v>
                </c:pt>
                <c:pt idx="33973">
                  <c:v>-123.35581000000001</c:v>
                </c:pt>
                <c:pt idx="33974">
                  <c:v>-123.35581000000001</c:v>
                </c:pt>
                <c:pt idx="33975">
                  <c:v>-123.35581000000001</c:v>
                </c:pt>
                <c:pt idx="33976">
                  <c:v>-71.249353999999997</c:v>
                </c:pt>
                <c:pt idx="33977">
                  <c:v>-71.25633999999998</c:v>
                </c:pt>
                <c:pt idx="33978">
                  <c:v>-71.186260000000004</c:v>
                </c:pt>
                <c:pt idx="33979">
                  <c:v>-71.00882</c:v>
                </c:pt>
                <c:pt idx="33980">
                  <c:v>-83.420170000000013</c:v>
                </c:pt>
                <c:pt idx="33981">
                  <c:v>-83.368159000000006</c:v>
                </c:pt>
                <c:pt idx="33982">
                  <c:v>-71.069198999999998</c:v>
                </c:pt>
                <c:pt idx="33983">
                  <c:v>-71.074388999999968</c:v>
                </c:pt>
                <c:pt idx="33984">
                  <c:v>-94.181787999999969</c:v>
                </c:pt>
                <c:pt idx="33985">
                  <c:v>-83.430679999999995</c:v>
                </c:pt>
                <c:pt idx="33986">
                  <c:v>-71.05104</c:v>
                </c:pt>
                <c:pt idx="33987">
                  <c:v>-71.039589000000007</c:v>
                </c:pt>
                <c:pt idx="33988">
                  <c:v>-83.608478999999988</c:v>
                </c:pt>
                <c:pt idx="33989">
                  <c:v>-76.509073000000001</c:v>
                </c:pt>
                <c:pt idx="33990">
                  <c:v>-71.454369</c:v>
                </c:pt>
                <c:pt idx="33991">
                  <c:v>-89.021699999999996</c:v>
                </c:pt>
                <c:pt idx="33992">
                  <c:v>-83.482163999999997</c:v>
                </c:pt>
                <c:pt idx="33993">
                  <c:v>-113.851201</c:v>
                </c:pt>
                <c:pt idx="33994">
                  <c:v>-88.039370000000005</c:v>
                </c:pt>
                <c:pt idx="33995">
                  <c:v>-123.329109</c:v>
                </c:pt>
                <c:pt idx="33996">
                  <c:v>-71.433681000000007</c:v>
                </c:pt>
                <c:pt idx="33997">
                  <c:v>-88.239170000000001</c:v>
                </c:pt>
                <c:pt idx="33998">
                  <c:v>-75.083209999999994</c:v>
                </c:pt>
                <c:pt idx="33999">
                  <c:v>-71.021692999999999</c:v>
                </c:pt>
                <c:pt idx="34000">
                  <c:v>-71.020307999999986</c:v>
                </c:pt>
                <c:pt idx="34001">
                  <c:v>-71.231689000000003</c:v>
                </c:pt>
                <c:pt idx="34002">
                  <c:v>-83.335859999999983</c:v>
                </c:pt>
                <c:pt idx="34003">
                  <c:v>-82.947260999999997</c:v>
                </c:pt>
                <c:pt idx="34004">
                  <c:v>-83.43583799999999</c:v>
                </c:pt>
                <c:pt idx="34005">
                  <c:v>-83.288183000000004</c:v>
                </c:pt>
                <c:pt idx="34006">
                  <c:v>-83.75855</c:v>
                </c:pt>
                <c:pt idx="34007">
                  <c:v>-82.905760000000001</c:v>
                </c:pt>
                <c:pt idx="34008">
                  <c:v>-83.199789999999979</c:v>
                </c:pt>
                <c:pt idx="34009">
                  <c:v>-83.328369999999978</c:v>
                </c:pt>
                <c:pt idx="34010">
                  <c:v>-83.323543999999998</c:v>
                </c:pt>
                <c:pt idx="34011">
                  <c:v>-83.234229999999997</c:v>
                </c:pt>
                <c:pt idx="34012">
                  <c:v>-96.351999000000006</c:v>
                </c:pt>
                <c:pt idx="34013">
                  <c:v>-83.198989999999981</c:v>
                </c:pt>
                <c:pt idx="34014">
                  <c:v>-71.253934000000001</c:v>
                </c:pt>
                <c:pt idx="34015">
                  <c:v>-71.253934000000001</c:v>
                </c:pt>
                <c:pt idx="34016">
                  <c:v>-71.253934000000001</c:v>
                </c:pt>
                <c:pt idx="34017">
                  <c:v>-71.253934000000001</c:v>
                </c:pt>
                <c:pt idx="34018">
                  <c:v>-71.253934000000001</c:v>
                </c:pt>
                <c:pt idx="34019">
                  <c:v>-71.253934000000001</c:v>
                </c:pt>
                <c:pt idx="34020">
                  <c:v>-71.253934000000001</c:v>
                </c:pt>
                <c:pt idx="34021">
                  <c:v>-71.253934000000001</c:v>
                </c:pt>
                <c:pt idx="34022">
                  <c:v>-71.253934000000001</c:v>
                </c:pt>
                <c:pt idx="34023">
                  <c:v>-71.253934000000001</c:v>
                </c:pt>
                <c:pt idx="34024">
                  <c:v>-71.253934000000001</c:v>
                </c:pt>
                <c:pt idx="34025">
                  <c:v>-71.253934000000001</c:v>
                </c:pt>
                <c:pt idx="34026">
                  <c:v>-71.253934000000001</c:v>
                </c:pt>
                <c:pt idx="34027">
                  <c:v>-71.253934000000001</c:v>
                </c:pt>
                <c:pt idx="34028">
                  <c:v>-71.253934000000001</c:v>
                </c:pt>
                <c:pt idx="34029">
                  <c:v>-71.253934000000001</c:v>
                </c:pt>
                <c:pt idx="34030">
                  <c:v>-71.253934000000001</c:v>
                </c:pt>
                <c:pt idx="34031">
                  <c:v>-71.253934000000001</c:v>
                </c:pt>
                <c:pt idx="34032">
                  <c:v>-71.253934000000001</c:v>
                </c:pt>
                <c:pt idx="34033">
                  <c:v>-71.253934000000001</c:v>
                </c:pt>
                <c:pt idx="34034">
                  <c:v>-71.253934000000001</c:v>
                </c:pt>
                <c:pt idx="34035">
                  <c:v>-71.253934000000001</c:v>
                </c:pt>
                <c:pt idx="34036">
                  <c:v>-71.253934000000001</c:v>
                </c:pt>
                <c:pt idx="34037">
                  <c:v>-71.253934000000001</c:v>
                </c:pt>
                <c:pt idx="34038">
                  <c:v>-71.253934000000001</c:v>
                </c:pt>
                <c:pt idx="34039">
                  <c:v>-82.928596999999982</c:v>
                </c:pt>
                <c:pt idx="34040">
                  <c:v>-75.040030000000002</c:v>
                </c:pt>
                <c:pt idx="34041">
                  <c:v>-70.994649999999993</c:v>
                </c:pt>
                <c:pt idx="34042">
                  <c:v>-82.904600000000002</c:v>
                </c:pt>
                <c:pt idx="34043">
                  <c:v>-82.905209999999997</c:v>
                </c:pt>
                <c:pt idx="34044">
                  <c:v>-83.077218999999999</c:v>
                </c:pt>
                <c:pt idx="34045">
                  <c:v>-83.650270000000006</c:v>
                </c:pt>
                <c:pt idx="34046">
                  <c:v>-83.374735999999984</c:v>
                </c:pt>
                <c:pt idx="34047">
                  <c:v>-83.21275</c:v>
                </c:pt>
                <c:pt idx="34048">
                  <c:v>-70.961129999999997</c:v>
                </c:pt>
                <c:pt idx="34049">
                  <c:v>-70.960139999999996</c:v>
                </c:pt>
                <c:pt idx="34050">
                  <c:v>-83.38239999999999</c:v>
                </c:pt>
                <c:pt idx="34051">
                  <c:v>-71.376319999999993</c:v>
                </c:pt>
                <c:pt idx="34052">
                  <c:v>-96.414722999999995</c:v>
                </c:pt>
                <c:pt idx="34053">
                  <c:v>-71.158809999999988</c:v>
                </c:pt>
                <c:pt idx="34054">
                  <c:v>-98.634744999999981</c:v>
                </c:pt>
                <c:pt idx="34055">
                  <c:v>-83.934020000000004</c:v>
                </c:pt>
                <c:pt idx="34056">
                  <c:v>-70.991680000000002</c:v>
                </c:pt>
                <c:pt idx="34057">
                  <c:v>-96.326879999999989</c:v>
                </c:pt>
                <c:pt idx="34058">
                  <c:v>-83.424620000000004</c:v>
                </c:pt>
                <c:pt idx="34059">
                  <c:v>-83.425399999999982</c:v>
                </c:pt>
                <c:pt idx="34060">
                  <c:v>-83.463502000000005</c:v>
                </c:pt>
                <c:pt idx="34061">
                  <c:v>-79.315610000000007</c:v>
                </c:pt>
                <c:pt idx="34062">
                  <c:v>-98.784766000000005</c:v>
                </c:pt>
                <c:pt idx="34063">
                  <c:v>-83.426230000000004</c:v>
                </c:pt>
                <c:pt idx="34064">
                  <c:v>-83.423720000000003</c:v>
                </c:pt>
                <c:pt idx="34065">
                  <c:v>-83.425629000000001</c:v>
                </c:pt>
                <c:pt idx="34066">
                  <c:v>-83.426383999999999</c:v>
                </c:pt>
                <c:pt idx="34067">
                  <c:v>-83.426689999999994</c:v>
                </c:pt>
                <c:pt idx="34068">
                  <c:v>-83.423699999999997</c:v>
                </c:pt>
                <c:pt idx="34069">
                  <c:v>-83.425650000000005</c:v>
                </c:pt>
                <c:pt idx="34070">
                  <c:v>-83.424490000000006</c:v>
                </c:pt>
                <c:pt idx="34071">
                  <c:v>-83.425089999999983</c:v>
                </c:pt>
                <c:pt idx="34072">
                  <c:v>-83.427520000000001</c:v>
                </c:pt>
                <c:pt idx="34073">
                  <c:v>-71.025920999999983</c:v>
                </c:pt>
                <c:pt idx="34074">
                  <c:v>-96.330369999999974</c:v>
                </c:pt>
                <c:pt idx="34075">
                  <c:v>-92.247168000000002</c:v>
                </c:pt>
                <c:pt idx="34076">
                  <c:v>-83.376039999999989</c:v>
                </c:pt>
                <c:pt idx="34077">
                  <c:v>-92.326708999999965</c:v>
                </c:pt>
                <c:pt idx="34078">
                  <c:v>-70.950030000000012</c:v>
                </c:pt>
                <c:pt idx="34079">
                  <c:v>-83.230790999999982</c:v>
                </c:pt>
                <c:pt idx="34080">
                  <c:v>-83.375120999999979</c:v>
                </c:pt>
                <c:pt idx="34081">
                  <c:v>-73.217479999999995</c:v>
                </c:pt>
                <c:pt idx="34082">
                  <c:v>-73.217479999999995</c:v>
                </c:pt>
                <c:pt idx="34083">
                  <c:v>-90.878769999999975</c:v>
                </c:pt>
                <c:pt idx="34084">
                  <c:v>-90.878769999999975</c:v>
                </c:pt>
                <c:pt idx="34085">
                  <c:v>-90.878769999999975</c:v>
                </c:pt>
                <c:pt idx="34086">
                  <c:v>-83.277810000000002</c:v>
                </c:pt>
                <c:pt idx="34087">
                  <c:v>-71.026879999999991</c:v>
                </c:pt>
                <c:pt idx="34088">
                  <c:v>-83.277985000000001</c:v>
                </c:pt>
                <c:pt idx="34089">
                  <c:v>-70.941980000000001</c:v>
                </c:pt>
                <c:pt idx="34090">
                  <c:v>-71.263875999999982</c:v>
                </c:pt>
                <c:pt idx="34091">
                  <c:v>-73.196371999999968</c:v>
                </c:pt>
                <c:pt idx="34092">
                  <c:v>-71.014996999999994</c:v>
                </c:pt>
                <c:pt idx="34093">
                  <c:v>-92.358583999999979</c:v>
                </c:pt>
                <c:pt idx="34094">
                  <c:v>-71.109149000000002</c:v>
                </c:pt>
                <c:pt idx="34095">
                  <c:v>-83.430499999999995</c:v>
                </c:pt>
                <c:pt idx="34096">
                  <c:v>-91.838665000000006</c:v>
                </c:pt>
                <c:pt idx="34097">
                  <c:v>-71.25967</c:v>
                </c:pt>
                <c:pt idx="34098">
                  <c:v>-122.80549999999999</c:v>
                </c:pt>
                <c:pt idx="34099">
                  <c:v>-83.285089999999983</c:v>
                </c:pt>
                <c:pt idx="34100">
                  <c:v>-71.248750999999999</c:v>
                </c:pt>
                <c:pt idx="34101">
                  <c:v>-71.254936000000001</c:v>
                </c:pt>
                <c:pt idx="34102">
                  <c:v>-83.046593000000001</c:v>
                </c:pt>
                <c:pt idx="34103">
                  <c:v>-92.306059000000005</c:v>
                </c:pt>
                <c:pt idx="34104">
                  <c:v>-92.306059000000005</c:v>
                </c:pt>
                <c:pt idx="34105">
                  <c:v>-91.359441999999987</c:v>
                </c:pt>
                <c:pt idx="34106">
                  <c:v>-96.399268000000006</c:v>
                </c:pt>
                <c:pt idx="34107">
                  <c:v>-71.254833000000005</c:v>
                </c:pt>
                <c:pt idx="34108">
                  <c:v>-71.211074999999994</c:v>
                </c:pt>
                <c:pt idx="34109">
                  <c:v>-82.98801899999998</c:v>
                </c:pt>
                <c:pt idx="34110">
                  <c:v>-83.07653999999998</c:v>
                </c:pt>
                <c:pt idx="34111">
                  <c:v>-71.021810000000002</c:v>
                </c:pt>
                <c:pt idx="34112">
                  <c:v>-71.687359999999998</c:v>
                </c:pt>
                <c:pt idx="34113">
                  <c:v>-88.104249999999993</c:v>
                </c:pt>
                <c:pt idx="34114">
                  <c:v>-83.260327000000004</c:v>
                </c:pt>
                <c:pt idx="34115">
                  <c:v>-83.146769999999975</c:v>
                </c:pt>
                <c:pt idx="34116">
                  <c:v>-70.905066000000005</c:v>
                </c:pt>
                <c:pt idx="34117">
                  <c:v>-71.396507</c:v>
                </c:pt>
                <c:pt idx="34118">
                  <c:v>-71.396507</c:v>
                </c:pt>
                <c:pt idx="34119">
                  <c:v>-71.396507</c:v>
                </c:pt>
                <c:pt idx="34120">
                  <c:v>-71.396507</c:v>
                </c:pt>
                <c:pt idx="34121">
                  <c:v>-71.396507</c:v>
                </c:pt>
                <c:pt idx="34122">
                  <c:v>-71.396507</c:v>
                </c:pt>
                <c:pt idx="34123">
                  <c:v>-71.396507</c:v>
                </c:pt>
                <c:pt idx="34124">
                  <c:v>-71.396507</c:v>
                </c:pt>
                <c:pt idx="34125">
                  <c:v>-71.396507</c:v>
                </c:pt>
                <c:pt idx="34126">
                  <c:v>-71.396507</c:v>
                </c:pt>
                <c:pt idx="34127">
                  <c:v>-71.396507</c:v>
                </c:pt>
                <c:pt idx="34128">
                  <c:v>-71.396507</c:v>
                </c:pt>
                <c:pt idx="34129">
                  <c:v>-71.396507</c:v>
                </c:pt>
                <c:pt idx="34130">
                  <c:v>-71.396507</c:v>
                </c:pt>
                <c:pt idx="34131">
                  <c:v>-71.396507</c:v>
                </c:pt>
                <c:pt idx="34132">
                  <c:v>-71.396507</c:v>
                </c:pt>
                <c:pt idx="34133">
                  <c:v>-71.396507</c:v>
                </c:pt>
                <c:pt idx="34134">
                  <c:v>-82.946333999999993</c:v>
                </c:pt>
                <c:pt idx="34135">
                  <c:v>-89.000664999999998</c:v>
                </c:pt>
                <c:pt idx="34136">
                  <c:v>-89.000664999999998</c:v>
                </c:pt>
                <c:pt idx="34137">
                  <c:v>-71.213915999999998</c:v>
                </c:pt>
                <c:pt idx="34138">
                  <c:v>-71.457211999999998</c:v>
                </c:pt>
                <c:pt idx="34139">
                  <c:v>-71.112369999999999</c:v>
                </c:pt>
                <c:pt idx="34140">
                  <c:v>-70.901650000000004</c:v>
                </c:pt>
                <c:pt idx="34141">
                  <c:v>-83.467003000000005</c:v>
                </c:pt>
                <c:pt idx="34142">
                  <c:v>-83.467759999999998</c:v>
                </c:pt>
                <c:pt idx="34143">
                  <c:v>-71.264199000000005</c:v>
                </c:pt>
                <c:pt idx="34144">
                  <c:v>-83.26293099999998</c:v>
                </c:pt>
                <c:pt idx="34145">
                  <c:v>-71.100417999999991</c:v>
                </c:pt>
                <c:pt idx="34146">
                  <c:v>-76.482472999999985</c:v>
                </c:pt>
                <c:pt idx="34147">
                  <c:v>-83.475120000000004</c:v>
                </c:pt>
                <c:pt idx="34148">
                  <c:v>-70.909070999999983</c:v>
                </c:pt>
                <c:pt idx="34149">
                  <c:v>-71.191467000000003</c:v>
                </c:pt>
                <c:pt idx="34150">
                  <c:v>-71.017999000000003</c:v>
                </c:pt>
                <c:pt idx="34151">
                  <c:v>-71.193329999999975</c:v>
                </c:pt>
                <c:pt idx="34152">
                  <c:v>-83.419250000000005</c:v>
                </c:pt>
                <c:pt idx="34153">
                  <c:v>-79.328972999999991</c:v>
                </c:pt>
                <c:pt idx="34154">
                  <c:v>-83.25888999999998</c:v>
                </c:pt>
                <c:pt idx="34155">
                  <c:v>-83.090180000000004</c:v>
                </c:pt>
                <c:pt idx="34156">
                  <c:v>-70.907398999999998</c:v>
                </c:pt>
                <c:pt idx="34157">
                  <c:v>-71.219582000000003</c:v>
                </c:pt>
                <c:pt idx="34158">
                  <c:v>-87.950609999999998</c:v>
                </c:pt>
                <c:pt idx="34159">
                  <c:v>-70.899209999999997</c:v>
                </c:pt>
                <c:pt idx="34160">
                  <c:v>-71.221919999999997</c:v>
                </c:pt>
                <c:pt idx="34161">
                  <c:v>-82.942677000000003</c:v>
                </c:pt>
                <c:pt idx="34162">
                  <c:v>-83.522029999999987</c:v>
                </c:pt>
                <c:pt idx="34163">
                  <c:v>-83.202920000000006</c:v>
                </c:pt>
                <c:pt idx="34164">
                  <c:v>-83.007300000000001</c:v>
                </c:pt>
                <c:pt idx="34165">
                  <c:v>-71.206639999999993</c:v>
                </c:pt>
                <c:pt idx="34166">
                  <c:v>-71.188009999999991</c:v>
                </c:pt>
                <c:pt idx="34167">
                  <c:v>-90.773030000000006</c:v>
                </c:pt>
                <c:pt idx="34168">
                  <c:v>-71.186763999999982</c:v>
                </c:pt>
                <c:pt idx="34169">
                  <c:v>-94.190321999999981</c:v>
                </c:pt>
                <c:pt idx="34170">
                  <c:v>-93.548259999999999</c:v>
                </c:pt>
                <c:pt idx="34171">
                  <c:v>-83.299445000000006</c:v>
                </c:pt>
                <c:pt idx="34172">
                  <c:v>-83.479012999999981</c:v>
                </c:pt>
                <c:pt idx="34173">
                  <c:v>-90.721922000000006</c:v>
                </c:pt>
                <c:pt idx="34174">
                  <c:v>-71.19932</c:v>
                </c:pt>
                <c:pt idx="34175">
                  <c:v>-83.417638999999994</c:v>
                </c:pt>
                <c:pt idx="34176">
                  <c:v>-83.472555999999983</c:v>
                </c:pt>
                <c:pt idx="34177">
                  <c:v>-83.487639999999999</c:v>
                </c:pt>
                <c:pt idx="34178">
                  <c:v>-83.222789999999989</c:v>
                </c:pt>
                <c:pt idx="34179">
                  <c:v>-83.480324999999993</c:v>
                </c:pt>
                <c:pt idx="34180">
                  <c:v>-71.290769999999995</c:v>
                </c:pt>
                <c:pt idx="34181">
                  <c:v>-90.71831899999998</c:v>
                </c:pt>
                <c:pt idx="34182">
                  <c:v>-70.933464999999998</c:v>
                </c:pt>
                <c:pt idx="34183">
                  <c:v>-90.673881999999978</c:v>
                </c:pt>
                <c:pt idx="34184">
                  <c:v>-90.756956000000002</c:v>
                </c:pt>
                <c:pt idx="34185">
                  <c:v>-88.048254</c:v>
                </c:pt>
                <c:pt idx="34186">
                  <c:v>-90.719334000000003</c:v>
                </c:pt>
                <c:pt idx="34187">
                  <c:v>-71.070279999999983</c:v>
                </c:pt>
                <c:pt idx="34188">
                  <c:v>-83.283073000000002</c:v>
                </c:pt>
                <c:pt idx="34189">
                  <c:v>-89.025993999999983</c:v>
                </c:pt>
                <c:pt idx="34190">
                  <c:v>-83.294556999999998</c:v>
                </c:pt>
                <c:pt idx="34191">
                  <c:v>-83.300503000000006</c:v>
                </c:pt>
                <c:pt idx="34192">
                  <c:v>-83.294510000000002</c:v>
                </c:pt>
                <c:pt idx="34193">
                  <c:v>-83.397810000000007</c:v>
                </c:pt>
                <c:pt idx="34194">
                  <c:v>-83.397810000000007</c:v>
                </c:pt>
                <c:pt idx="34195">
                  <c:v>-83.569760000000002</c:v>
                </c:pt>
                <c:pt idx="34196">
                  <c:v>-71.478640999999982</c:v>
                </c:pt>
                <c:pt idx="34197">
                  <c:v>-71.128669999999985</c:v>
                </c:pt>
                <c:pt idx="34198">
                  <c:v>-94.156920999999983</c:v>
                </c:pt>
                <c:pt idx="34199">
                  <c:v>-94.159626000000003</c:v>
                </c:pt>
                <c:pt idx="34200">
                  <c:v>-83.318650000000005</c:v>
                </c:pt>
                <c:pt idx="34201">
                  <c:v>-71.192049999999981</c:v>
                </c:pt>
                <c:pt idx="34202">
                  <c:v>-83.050749999999979</c:v>
                </c:pt>
                <c:pt idx="34203">
                  <c:v>-71.201770999999979</c:v>
                </c:pt>
                <c:pt idx="34204">
                  <c:v>-71.201770999999979</c:v>
                </c:pt>
                <c:pt idx="34205">
                  <c:v>-71.175359999999984</c:v>
                </c:pt>
                <c:pt idx="34206">
                  <c:v>-71.127345999999989</c:v>
                </c:pt>
                <c:pt idx="34207">
                  <c:v>-71.139089999999982</c:v>
                </c:pt>
                <c:pt idx="34208">
                  <c:v>-71.125499999999988</c:v>
                </c:pt>
                <c:pt idx="34209">
                  <c:v>-71.070829999999987</c:v>
                </c:pt>
                <c:pt idx="34210">
                  <c:v>-83.084005000000005</c:v>
                </c:pt>
                <c:pt idx="34211">
                  <c:v>-94.177109999999999</c:v>
                </c:pt>
                <c:pt idx="34212">
                  <c:v>-83.101979999999998</c:v>
                </c:pt>
                <c:pt idx="34213">
                  <c:v>-83.104386999999988</c:v>
                </c:pt>
                <c:pt idx="34214">
                  <c:v>-71.746234000000001</c:v>
                </c:pt>
                <c:pt idx="34215">
                  <c:v>-82.925613999999996</c:v>
                </c:pt>
                <c:pt idx="34216">
                  <c:v>-83.220584000000002</c:v>
                </c:pt>
                <c:pt idx="34217">
                  <c:v>-92.418760000000006</c:v>
                </c:pt>
                <c:pt idx="34218">
                  <c:v>-83.220996999999983</c:v>
                </c:pt>
                <c:pt idx="34219">
                  <c:v>-83.439300000000003</c:v>
                </c:pt>
                <c:pt idx="34220">
                  <c:v>-83.223823999999993</c:v>
                </c:pt>
                <c:pt idx="34221">
                  <c:v>-71.033850000000001</c:v>
                </c:pt>
                <c:pt idx="34222">
                  <c:v>-90.667050000000003</c:v>
                </c:pt>
                <c:pt idx="34223">
                  <c:v>-83.005869999999973</c:v>
                </c:pt>
                <c:pt idx="34224">
                  <c:v>-71.233587</c:v>
                </c:pt>
                <c:pt idx="34225">
                  <c:v>-90.671355999999989</c:v>
                </c:pt>
                <c:pt idx="34226">
                  <c:v>-71.236289999999997</c:v>
                </c:pt>
                <c:pt idx="34227">
                  <c:v>-83.048805999999999</c:v>
                </c:pt>
                <c:pt idx="34228">
                  <c:v>-83.024454000000006</c:v>
                </c:pt>
                <c:pt idx="34229">
                  <c:v>-83.282114000000007</c:v>
                </c:pt>
                <c:pt idx="34230">
                  <c:v>-83.08614</c:v>
                </c:pt>
                <c:pt idx="34231">
                  <c:v>-96.404471000000001</c:v>
                </c:pt>
                <c:pt idx="34232">
                  <c:v>-87.947857999999997</c:v>
                </c:pt>
                <c:pt idx="34233">
                  <c:v>-71.095576999999992</c:v>
                </c:pt>
                <c:pt idx="34234">
                  <c:v>-71.021990000000002</c:v>
                </c:pt>
                <c:pt idx="34235">
                  <c:v>-71.021990000000002</c:v>
                </c:pt>
                <c:pt idx="34236">
                  <c:v>-71.021990000000002</c:v>
                </c:pt>
                <c:pt idx="34237">
                  <c:v>-71.086567000000002</c:v>
                </c:pt>
                <c:pt idx="34238">
                  <c:v>-71.252635999999981</c:v>
                </c:pt>
                <c:pt idx="34239">
                  <c:v>-71.406270000000006</c:v>
                </c:pt>
                <c:pt idx="34240">
                  <c:v>-82.920270000000002</c:v>
                </c:pt>
                <c:pt idx="34241">
                  <c:v>-70.909217999999996</c:v>
                </c:pt>
                <c:pt idx="34242">
                  <c:v>-83.765519999999995</c:v>
                </c:pt>
                <c:pt idx="34243">
                  <c:v>-70.97139199999998</c:v>
                </c:pt>
                <c:pt idx="34244">
                  <c:v>-71.139589999999998</c:v>
                </c:pt>
                <c:pt idx="34245">
                  <c:v>-71.139606000000001</c:v>
                </c:pt>
                <c:pt idx="34246">
                  <c:v>-71.132187999999985</c:v>
                </c:pt>
                <c:pt idx="34247">
                  <c:v>-82.921887999999981</c:v>
                </c:pt>
                <c:pt idx="34248">
                  <c:v>-70.896159999999995</c:v>
                </c:pt>
                <c:pt idx="34249">
                  <c:v>-71.139240000000001</c:v>
                </c:pt>
                <c:pt idx="34250">
                  <c:v>-71.424678</c:v>
                </c:pt>
                <c:pt idx="34251">
                  <c:v>-82.897902000000002</c:v>
                </c:pt>
                <c:pt idx="34252">
                  <c:v>-83.361333000000002</c:v>
                </c:pt>
                <c:pt idx="34253">
                  <c:v>-92.497195000000005</c:v>
                </c:pt>
                <c:pt idx="34254">
                  <c:v>-92.497195000000005</c:v>
                </c:pt>
                <c:pt idx="34255">
                  <c:v>-82.909790000000001</c:v>
                </c:pt>
                <c:pt idx="34256">
                  <c:v>-71.256780999999989</c:v>
                </c:pt>
                <c:pt idx="34257">
                  <c:v>-77.287300000000002</c:v>
                </c:pt>
                <c:pt idx="34258">
                  <c:v>-94.176169000000002</c:v>
                </c:pt>
                <c:pt idx="34259">
                  <c:v>-82.914410000000004</c:v>
                </c:pt>
                <c:pt idx="34260">
                  <c:v>-82.945220000000006</c:v>
                </c:pt>
                <c:pt idx="34261">
                  <c:v>-83.342500999999999</c:v>
                </c:pt>
                <c:pt idx="34262">
                  <c:v>-70.937809999999999</c:v>
                </c:pt>
                <c:pt idx="34263">
                  <c:v>-83.094049999999996</c:v>
                </c:pt>
                <c:pt idx="34264">
                  <c:v>-78.478011999999993</c:v>
                </c:pt>
                <c:pt idx="34265">
                  <c:v>-82.91273799999999</c:v>
                </c:pt>
                <c:pt idx="34266">
                  <c:v>-83.033299999999997</c:v>
                </c:pt>
                <c:pt idx="34267">
                  <c:v>-83.094920000000002</c:v>
                </c:pt>
                <c:pt idx="34268">
                  <c:v>-83.117682000000002</c:v>
                </c:pt>
                <c:pt idx="34269">
                  <c:v>-87.900109999999998</c:v>
                </c:pt>
                <c:pt idx="34270">
                  <c:v>-83.091703999999993</c:v>
                </c:pt>
                <c:pt idx="34271">
                  <c:v>-83.095519999999993</c:v>
                </c:pt>
                <c:pt idx="34272">
                  <c:v>-78.446759999999998</c:v>
                </c:pt>
                <c:pt idx="34273">
                  <c:v>-71.747720000000001</c:v>
                </c:pt>
                <c:pt idx="34274">
                  <c:v>-83.162300999999985</c:v>
                </c:pt>
                <c:pt idx="34275">
                  <c:v>-96.378432999999987</c:v>
                </c:pt>
                <c:pt idx="34276">
                  <c:v>-83.182279999999992</c:v>
                </c:pt>
                <c:pt idx="34277">
                  <c:v>-83.381140000000002</c:v>
                </c:pt>
                <c:pt idx="34278">
                  <c:v>-92.471155999999993</c:v>
                </c:pt>
                <c:pt idx="34279">
                  <c:v>-83.785573999999983</c:v>
                </c:pt>
                <c:pt idx="34280">
                  <c:v>-82.937939999999998</c:v>
                </c:pt>
                <c:pt idx="34281">
                  <c:v>-83.016830000000013</c:v>
                </c:pt>
                <c:pt idx="34282">
                  <c:v>-96.393630000000002</c:v>
                </c:pt>
                <c:pt idx="34283">
                  <c:v>-83.10263999999998</c:v>
                </c:pt>
                <c:pt idx="34284">
                  <c:v>-83.1</c:v>
                </c:pt>
                <c:pt idx="34285">
                  <c:v>-83.10187999999998</c:v>
                </c:pt>
                <c:pt idx="34286">
                  <c:v>-83.4786</c:v>
                </c:pt>
                <c:pt idx="34287">
                  <c:v>-113.782797</c:v>
                </c:pt>
                <c:pt idx="34288">
                  <c:v>-83.097800000000007</c:v>
                </c:pt>
                <c:pt idx="34289">
                  <c:v>-83.099869999999996</c:v>
                </c:pt>
                <c:pt idx="34290">
                  <c:v>-83.168755999999988</c:v>
                </c:pt>
                <c:pt idx="34291">
                  <c:v>-83.183861999999991</c:v>
                </c:pt>
                <c:pt idx="34292">
                  <c:v>-83.285700000000006</c:v>
                </c:pt>
                <c:pt idx="34293">
                  <c:v>-83.167829999999995</c:v>
                </c:pt>
                <c:pt idx="34294">
                  <c:v>-83.169989999999999</c:v>
                </c:pt>
                <c:pt idx="34295">
                  <c:v>-83.46378</c:v>
                </c:pt>
                <c:pt idx="34296">
                  <c:v>-83.112949999999998</c:v>
                </c:pt>
                <c:pt idx="34297">
                  <c:v>-114.364839</c:v>
                </c:pt>
                <c:pt idx="34298">
                  <c:v>-83.35941099999998</c:v>
                </c:pt>
                <c:pt idx="34299">
                  <c:v>-71.758053000000004</c:v>
                </c:pt>
                <c:pt idx="34300">
                  <c:v>-83.112939999999981</c:v>
                </c:pt>
                <c:pt idx="34301">
                  <c:v>-83.185220000000001</c:v>
                </c:pt>
                <c:pt idx="34302">
                  <c:v>-70.944338999999999</c:v>
                </c:pt>
                <c:pt idx="34303">
                  <c:v>-83.112989999999982</c:v>
                </c:pt>
                <c:pt idx="34304">
                  <c:v>-70.949427</c:v>
                </c:pt>
                <c:pt idx="34305">
                  <c:v>-83.112964000000005</c:v>
                </c:pt>
                <c:pt idx="34306">
                  <c:v>-70.948931999999999</c:v>
                </c:pt>
                <c:pt idx="34307">
                  <c:v>-82.903385999999998</c:v>
                </c:pt>
                <c:pt idx="34308">
                  <c:v>-83.123959999999983</c:v>
                </c:pt>
                <c:pt idx="34309">
                  <c:v>-83.114519999999999</c:v>
                </c:pt>
                <c:pt idx="34310">
                  <c:v>-83.124829999999974</c:v>
                </c:pt>
                <c:pt idx="34311">
                  <c:v>-71.755656999999999</c:v>
                </c:pt>
                <c:pt idx="34312">
                  <c:v>-83.115160000000003</c:v>
                </c:pt>
                <c:pt idx="34313">
                  <c:v>-83.140630000000002</c:v>
                </c:pt>
                <c:pt idx="34314">
                  <c:v>-83.118970000000004</c:v>
                </c:pt>
                <c:pt idx="34315">
                  <c:v>-71.278249000000002</c:v>
                </c:pt>
                <c:pt idx="34316">
                  <c:v>-83.164540000000002</c:v>
                </c:pt>
                <c:pt idx="34317">
                  <c:v>-71.469763</c:v>
                </c:pt>
                <c:pt idx="34318">
                  <c:v>-83.11354</c:v>
                </c:pt>
                <c:pt idx="34319">
                  <c:v>-83.171531999999985</c:v>
                </c:pt>
                <c:pt idx="34320">
                  <c:v>-83.164410000000004</c:v>
                </c:pt>
                <c:pt idx="34321">
                  <c:v>-70.983294000000001</c:v>
                </c:pt>
                <c:pt idx="34322">
                  <c:v>-83.163839999999979</c:v>
                </c:pt>
                <c:pt idx="34323">
                  <c:v>-83.162670999999989</c:v>
                </c:pt>
                <c:pt idx="34324">
                  <c:v>-83.112539999999981</c:v>
                </c:pt>
                <c:pt idx="34325">
                  <c:v>-71.448409999999996</c:v>
                </c:pt>
                <c:pt idx="34326">
                  <c:v>-71.744130000000027</c:v>
                </c:pt>
                <c:pt idx="34327">
                  <c:v>-70.938231999999999</c:v>
                </c:pt>
                <c:pt idx="34328">
                  <c:v>-83.162711999999985</c:v>
                </c:pt>
                <c:pt idx="34329">
                  <c:v>-89.005019000000004</c:v>
                </c:pt>
                <c:pt idx="34330">
                  <c:v>-87.825869999999981</c:v>
                </c:pt>
                <c:pt idx="34331">
                  <c:v>-87.823920000000001</c:v>
                </c:pt>
                <c:pt idx="34332">
                  <c:v>-70.975624999999994</c:v>
                </c:pt>
                <c:pt idx="34333">
                  <c:v>-70.937290000000004</c:v>
                </c:pt>
                <c:pt idx="34334">
                  <c:v>-71.105879999999985</c:v>
                </c:pt>
                <c:pt idx="34335">
                  <c:v>-83.047273000000004</c:v>
                </c:pt>
                <c:pt idx="34336">
                  <c:v>-71.434709999999995</c:v>
                </c:pt>
                <c:pt idx="34337">
                  <c:v>-114.43964</c:v>
                </c:pt>
                <c:pt idx="34338">
                  <c:v>-87.849919999999997</c:v>
                </c:pt>
                <c:pt idx="34339">
                  <c:v>-83.159959999999998</c:v>
                </c:pt>
                <c:pt idx="34340">
                  <c:v>-71.438220000000001</c:v>
                </c:pt>
                <c:pt idx="34341">
                  <c:v>-88.87148999999998</c:v>
                </c:pt>
                <c:pt idx="34342">
                  <c:v>-71.989368999999982</c:v>
                </c:pt>
                <c:pt idx="34343">
                  <c:v>-83.207149999999999</c:v>
                </c:pt>
                <c:pt idx="34344">
                  <c:v>-83.027609999999996</c:v>
                </c:pt>
                <c:pt idx="34345">
                  <c:v>-84.835550999999981</c:v>
                </c:pt>
                <c:pt idx="34346">
                  <c:v>-113.792427</c:v>
                </c:pt>
                <c:pt idx="34347">
                  <c:v>-70.979379999999992</c:v>
                </c:pt>
                <c:pt idx="34348">
                  <c:v>-83.132942999999969</c:v>
                </c:pt>
                <c:pt idx="34349">
                  <c:v>-70.980789999999999</c:v>
                </c:pt>
                <c:pt idx="34350">
                  <c:v>-87.911687000000001</c:v>
                </c:pt>
                <c:pt idx="34351">
                  <c:v>-83.154489999999981</c:v>
                </c:pt>
                <c:pt idx="34352">
                  <c:v>-83.119466000000003</c:v>
                </c:pt>
                <c:pt idx="34353">
                  <c:v>-70.974010000000007</c:v>
                </c:pt>
                <c:pt idx="34354">
                  <c:v>-87.927970000000002</c:v>
                </c:pt>
                <c:pt idx="34355">
                  <c:v>-82.950019999999995</c:v>
                </c:pt>
                <c:pt idx="34356">
                  <c:v>-87.933350000000004</c:v>
                </c:pt>
                <c:pt idx="34357">
                  <c:v>-84.829855999999992</c:v>
                </c:pt>
                <c:pt idx="34358">
                  <c:v>-76.219620000000006</c:v>
                </c:pt>
                <c:pt idx="34359">
                  <c:v>-71.141980000000004</c:v>
                </c:pt>
                <c:pt idx="34360">
                  <c:v>-71.317909999999998</c:v>
                </c:pt>
                <c:pt idx="34361">
                  <c:v>-77.719498000000002</c:v>
                </c:pt>
                <c:pt idx="34362">
                  <c:v>-101.072622</c:v>
                </c:pt>
                <c:pt idx="34363">
                  <c:v>-83.420530000000014</c:v>
                </c:pt>
                <c:pt idx="34364">
                  <c:v>-87.931033999999997</c:v>
                </c:pt>
                <c:pt idx="34365">
                  <c:v>-87.935300000000012</c:v>
                </c:pt>
                <c:pt idx="34366">
                  <c:v>-70.871619999999993</c:v>
                </c:pt>
                <c:pt idx="34367">
                  <c:v>-70.873899999999992</c:v>
                </c:pt>
                <c:pt idx="34368">
                  <c:v>-87.951532</c:v>
                </c:pt>
                <c:pt idx="34369">
                  <c:v>-84.824911999999998</c:v>
                </c:pt>
                <c:pt idx="34370">
                  <c:v>-71.976830000000007</c:v>
                </c:pt>
                <c:pt idx="34371">
                  <c:v>-70.936260000000004</c:v>
                </c:pt>
                <c:pt idx="34372">
                  <c:v>-87.919122999999999</c:v>
                </c:pt>
                <c:pt idx="34373">
                  <c:v>-87.919122999999999</c:v>
                </c:pt>
                <c:pt idx="34374">
                  <c:v>-87.882959999999983</c:v>
                </c:pt>
                <c:pt idx="34375">
                  <c:v>-71.181489999999982</c:v>
                </c:pt>
                <c:pt idx="34376">
                  <c:v>-71.573979999999992</c:v>
                </c:pt>
                <c:pt idx="34377">
                  <c:v>-84.425570999999991</c:v>
                </c:pt>
                <c:pt idx="34378">
                  <c:v>-82.959721999999999</c:v>
                </c:pt>
                <c:pt idx="34379">
                  <c:v>-82.959721999999999</c:v>
                </c:pt>
                <c:pt idx="34380">
                  <c:v>-76.214537000000007</c:v>
                </c:pt>
                <c:pt idx="34381">
                  <c:v>-71.573220000000006</c:v>
                </c:pt>
                <c:pt idx="34382">
                  <c:v>-71.785849999999982</c:v>
                </c:pt>
                <c:pt idx="34383">
                  <c:v>-82.912477999999979</c:v>
                </c:pt>
                <c:pt idx="34384">
                  <c:v>-72.562313000000003</c:v>
                </c:pt>
                <c:pt idx="34385">
                  <c:v>-72.562313000000003</c:v>
                </c:pt>
                <c:pt idx="34386">
                  <c:v>-87.855230000000006</c:v>
                </c:pt>
                <c:pt idx="34387">
                  <c:v>-83.861992999999998</c:v>
                </c:pt>
                <c:pt idx="34388">
                  <c:v>-87.835396999999986</c:v>
                </c:pt>
                <c:pt idx="34389">
                  <c:v>-71.159029999999973</c:v>
                </c:pt>
                <c:pt idx="34390">
                  <c:v>-70.967089999999999</c:v>
                </c:pt>
                <c:pt idx="34391">
                  <c:v>-72.617902000000001</c:v>
                </c:pt>
                <c:pt idx="34392">
                  <c:v>-83.242830000000012</c:v>
                </c:pt>
                <c:pt idx="34393">
                  <c:v>-85.668954999999983</c:v>
                </c:pt>
                <c:pt idx="34394">
                  <c:v>-83.305191999999991</c:v>
                </c:pt>
                <c:pt idx="34395">
                  <c:v>-83.305191999999991</c:v>
                </c:pt>
                <c:pt idx="34396">
                  <c:v>-83.305191999999991</c:v>
                </c:pt>
                <c:pt idx="34397">
                  <c:v>-87.821190999999999</c:v>
                </c:pt>
                <c:pt idx="34398">
                  <c:v>-87.821190999999999</c:v>
                </c:pt>
                <c:pt idx="34399">
                  <c:v>-87.821190999999999</c:v>
                </c:pt>
                <c:pt idx="34400">
                  <c:v>-87.821190999999999</c:v>
                </c:pt>
                <c:pt idx="34401">
                  <c:v>-87.931398000000002</c:v>
                </c:pt>
                <c:pt idx="34402">
                  <c:v>-71.312731999999968</c:v>
                </c:pt>
                <c:pt idx="34403">
                  <c:v>-89.653009999999981</c:v>
                </c:pt>
                <c:pt idx="34404">
                  <c:v>-84.465305000000001</c:v>
                </c:pt>
                <c:pt idx="34405">
                  <c:v>-114.45593</c:v>
                </c:pt>
                <c:pt idx="34406">
                  <c:v>-71.771979999999999</c:v>
                </c:pt>
                <c:pt idx="34407">
                  <c:v>-82.919489999999996</c:v>
                </c:pt>
                <c:pt idx="34408">
                  <c:v>-71.986519999999999</c:v>
                </c:pt>
                <c:pt idx="34409">
                  <c:v>-73.974012999999999</c:v>
                </c:pt>
                <c:pt idx="34410">
                  <c:v>-73.974012999999999</c:v>
                </c:pt>
                <c:pt idx="34411">
                  <c:v>-73.974012999999999</c:v>
                </c:pt>
                <c:pt idx="34412">
                  <c:v>-83.176342999999989</c:v>
                </c:pt>
                <c:pt idx="34413">
                  <c:v>-72.622847999999976</c:v>
                </c:pt>
                <c:pt idx="34414">
                  <c:v>-71.105319999999992</c:v>
                </c:pt>
                <c:pt idx="34415">
                  <c:v>-83.176624000000004</c:v>
                </c:pt>
                <c:pt idx="34416">
                  <c:v>-83.058043999999981</c:v>
                </c:pt>
                <c:pt idx="34417">
                  <c:v>-87.913390000000007</c:v>
                </c:pt>
                <c:pt idx="34418">
                  <c:v>-83.881953999999993</c:v>
                </c:pt>
                <c:pt idx="34419">
                  <c:v>-73.701920000000001</c:v>
                </c:pt>
                <c:pt idx="34420">
                  <c:v>-83.149648999999982</c:v>
                </c:pt>
                <c:pt idx="34421">
                  <c:v>-71.116700999999992</c:v>
                </c:pt>
                <c:pt idx="34422">
                  <c:v>-114.47879</c:v>
                </c:pt>
                <c:pt idx="34423">
                  <c:v>-83.069237000000001</c:v>
                </c:pt>
                <c:pt idx="34424">
                  <c:v>-71.317499999999995</c:v>
                </c:pt>
                <c:pt idx="34425">
                  <c:v>-114.453594</c:v>
                </c:pt>
                <c:pt idx="34426">
                  <c:v>-85.908449000000005</c:v>
                </c:pt>
                <c:pt idx="34427">
                  <c:v>-85.908449000000005</c:v>
                </c:pt>
                <c:pt idx="34428">
                  <c:v>-82.859660000000005</c:v>
                </c:pt>
                <c:pt idx="34429">
                  <c:v>-82.899630000000002</c:v>
                </c:pt>
                <c:pt idx="34430">
                  <c:v>-71.757955999999993</c:v>
                </c:pt>
                <c:pt idx="34431">
                  <c:v>-82.811149999999998</c:v>
                </c:pt>
                <c:pt idx="34432">
                  <c:v>-83.898313999999999</c:v>
                </c:pt>
                <c:pt idx="34433">
                  <c:v>-71.159349999999989</c:v>
                </c:pt>
                <c:pt idx="34434">
                  <c:v>-73.653310999999988</c:v>
                </c:pt>
                <c:pt idx="34435">
                  <c:v>-71.365379999999988</c:v>
                </c:pt>
                <c:pt idx="34436">
                  <c:v>-83.911717999999993</c:v>
                </c:pt>
                <c:pt idx="34437">
                  <c:v>-87.847922999999994</c:v>
                </c:pt>
                <c:pt idx="34438">
                  <c:v>-97.256823999999995</c:v>
                </c:pt>
                <c:pt idx="34439">
                  <c:v>-83.151139999999998</c:v>
                </c:pt>
                <c:pt idx="34440">
                  <c:v>-83.251570000000001</c:v>
                </c:pt>
                <c:pt idx="34441">
                  <c:v>-83.047160000000005</c:v>
                </c:pt>
                <c:pt idx="34442">
                  <c:v>-83.043082999999982</c:v>
                </c:pt>
                <c:pt idx="34443">
                  <c:v>-83.149779999999993</c:v>
                </c:pt>
                <c:pt idx="34444">
                  <c:v>-87.822449999999989</c:v>
                </c:pt>
                <c:pt idx="34445">
                  <c:v>-83.252651</c:v>
                </c:pt>
                <c:pt idx="34446">
                  <c:v>-83.250900000000001</c:v>
                </c:pt>
                <c:pt idx="34447">
                  <c:v>-83.295355999999998</c:v>
                </c:pt>
                <c:pt idx="34448">
                  <c:v>-83.301199999999994</c:v>
                </c:pt>
                <c:pt idx="34449">
                  <c:v>-87.845089999999999</c:v>
                </c:pt>
                <c:pt idx="34450">
                  <c:v>-82.961940999999996</c:v>
                </c:pt>
                <c:pt idx="34451">
                  <c:v>-71.232650000000007</c:v>
                </c:pt>
                <c:pt idx="34452">
                  <c:v>-71.227907999999999</c:v>
                </c:pt>
                <c:pt idx="34453">
                  <c:v>-71.317590999999993</c:v>
                </c:pt>
                <c:pt idx="34454">
                  <c:v>-82.876193999999998</c:v>
                </c:pt>
                <c:pt idx="34455">
                  <c:v>-73.842839999999981</c:v>
                </c:pt>
                <c:pt idx="34456">
                  <c:v>-83.16865</c:v>
                </c:pt>
                <c:pt idx="34457">
                  <c:v>-82.980917000000005</c:v>
                </c:pt>
                <c:pt idx="34458">
                  <c:v>-83.993595999999997</c:v>
                </c:pt>
                <c:pt idx="34459">
                  <c:v>-83.060209999999998</c:v>
                </c:pt>
                <c:pt idx="34460">
                  <c:v>-83.148719</c:v>
                </c:pt>
                <c:pt idx="34461">
                  <c:v>-70.984019000000004</c:v>
                </c:pt>
                <c:pt idx="34462">
                  <c:v>-70.984019000000004</c:v>
                </c:pt>
                <c:pt idx="34463">
                  <c:v>-70.984019000000004</c:v>
                </c:pt>
                <c:pt idx="34464">
                  <c:v>-70.984019000000004</c:v>
                </c:pt>
                <c:pt idx="34465">
                  <c:v>-70.984019000000004</c:v>
                </c:pt>
                <c:pt idx="34466">
                  <c:v>-70.984019000000004</c:v>
                </c:pt>
                <c:pt idx="34467">
                  <c:v>-70.984019000000004</c:v>
                </c:pt>
                <c:pt idx="34468">
                  <c:v>-70.984019000000004</c:v>
                </c:pt>
                <c:pt idx="34469">
                  <c:v>-70.984019000000004</c:v>
                </c:pt>
                <c:pt idx="34470">
                  <c:v>-70.984019000000004</c:v>
                </c:pt>
                <c:pt idx="34471">
                  <c:v>-82.987329000000003</c:v>
                </c:pt>
                <c:pt idx="34472">
                  <c:v>-83.00890099999998</c:v>
                </c:pt>
                <c:pt idx="34473">
                  <c:v>-82.995276000000004</c:v>
                </c:pt>
                <c:pt idx="34474">
                  <c:v>-82.972056999999992</c:v>
                </c:pt>
                <c:pt idx="34475">
                  <c:v>-83.455879999999979</c:v>
                </c:pt>
                <c:pt idx="34476">
                  <c:v>-78.045477999999989</c:v>
                </c:pt>
                <c:pt idx="34477">
                  <c:v>-83.090159999999997</c:v>
                </c:pt>
                <c:pt idx="34478">
                  <c:v>-82.921954999999997</c:v>
                </c:pt>
                <c:pt idx="34479">
                  <c:v>-71.368859999999998</c:v>
                </c:pt>
                <c:pt idx="34480">
                  <c:v>-71.368839999999992</c:v>
                </c:pt>
                <c:pt idx="34481">
                  <c:v>-82.990690999999998</c:v>
                </c:pt>
                <c:pt idx="34482">
                  <c:v>-82.949680000000001</c:v>
                </c:pt>
                <c:pt idx="34483">
                  <c:v>-83.010589999999993</c:v>
                </c:pt>
                <c:pt idx="34484">
                  <c:v>-82.995586000000003</c:v>
                </c:pt>
                <c:pt idx="34485">
                  <c:v>-71.269739999999999</c:v>
                </c:pt>
                <c:pt idx="34486">
                  <c:v>-71.28295</c:v>
                </c:pt>
                <c:pt idx="34487">
                  <c:v>-83.245019999999997</c:v>
                </c:pt>
                <c:pt idx="34488">
                  <c:v>-82.995070000000013</c:v>
                </c:pt>
                <c:pt idx="34489">
                  <c:v>-82.994240000000005</c:v>
                </c:pt>
                <c:pt idx="34490">
                  <c:v>-73.772667999999982</c:v>
                </c:pt>
                <c:pt idx="34491">
                  <c:v>-83.262730000000005</c:v>
                </c:pt>
                <c:pt idx="34492">
                  <c:v>-71.332329999999999</c:v>
                </c:pt>
                <c:pt idx="34493">
                  <c:v>-71.076819999999998</c:v>
                </c:pt>
                <c:pt idx="34494">
                  <c:v>-83.234475000000003</c:v>
                </c:pt>
                <c:pt idx="34495">
                  <c:v>-83.195714999999993</c:v>
                </c:pt>
                <c:pt idx="34496">
                  <c:v>-83.190929999999994</c:v>
                </c:pt>
                <c:pt idx="34497">
                  <c:v>-83.16619</c:v>
                </c:pt>
                <c:pt idx="34498">
                  <c:v>-82.974599999999995</c:v>
                </c:pt>
                <c:pt idx="34499">
                  <c:v>-83.195770999999965</c:v>
                </c:pt>
                <c:pt idx="34500">
                  <c:v>-71.232405999999983</c:v>
                </c:pt>
                <c:pt idx="34501">
                  <c:v>-79.047933</c:v>
                </c:pt>
                <c:pt idx="34502">
                  <c:v>-84.154527999999999</c:v>
                </c:pt>
                <c:pt idx="34503">
                  <c:v>-71.15846999999998</c:v>
                </c:pt>
                <c:pt idx="34504">
                  <c:v>-77.393835999999979</c:v>
                </c:pt>
                <c:pt idx="34505">
                  <c:v>-83.128493999999989</c:v>
                </c:pt>
                <c:pt idx="34506">
                  <c:v>-83.19605</c:v>
                </c:pt>
                <c:pt idx="34507">
                  <c:v>-83.190630000000013</c:v>
                </c:pt>
                <c:pt idx="34508">
                  <c:v>-73.757433000000006</c:v>
                </c:pt>
                <c:pt idx="34509">
                  <c:v>-83.169270999999981</c:v>
                </c:pt>
                <c:pt idx="34510">
                  <c:v>-83.167959999999994</c:v>
                </c:pt>
                <c:pt idx="34511">
                  <c:v>-83.195459</c:v>
                </c:pt>
                <c:pt idx="34512">
                  <c:v>-78.309993000000006</c:v>
                </c:pt>
                <c:pt idx="34513">
                  <c:v>-83.191699999999997</c:v>
                </c:pt>
                <c:pt idx="34514">
                  <c:v>-83.166650000000004</c:v>
                </c:pt>
                <c:pt idx="34515">
                  <c:v>-83.192939999999979</c:v>
                </c:pt>
                <c:pt idx="34516">
                  <c:v>-83.169120000000007</c:v>
                </c:pt>
                <c:pt idx="34517">
                  <c:v>-70.865106999999981</c:v>
                </c:pt>
                <c:pt idx="34518">
                  <c:v>-70.865106999999981</c:v>
                </c:pt>
                <c:pt idx="34519">
                  <c:v>-70.865106999999981</c:v>
                </c:pt>
                <c:pt idx="34520">
                  <c:v>-70.865106999999981</c:v>
                </c:pt>
                <c:pt idx="34521">
                  <c:v>-70.865106999999981</c:v>
                </c:pt>
                <c:pt idx="34522">
                  <c:v>-70.865106999999981</c:v>
                </c:pt>
                <c:pt idx="34523">
                  <c:v>-70.865106999999981</c:v>
                </c:pt>
                <c:pt idx="34524">
                  <c:v>-70.865106999999981</c:v>
                </c:pt>
                <c:pt idx="34525">
                  <c:v>-82.897959999999998</c:v>
                </c:pt>
                <c:pt idx="34526">
                  <c:v>-84.741607000000002</c:v>
                </c:pt>
                <c:pt idx="34527">
                  <c:v>-71.350209000000007</c:v>
                </c:pt>
                <c:pt idx="34528">
                  <c:v>-83.240353999999996</c:v>
                </c:pt>
                <c:pt idx="34529">
                  <c:v>-73.753471999999988</c:v>
                </c:pt>
                <c:pt idx="34530">
                  <c:v>-95.201480000000004</c:v>
                </c:pt>
                <c:pt idx="34531">
                  <c:v>-111.607032</c:v>
                </c:pt>
                <c:pt idx="34532">
                  <c:v>-71.095150000000004</c:v>
                </c:pt>
                <c:pt idx="34533">
                  <c:v>-73.695164000000005</c:v>
                </c:pt>
                <c:pt idx="34534">
                  <c:v>-71.32335999999998</c:v>
                </c:pt>
                <c:pt idx="34535">
                  <c:v>-83.133240000000001</c:v>
                </c:pt>
                <c:pt idx="34536">
                  <c:v>-83.121699999999976</c:v>
                </c:pt>
                <c:pt idx="34537">
                  <c:v>-83.218576999999982</c:v>
                </c:pt>
                <c:pt idx="34538">
                  <c:v>-73.757859999999994</c:v>
                </c:pt>
                <c:pt idx="34539">
                  <c:v>-73.773399999999981</c:v>
                </c:pt>
                <c:pt idx="34540">
                  <c:v>-70.604900000000001</c:v>
                </c:pt>
                <c:pt idx="34541">
                  <c:v>-83.211813000000006</c:v>
                </c:pt>
                <c:pt idx="34542">
                  <c:v>-77.058737999999977</c:v>
                </c:pt>
                <c:pt idx="34543">
                  <c:v>-83.032789999999991</c:v>
                </c:pt>
                <c:pt idx="34544">
                  <c:v>-71.128879999999967</c:v>
                </c:pt>
                <c:pt idx="34545">
                  <c:v>-71.244533000000004</c:v>
                </c:pt>
                <c:pt idx="34546">
                  <c:v>-83.276035999999991</c:v>
                </c:pt>
                <c:pt idx="34547">
                  <c:v>-83.036109999999994</c:v>
                </c:pt>
                <c:pt idx="34548">
                  <c:v>-83.241585000000001</c:v>
                </c:pt>
                <c:pt idx="34549">
                  <c:v>-83.471475999999981</c:v>
                </c:pt>
                <c:pt idx="34550">
                  <c:v>-77.056655000000006</c:v>
                </c:pt>
                <c:pt idx="34551">
                  <c:v>-83.384209999999996</c:v>
                </c:pt>
                <c:pt idx="34552">
                  <c:v>-83.384209999999996</c:v>
                </c:pt>
                <c:pt idx="34553">
                  <c:v>-83.384209999999996</c:v>
                </c:pt>
                <c:pt idx="34554">
                  <c:v>-83.384209999999996</c:v>
                </c:pt>
                <c:pt idx="34555">
                  <c:v>-83.384209999999996</c:v>
                </c:pt>
                <c:pt idx="34556">
                  <c:v>-83.384209999999996</c:v>
                </c:pt>
                <c:pt idx="34557">
                  <c:v>-83.384209999999996</c:v>
                </c:pt>
                <c:pt idx="34558">
                  <c:v>-83.384209999999996</c:v>
                </c:pt>
                <c:pt idx="34559">
                  <c:v>-83.384209999999996</c:v>
                </c:pt>
                <c:pt idx="34560">
                  <c:v>-83.384209999999996</c:v>
                </c:pt>
                <c:pt idx="34561">
                  <c:v>-83.384209999999996</c:v>
                </c:pt>
                <c:pt idx="34562">
                  <c:v>-83.384209999999996</c:v>
                </c:pt>
                <c:pt idx="34563">
                  <c:v>-83.384209999999996</c:v>
                </c:pt>
                <c:pt idx="34564">
                  <c:v>-71.004159999999999</c:v>
                </c:pt>
                <c:pt idx="34565">
                  <c:v>-71.42834999999998</c:v>
                </c:pt>
                <c:pt idx="34566">
                  <c:v>-71.147549999999995</c:v>
                </c:pt>
                <c:pt idx="34567">
                  <c:v>-73.759159999999994</c:v>
                </c:pt>
                <c:pt idx="34568">
                  <c:v>-73.759099000000006</c:v>
                </c:pt>
                <c:pt idx="34569">
                  <c:v>-71.323829999999987</c:v>
                </c:pt>
                <c:pt idx="34570">
                  <c:v>-82.850920000000002</c:v>
                </c:pt>
                <c:pt idx="34571">
                  <c:v>-83.135831999999965</c:v>
                </c:pt>
                <c:pt idx="34572">
                  <c:v>-84.540093999999996</c:v>
                </c:pt>
                <c:pt idx="34573">
                  <c:v>-73.791510000000002</c:v>
                </c:pt>
                <c:pt idx="34574">
                  <c:v>-83.244990000000001</c:v>
                </c:pt>
                <c:pt idx="34575">
                  <c:v>-82.849869999999996</c:v>
                </c:pt>
                <c:pt idx="34576">
                  <c:v>-73.790229999999994</c:v>
                </c:pt>
                <c:pt idx="34577">
                  <c:v>-71.118290000000002</c:v>
                </c:pt>
                <c:pt idx="34578">
                  <c:v>-88.541730000000001</c:v>
                </c:pt>
                <c:pt idx="34579">
                  <c:v>-82.848270000000014</c:v>
                </c:pt>
                <c:pt idx="34580">
                  <c:v>-82.832779999999985</c:v>
                </c:pt>
                <c:pt idx="34581">
                  <c:v>-88.549706999999998</c:v>
                </c:pt>
                <c:pt idx="34582">
                  <c:v>-89.075119000000001</c:v>
                </c:pt>
                <c:pt idx="34583">
                  <c:v>-89.075119000000001</c:v>
                </c:pt>
                <c:pt idx="34584">
                  <c:v>-89.075119000000001</c:v>
                </c:pt>
                <c:pt idx="34585">
                  <c:v>-82.910869000000005</c:v>
                </c:pt>
                <c:pt idx="34586">
                  <c:v>-82.910869000000005</c:v>
                </c:pt>
                <c:pt idx="34587">
                  <c:v>-82.910869000000005</c:v>
                </c:pt>
                <c:pt idx="34588">
                  <c:v>-82.910869000000005</c:v>
                </c:pt>
                <c:pt idx="34589">
                  <c:v>-82.910869000000005</c:v>
                </c:pt>
                <c:pt idx="34590">
                  <c:v>-82.910869000000005</c:v>
                </c:pt>
                <c:pt idx="34591">
                  <c:v>-82.910869000000005</c:v>
                </c:pt>
                <c:pt idx="34592">
                  <c:v>-82.910869000000005</c:v>
                </c:pt>
                <c:pt idx="34593">
                  <c:v>-82.910869000000005</c:v>
                </c:pt>
                <c:pt idx="34594">
                  <c:v>-82.910869000000005</c:v>
                </c:pt>
                <c:pt idx="34595">
                  <c:v>-82.910869000000005</c:v>
                </c:pt>
                <c:pt idx="34596">
                  <c:v>-82.910869000000005</c:v>
                </c:pt>
                <c:pt idx="34597">
                  <c:v>-85.658221999999981</c:v>
                </c:pt>
                <c:pt idx="34598">
                  <c:v>-73.753540000000001</c:v>
                </c:pt>
                <c:pt idx="34599">
                  <c:v>-82.8416</c:v>
                </c:pt>
                <c:pt idx="34600">
                  <c:v>-83.343061000000006</c:v>
                </c:pt>
                <c:pt idx="34601">
                  <c:v>-82.831935000000001</c:v>
                </c:pt>
                <c:pt idx="34602">
                  <c:v>-71.424430000000001</c:v>
                </c:pt>
                <c:pt idx="34603">
                  <c:v>-89.605638999999968</c:v>
                </c:pt>
                <c:pt idx="34604">
                  <c:v>-88.260810000000006</c:v>
                </c:pt>
                <c:pt idx="34605">
                  <c:v>-73.814165000000003</c:v>
                </c:pt>
                <c:pt idx="34606">
                  <c:v>-73.814165000000003</c:v>
                </c:pt>
                <c:pt idx="34607">
                  <c:v>-73.814165000000003</c:v>
                </c:pt>
                <c:pt idx="34608">
                  <c:v>-73.814165000000003</c:v>
                </c:pt>
                <c:pt idx="34609">
                  <c:v>-73.814165000000003</c:v>
                </c:pt>
                <c:pt idx="34610">
                  <c:v>-82.744596999999999</c:v>
                </c:pt>
                <c:pt idx="34611">
                  <c:v>-85.658431999999976</c:v>
                </c:pt>
                <c:pt idx="34612">
                  <c:v>-71.198589999999982</c:v>
                </c:pt>
                <c:pt idx="34613">
                  <c:v>-89.044408000000004</c:v>
                </c:pt>
                <c:pt idx="34614">
                  <c:v>-84.608481999999967</c:v>
                </c:pt>
                <c:pt idx="34615">
                  <c:v>-83.130099999999999</c:v>
                </c:pt>
                <c:pt idx="34616">
                  <c:v>-82.736906000000005</c:v>
                </c:pt>
                <c:pt idx="34617">
                  <c:v>-75.497454000000005</c:v>
                </c:pt>
                <c:pt idx="34618">
                  <c:v>-84.439762999999999</c:v>
                </c:pt>
                <c:pt idx="34619">
                  <c:v>-83.238264000000001</c:v>
                </c:pt>
                <c:pt idx="34620">
                  <c:v>-73.804040000000001</c:v>
                </c:pt>
                <c:pt idx="34621">
                  <c:v>-73.804739999999981</c:v>
                </c:pt>
                <c:pt idx="34622">
                  <c:v>-73.904330000000002</c:v>
                </c:pt>
                <c:pt idx="34623">
                  <c:v>-71.212370000000007</c:v>
                </c:pt>
                <c:pt idx="34624">
                  <c:v>-73.812879999999993</c:v>
                </c:pt>
                <c:pt idx="34625">
                  <c:v>-71.211995999999999</c:v>
                </c:pt>
                <c:pt idx="34626">
                  <c:v>-71.153220000000005</c:v>
                </c:pt>
                <c:pt idx="34627">
                  <c:v>-71.209000000000003</c:v>
                </c:pt>
                <c:pt idx="34628">
                  <c:v>-84.489959999999996</c:v>
                </c:pt>
                <c:pt idx="34629">
                  <c:v>-84.43186</c:v>
                </c:pt>
                <c:pt idx="34630">
                  <c:v>-91.931132000000005</c:v>
                </c:pt>
                <c:pt idx="34631">
                  <c:v>-112.22898600000001</c:v>
                </c:pt>
                <c:pt idx="34632">
                  <c:v>-71.189003</c:v>
                </c:pt>
                <c:pt idx="34633">
                  <c:v>-83.560991999999999</c:v>
                </c:pt>
                <c:pt idx="34634">
                  <c:v>-83.763419999999996</c:v>
                </c:pt>
                <c:pt idx="34635">
                  <c:v>-73.851039999999998</c:v>
                </c:pt>
                <c:pt idx="34636">
                  <c:v>-73.091305000000006</c:v>
                </c:pt>
                <c:pt idx="34637">
                  <c:v>-87.849192000000002</c:v>
                </c:pt>
                <c:pt idx="34638">
                  <c:v>-73.905850000000001</c:v>
                </c:pt>
                <c:pt idx="34639">
                  <c:v>-89.010116999999994</c:v>
                </c:pt>
                <c:pt idx="34640">
                  <c:v>-83.305838999999992</c:v>
                </c:pt>
                <c:pt idx="34641">
                  <c:v>-73.714588000000006</c:v>
                </c:pt>
                <c:pt idx="34642">
                  <c:v>-83.240064000000004</c:v>
                </c:pt>
                <c:pt idx="34643">
                  <c:v>-71.175549999999987</c:v>
                </c:pt>
                <c:pt idx="34644">
                  <c:v>-71.119060000000005</c:v>
                </c:pt>
                <c:pt idx="34645">
                  <c:v>-71.457483999999994</c:v>
                </c:pt>
                <c:pt idx="34646">
                  <c:v>-83.300391999999988</c:v>
                </c:pt>
                <c:pt idx="34647">
                  <c:v>-71.437871000000001</c:v>
                </c:pt>
                <c:pt idx="34648">
                  <c:v>-84.626239999999981</c:v>
                </c:pt>
                <c:pt idx="34649">
                  <c:v>-71.117900000000006</c:v>
                </c:pt>
                <c:pt idx="34650">
                  <c:v>-84.632419999999982</c:v>
                </c:pt>
                <c:pt idx="34651">
                  <c:v>-83.257930000000002</c:v>
                </c:pt>
                <c:pt idx="34652">
                  <c:v>-83.299060999999995</c:v>
                </c:pt>
                <c:pt idx="34653">
                  <c:v>-71.441531999999995</c:v>
                </c:pt>
                <c:pt idx="34654">
                  <c:v>-73.109200000000001</c:v>
                </c:pt>
                <c:pt idx="34655">
                  <c:v>-71.460710000000006</c:v>
                </c:pt>
                <c:pt idx="34656">
                  <c:v>-83.269149999999996</c:v>
                </c:pt>
                <c:pt idx="34657">
                  <c:v>-84.65388999999999</c:v>
                </c:pt>
                <c:pt idx="34658">
                  <c:v>-71.471059999999994</c:v>
                </c:pt>
                <c:pt idx="34659">
                  <c:v>-83.244140000000002</c:v>
                </c:pt>
                <c:pt idx="34660">
                  <c:v>-83.036011999999999</c:v>
                </c:pt>
                <c:pt idx="34661">
                  <c:v>-88.999410999999995</c:v>
                </c:pt>
                <c:pt idx="34662">
                  <c:v>-84.60697399999998</c:v>
                </c:pt>
                <c:pt idx="34663">
                  <c:v>-84.60697399999998</c:v>
                </c:pt>
                <c:pt idx="34664">
                  <c:v>-71.441469999999995</c:v>
                </c:pt>
                <c:pt idx="34665">
                  <c:v>-83.067611999999997</c:v>
                </c:pt>
                <c:pt idx="34666">
                  <c:v>-83.236239999999995</c:v>
                </c:pt>
                <c:pt idx="34667">
                  <c:v>-71.446467999999996</c:v>
                </c:pt>
                <c:pt idx="34668">
                  <c:v>-83.205815000000001</c:v>
                </c:pt>
                <c:pt idx="34669">
                  <c:v>-83.239176999999998</c:v>
                </c:pt>
                <c:pt idx="34670">
                  <c:v>-83.022109999999998</c:v>
                </c:pt>
                <c:pt idx="34671">
                  <c:v>-88.978979999999993</c:v>
                </c:pt>
                <c:pt idx="34672">
                  <c:v>-84.452975999999992</c:v>
                </c:pt>
                <c:pt idx="34673">
                  <c:v>-87.889466999999982</c:v>
                </c:pt>
                <c:pt idx="34674">
                  <c:v>-87.848065000000005</c:v>
                </c:pt>
                <c:pt idx="34675">
                  <c:v>-85.457049999999995</c:v>
                </c:pt>
                <c:pt idx="34676">
                  <c:v>-87.890569999999997</c:v>
                </c:pt>
                <c:pt idx="34677">
                  <c:v>-87.891666000000001</c:v>
                </c:pt>
                <c:pt idx="34678">
                  <c:v>-83.427976000000001</c:v>
                </c:pt>
                <c:pt idx="34679">
                  <c:v>-87.782489999999981</c:v>
                </c:pt>
                <c:pt idx="34680">
                  <c:v>-84.419669999999996</c:v>
                </c:pt>
                <c:pt idx="34681">
                  <c:v>-83.42985299999998</c:v>
                </c:pt>
                <c:pt idx="34682">
                  <c:v>-87.782848999999985</c:v>
                </c:pt>
                <c:pt idx="34683">
                  <c:v>-71.16634999999998</c:v>
                </c:pt>
                <c:pt idx="34684">
                  <c:v>-71.31897499999998</c:v>
                </c:pt>
                <c:pt idx="34685">
                  <c:v>-88.990910999999997</c:v>
                </c:pt>
                <c:pt idx="34686">
                  <c:v>-85.65444699999999</c:v>
                </c:pt>
                <c:pt idx="34687">
                  <c:v>-71.474000000000004</c:v>
                </c:pt>
                <c:pt idx="34688">
                  <c:v>-84.499556999999996</c:v>
                </c:pt>
                <c:pt idx="34689">
                  <c:v>-93.734735000000001</c:v>
                </c:pt>
                <c:pt idx="34690">
                  <c:v>-93.734735000000001</c:v>
                </c:pt>
                <c:pt idx="34691">
                  <c:v>-78.005310999999992</c:v>
                </c:pt>
                <c:pt idx="34692">
                  <c:v>-87.920537999999979</c:v>
                </c:pt>
                <c:pt idx="34693">
                  <c:v>-84.744209999999995</c:v>
                </c:pt>
                <c:pt idx="34694">
                  <c:v>-71.112639999999999</c:v>
                </c:pt>
                <c:pt idx="34695">
                  <c:v>-73.818439999999981</c:v>
                </c:pt>
                <c:pt idx="34696">
                  <c:v>-84.408510000000007</c:v>
                </c:pt>
                <c:pt idx="34697">
                  <c:v>-84.673969</c:v>
                </c:pt>
                <c:pt idx="34698">
                  <c:v>-84.633732999999992</c:v>
                </c:pt>
                <c:pt idx="34699">
                  <c:v>-84.643020000000007</c:v>
                </c:pt>
                <c:pt idx="34700">
                  <c:v>-84.566552000000001</c:v>
                </c:pt>
                <c:pt idx="34701">
                  <c:v>-78.170887999999977</c:v>
                </c:pt>
                <c:pt idx="34702">
                  <c:v>-93.213669999999993</c:v>
                </c:pt>
                <c:pt idx="34703">
                  <c:v>-84.62730599999999</c:v>
                </c:pt>
                <c:pt idx="34704">
                  <c:v>-71.165590999999992</c:v>
                </c:pt>
                <c:pt idx="34705">
                  <c:v>-71.153673999999981</c:v>
                </c:pt>
                <c:pt idx="34706">
                  <c:v>-95.633261000000005</c:v>
                </c:pt>
                <c:pt idx="34707">
                  <c:v>-71.150879999999987</c:v>
                </c:pt>
                <c:pt idx="34708">
                  <c:v>-84.65728</c:v>
                </c:pt>
                <c:pt idx="34709">
                  <c:v>-90.464141999999995</c:v>
                </c:pt>
                <c:pt idx="34710">
                  <c:v>-71.201386999999983</c:v>
                </c:pt>
                <c:pt idx="34711">
                  <c:v>-78.77819199999999</c:v>
                </c:pt>
                <c:pt idx="34712">
                  <c:v>-78.77819199999999</c:v>
                </c:pt>
                <c:pt idx="34713">
                  <c:v>-78.77819199999999</c:v>
                </c:pt>
                <c:pt idx="34714">
                  <c:v>-78.77819199999999</c:v>
                </c:pt>
                <c:pt idx="34715">
                  <c:v>-78.77819199999999</c:v>
                </c:pt>
                <c:pt idx="34716">
                  <c:v>-78.77819199999999</c:v>
                </c:pt>
                <c:pt idx="34717">
                  <c:v>-78.77819199999999</c:v>
                </c:pt>
                <c:pt idx="34718">
                  <c:v>-78.77819199999999</c:v>
                </c:pt>
                <c:pt idx="34719">
                  <c:v>-78.77819199999999</c:v>
                </c:pt>
                <c:pt idx="34720">
                  <c:v>-78.77819199999999</c:v>
                </c:pt>
                <c:pt idx="34721">
                  <c:v>-78.77819199999999</c:v>
                </c:pt>
                <c:pt idx="34722">
                  <c:v>-78.77819199999999</c:v>
                </c:pt>
                <c:pt idx="34723">
                  <c:v>-78.77819199999999</c:v>
                </c:pt>
                <c:pt idx="34724">
                  <c:v>-78.77819199999999</c:v>
                </c:pt>
                <c:pt idx="34725">
                  <c:v>-73.762557000000001</c:v>
                </c:pt>
                <c:pt idx="34726">
                  <c:v>-73.757604999999998</c:v>
                </c:pt>
                <c:pt idx="34727">
                  <c:v>-71.105459999999979</c:v>
                </c:pt>
                <c:pt idx="34728">
                  <c:v>-73.690904000000003</c:v>
                </c:pt>
                <c:pt idx="34729">
                  <c:v>-86.09639</c:v>
                </c:pt>
                <c:pt idx="34730">
                  <c:v>-71.116737999999984</c:v>
                </c:pt>
                <c:pt idx="34731">
                  <c:v>-73.777500000000003</c:v>
                </c:pt>
                <c:pt idx="34732">
                  <c:v>-78.858543999999981</c:v>
                </c:pt>
                <c:pt idx="34733">
                  <c:v>-71.470230000000001</c:v>
                </c:pt>
                <c:pt idx="34734">
                  <c:v>-78.831509999999994</c:v>
                </c:pt>
                <c:pt idx="34735">
                  <c:v>-86.088290000000001</c:v>
                </c:pt>
                <c:pt idx="34736">
                  <c:v>-84.515942999999979</c:v>
                </c:pt>
                <c:pt idx="34737">
                  <c:v>-84.487039999999993</c:v>
                </c:pt>
                <c:pt idx="34738">
                  <c:v>-84.497720000000001</c:v>
                </c:pt>
                <c:pt idx="34739">
                  <c:v>-72.383660000000006</c:v>
                </c:pt>
                <c:pt idx="34740">
                  <c:v>-86.116101999999998</c:v>
                </c:pt>
                <c:pt idx="34741">
                  <c:v>-77.765461999999999</c:v>
                </c:pt>
                <c:pt idx="34742">
                  <c:v>-71.233170000000001</c:v>
                </c:pt>
                <c:pt idx="34743">
                  <c:v>-86.085409999999982</c:v>
                </c:pt>
                <c:pt idx="34744">
                  <c:v>-83.239071999999979</c:v>
                </c:pt>
                <c:pt idx="34745">
                  <c:v>-71.220162999999999</c:v>
                </c:pt>
                <c:pt idx="34746">
                  <c:v>-72.389649000000006</c:v>
                </c:pt>
                <c:pt idx="34747">
                  <c:v>-78.626741999999965</c:v>
                </c:pt>
                <c:pt idx="34748">
                  <c:v>-71.231739000000005</c:v>
                </c:pt>
                <c:pt idx="34749">
                  <c:v>-84.594740000000002</c:v>
                </c:pt>
                <c:pt idx="34750">
                  <c:v>-86.129888999999991</c:v>
                </c:pt>
                <c:pt idx="34751">
                  <c:v>-71.075579999999988</c:v>
                </c:pt>
                <c:pt idx="34752">
                  <c:v>-73.72810699999998</c:v>
                </c:pt>
                <c:pt idx="34753">
                  <c:v>-73.697517000000005</c:v>
                </c:pt>
                <c:pt idx="34754">
                  <c:v>-73.697523000000004</c:v>
                </c:pt>
                <c:pt idx="34755">
                  <c:v>-73.697580000000002</c:v>
                </c:pt>
                <c:pt idx="34756">
                  <c:v>-73.697519999999997</c:v>
                </c:pt>
                <c:pt idx="34757">
                  <c:v>-73.697399000000004</c:v>
                </c:pt>
                <c:pt idx="34758">
                  <c:v>-73.891599999999997</c:v>
                </c:pt>
                <c:pt idx="34759">
                  <c:v>-73.697990000000004</c:v>
                </c:pt>
                <c:pt idx="34760">
                  <c:v>-114.70455</c:v>
                </c:pt>
                <c:pt idx="34761">
                  <c:v>-86.106499999999983</c:v>
                </c:pt>
                <c:pt idx="34762">
                  <c:v>-84.439220000000006</c:v>
                </c:pt>
                <c:pt idx="34763">
                  <c:v>-73.842729999999975</c:v>
                </c:pt>
                <c:pt idx="34764">
                  <c:v>-112.84392</c:v>
                </c:pt>
                <c:pt idx="34765">
                  <c:v>-78.807630000000003</c:v>
                </c:pt>
                <c:pt idx="34766">
                  <c:v>-71.209410000000005</c:v>
                </c:pt>
                <c:pt idx="34767">
                  <c:v>-87.807827000000003</c:v>
                </c:pt>
                <c:pt idx="34768">
                  <c:v>-78.812209999999993</c:v>
                </c:pt>
                <c:pt idx="34769">
                  <c:v>-83.013496000000004</c:v>
                </c:pt>
                <c:pt idx="34770">
                  <c:v>-96.940595000000002</c:v>
                </c:pt>
                <c:pt idx="34771">
                  <c:v>-71.500489999999999</c:v>
                </c:pt>
                <c:pt idx="34772">
                  <c:v>-73.941972000000007</c:v>
                </c:pt>
                <c:pt idx="34773">
                  <c:v>-73.941972000000007</c:v>
                </c:pt>
                <c:pt idx="34774">
                  <c:v>-71.200890000000001</c:v>
                </c:pt>
                <c:pt idx="34775">
                  <c:v>-78.813500000000005</c:v>
                </c:pt>
                <c:pt idx="34776">
                  <c:v>-78.814220000000006</c:v>
                </c:pt>
                <c:pt idx="34777">
                  <c:v>-83.737109000000004</c:v>
                </c:pt>
                <c:pt idx="34778">
                  <c:v>-78.754508000000001</c:v>
                </c:pt>
                <c:pt idx="34779">
                  <c:v>-78.813940000000002</c:v>
                </c:pt>
                <c:pt idx="34780">
                  <c:v>-88.979262000000006</c:v>
                </c:pt>
                <c:pt idx="34781">
                  <c:v>-77.784407999999999</c:v>
                </c:pt>
                <c:pt idx="34782">
                  <c:v>-71.538999000000004</c:v>
                </c:pt>
                <c:pt idx="34783">
                  <c:v>-73.897880000000001</c:v>
                </c:pt>
                <c:pt idx="34784">
                  <c:v>-70.892359999999982</c:v>
                </c:pt>
                <c:pt idx="34785">
                  <c:v>-71.083550000000002</c:v>
                </c:pt>
                <c:pt idx="34786">
                  <c:v>-73.929400000000001</c:v>
                </c:pt>
                <c:pt idx="34787">
                  <c:v>-78.752400999999992</c:v>
                </c:pt>
                <c:pt idx="34788">
                  <c:v>-83.735075999999992</c:v>
                </c:pt>
                <c:pt idx="34789">
                  <c:v>-70.870029999999986</c:v>
                </c:pt>
                <c:pt idx="34790">
                  <c:v>-83.619196000000002</c:v>
                </c:pt>
                <c:pt idx="34791">
                  <c:v>-73.992800000000003</c:v>
                </c:pt>
                <c:pt idx="34792">
                  <c:v>-73.946759</c:v>
                </c:pt>
                <c:pt idx="34793">
                  <c:v>-73.946759</c:v>
                </c:pt>
                <c:pt idx="34794">
                  <c:v>-82.757086000000001</c:v>
                </c:pt>
                <c:pt idx="34795">
                  <c:v>-83.719207999999995</c:v>
                </c:pt>
                <c:pt idx="34796">
                  <c:v>-85.729890999999981</c:v>
                </c:pt>
                <c:pt idx="34797">
                  <c:v>-82.751220000000004</c:v>
                </c:pt>
                <c:pt idx="34798">
                  <c:v>-73.940214999999995</c:v>
                </c:pt>
                <c:pt idx="34799">
                  <c:v>-86.019459999999995</c:v>
                </c:pt>
                <c:pt idx="34800">
                  <c:v>-70.896720000000002</c:v>
                </c:pt>
                <c:pt idx="34801">
                  <c:v>-70.910610000000005</c:v>
                </c:pt>
                <c:pt idx="34802">
                  <c:v>-85.83514599999998</c:v>
                </c:pt>
                <c:pt idx="34803">
                  <c:v>-71.621629999999996</c:v>
                </c:pt>
                <c:pt idx="34804">
                  <c:v>-71.623476999999966</c:v>
                </c:pt>
                <c:pt idx="34805">
                  <c:v>-86.088521</c:v>
                </c:pt>
                <c:pt idx="34806">
                  <c:v>-78.782544000000001</c:v>
                </c:pt>
                <c:pt idx="34807">
                  <c:v>-82.510510999999994</c:v>
                </c:pt>
                <c:pt idx="34808">
                  <c:v>-78.784464999999997</c:v>
                </c:pt>
                <c:pt idx="34809">
                  <c:v>-86.072755999999984</c:v>
                </c:pt>
                <c:pt idx="34810">
                  <c:v>-88.988389999999981</c:v>
                </c:pt>
                <c:pt idx="34811">
                  <c:v>-85.532679999999999</c:v>
                </c:pt>
                <c:pt idx="34812">
                  <c:v>-77.896900000000002</c:v>
                </c:pt>
                <c:pt idx="34813">
                  <c:v>-86.150466999999992</c:v>
                </c:pt>
                <c:pt idx="34814">
                  <c:v>-106.29908</c:v>
                </c:pt>
                <c:pt idx="34815">
                  <c:v>-73.932730000000006</c:v>
                </c:pt>
                <c:pt idx="34816">
                  <c:v>-78.779150000000001</c:v>
                </c:pt>
                <c:pt idx="34817">
                  <c:v>-88.732439999999983</c:v>
                </c:pt>
                <c:pt idx="34818">
                  <c:v>-71.662939999999992</c:v>
                </c:pt>
                <c:pt idx="34819">
                  <c:v>-71.657079999999979</c:v>
                </c:pt>
                <c:pt idx="34820">
                  <c:v>-83.289170000000013</c:v>
                </c:pt>
                <c:pt idx="34821">
                  <c:v>-71.498403999999994</c:v>
                </c:pt>
                <c:pt idx="34822">
                  <c:v>-78.782550000000001</c:v>
                </c:pt>
                <c:pt idx="34823">
                  <c:v>-106.27515</c:v>
                </c:pt>
                <c:pt idx="34824">
                  <c:v>-106.30118</c:v>
                </c:pt>
                <c:pt idx="34825">
                  <c:v>-78.754847999999981</c:v>
                </c:pt>
                <c:pt idx="34826">
                  <c:v>-106.22601</c:v>
                </c:pt>
                <c:pt idx="34827">
                  <c:v>-78.697881999999993</c:v>
                </c:pt>
                <c:pt idx="34828">
                  <c:v>-106.24241600000001</c:v>
                </c:pt>
                <c:pt idx="34829">
                  <c:v>-85.578302999999991</c:v>
                </c:pt>
                <c:pt idx="34830">
                  <c:v>-85.662359999999993</c:v>
                </c:pt>
                <c:pt idx="34831">
                  <c:v>-85.618079999999992</c:v>
                </c:pt>
                <c:pt idx="34832">
                  <c:v>-85.668259000000006</c:v>
                </c:pt>
                <c:pt idx="34833">
                  <c:v>-71.497189000000006</c:v>
                </c:pt>
                <c:pt idx="34834">
                  <c:v>-106.26505899999999</c:v>
                </c:pt>
                <c:pt idx="34835">
                  <c:v>-71.357298</c:v>
                </c:pt>
                <c:pt idx="34836">
                  <c:v>-70.932180000000002</c:v>
                </c:pt>
                <c:pt idx="34837">
                  <c:v>-85.652348999999987</c:v>
                </c:pt>
                <c:pt idx="34838">
                  <c:v>-70.945004999999995</c:v>
                </c:pt>
                <c:pt idx="34839">
                  <c:v>-85.763615000000001</c:v>
                </c:pt>
                <c:pt idx="34840">
                  <c:v>-86.099687000000003</c:v>
                </c:pt>
                <c:pt idx="34841">
                  <c:v>-85.714179000000001</c:v>
                </c:pt>
                <c:pt idx="34842">
                  <c:v>-85.659324999999981</c:v>
                </c:pt>
                <c:pt idx="34843">
                  <c:v>-77.303275999999983</c:v>
                </c:pt>
                <c:pt idx="34844">
                  <c:v>-85.662719999999979</c:v>
                </c:pt>
                <c:pt idx="34845">
                  <c:v>-70.873789999999985</c:v>
                </c:pt>
                <c:pt idx="34846">
                  <c:v>-85.653809999999979</c:v>
                </c:pt>
                <c:pt idx="34847">
                  <c:v>-85.849554999999995</c:v>
                </c:pt>
                <c:pt idx="34848">
                  <c:v>-106.27074</c:v>
                </c:pt>
                <c:pt idx="34849">
                  <c:v>-73.751628999999994</c:v>
                </c:pt>
                <c:pt idx="34850">
                  <c:v>-78.787998999999999</c:v>
                </c:pt>
                <c:pt idx="34851">
                  <c:v>-84.170884999999984</c:v>
                </c:pt>
                <c:pt idx="34852">
                  <c:v>-84.170884999999984</c:v>
                </c:pt>
                <c:pt idx="34853">
                  <c:v>-87.950220000000002</c:v>
                </c:pt>
                <c:pt idx="34854">
                  <c:v>-112.45737</c:v>
                </c:pt>
                <c:pt idx="34855">
                  <c:v>-78.69923</c:v>
                </c:pt>
                <c:pt idx="34856">
                  <c:v>-71.494770000000003</c:v>
                </c:pt>
                <c:pt idx="34857">
                  <c:v>-112.416374</c:v>
                </c:pt>
                <c:pt idx="34858">
                  <c:v>-82.557360000000003</c:v>
                </c:pt>
                <c:pt idx="34859">
                  <c:v>-70.973992999999979</c:v>
                </c:pt>
                <c:pt idx="34860">
                  <c:v>-85.645210000000006</c:v>
                </c:pt>
                <c:pt idx="34861">
                  <c:v>-90.695367999999988</c:v>
                </c:pt>
                <c:pt idx="34862">
                  <c:v>-73.932433000000003</c:v>
                </c:pt>
                <c:pt idx="34863">
                  <c:v>-84.932900000000004</c:v>
                </c:pt>
                <c:pt idx="34864">
                  <c:v>-78.747579999999999</c:v>
                </c:pt>
                <c:pt idx="34865">
                  <c:v>-85.539330000000007</c:v>
                </c:pt>
                <c:pt idx="34866">
                  <c:v>-71.317408999999998</c:v>
                </c:pt>
                <c:pt idx="34867">
                  <c:v>-112.45057</c:v>
                </c:pt>
                <c:pt idx="34868">
                  <c:v>-78.751480000000001</c:v>
                </c:pt>
                <c:pt idx="34869">
                  <c:v>-71.318820000000002</c:v>
                </c:pt>
                <c:pt idx="34870">
                  <c:v>-85.757589999999993</c:v>
                </c:pt>
                <c:pt idx="34871">
                  <c:v>-71.530699999999996</c:v>
                </c:pt>
                <c:pt idx="34872">
                  <c:v>-71.530699999999996</c:v>
                </c:pt>
                <c:pt idx="34873">
                  <c:v>-71.530699999999996</c:v>
                </c:pt>
                <c:pt idx="34874">
                  <c:v>-71.530699999999996</c:v>
                </c:pt>
                <c:pt idx="34875">
                  <c:v>-78.696079999999981</c:v>
                </c:pt>
                <c:pt idx="34876">
                  <c:v>-85.775559000000001</c:v>
                </c:pt>
                <c:pt idx="34877">
                  <c:v>-78.753167000000005</c:v>
                </c:pt>
                <c:pt idx="34878">
                  <c:v>-78.770879999999991</c:v>
                </c:pt>
                <c:pt idx="34879">
                  <c:v>-70.865121000000002</c:v>
                </c:pt>
                <c:pt idx="34880">
                  <c:v>-85.735379999999992</c:v>
                </c:pt>
                <c:pt idx="34881">
                  <c:v>-87.904054000000002</c:v>
                </c:pt>
                <c:pt idx="34882">
                  <c:v>-78.882737999999975</c:v>
                </c:pt>
                <c:pt idx="34883">
                  <c:v>-85.605620000000002</c:v>
                </c:pt>
                <c:pt idx="34884">
                  <c:v>-87.862739999999988</c:v>
                </c:pt>
                <c:pt idx="34885">
                  <c:v>-83.606570000000005</c:v>
                </c:pt>
                <c:pt idx="34886">
                  <c:v>-78.824799999999982</c:v>
                </c:pt>
                <c:pt idx="34887">
                  <c:v>-83.608059999999981</c:v>
                </c:pt>
                <c:pt idx="34888">
                  <c:v>-83.596680000000006</c:v>
                </c:pt>
                <c:pt idx="34889">
                  <c:v>-85.727891999999983</c:v>
                </c:pt>
                <c:pt idx="34890">
                  <c:v>-112.35292099999999</c:v>
                </c:pt>
                <c:pt idx="34891">
                  <c:v>-78.795794000000001</c:v>
                </c:pt>
                <c:pt idx="34892">
                  <c:v>-78.795794000000001</c:v>
                </c:pt>
                <c:pt idx="34893">
                  <c:v>-78.795794000000001</c:v>
                </c:pt>
                <c:pt idx="34894">
                  <c:v>-78.795794000000001</c:v>
                </c:pt>
                <c:pt idx="34895">
                  <c:v>-78.795794000000001</c:v>
                </c:pt>
                <c:pt idx="34896">
                  <c:v>-78.878108999999966</c:v>
                </c:pt>
                <c:pt idx="34897">
                  <c:v>-88.03246</c:v>
                </c:pt>
                <c:pt idx="34898">
                  <c:v>-112.43214999999999</c:v>
                </c:pt>
                <c:pt idx="34899">
                  <c:v>-71.308375999999967</c:v>
                </c:pt>
                <c:pt idx="34900">
                  <c:v>-73.762020000000007</c:v>
                </c:pt>
                <c:pt idx="34901">
                  <c:v>-85.681528999999998</c:v>
                </c:pt>
                <c:pt idx="34902">
                  <c:v>-71.338539999999981</c:v>
                </c:pt>
                <c:pt idx="34903">
                  <c:v>-88.031180000000006</c:v>
                </c:pt>
                <c:pt idx="34904">
                  <c:v>-78.754981000000001</c:v>
                </c:pt>
                <c:pt idx="34905">
                  <c:v>-73.687847999999988</c:v>
                </c:pt>
                <c:pt idx="34906">
                  <c:v>-78.780523000000002</c:v>
                </c:pt>
                <c:pt idx="34907">
                  <c:v>-77.296609000000004</c:v>
                </c:pt>
                <c:pt idx="34908">
                  <c:v>-85.790637000000004</c:v>
                </c:pt>
                <c:pt idx="34909">
                  <c:v>-77.292607000000004</c:v>
                </c:pt>
                <c:pt idx="34910">
                  <c:v>-77.292945000000003</c:v>
                </c:pt>
                <c:pt idx="34911">
                  <c:v>-78.790940000000006</c:v>
                </c:pt>
                <c:pt idx="34912">
                  <c:v>-71.457629999999995</c:v>
                </c:pt>
                <c:pt idx="34913">
                  <c:v>-112.45939799999999</c:v>
                </c:pt>
                <c:pt idx="34914">
                  <c:v>-87.930599999999998</c:v>
                </c:pt>
                <c:pt idx="34915">
                  <c:v>-85.559110000000004</c:v>
                </c:pt>
                <c:pt idx="34916">
                  <c:v>-78.755890999999991</c:v>
                </c:pt>
                <c:pt idx="34917">
                  <c:v>-85.575709999999987</c:v>
                </c:pt>
                <c:pt idx="34918">
                  <c:v>-78.76147899999998</c:v>
                </c:pt>
                <c:pt idx="34919">
                  <c:v>-71.936030000000002</c:v>
                </c:pt>
                <c:pt idx="34920">
                  <c:v>-85.52255599999998</c:v>
                </c:pt>
                <c:pt idx="34921">
                  <c:v>-75.663573999999983</c:v>
                </c:pt>
                <c:pt idx="34922">
                  <c:v>-75.663573999999983</c:v>
                </c:pt>
                <c:pt idx="34923">
                  <c:v>-78.772746999999967</c:v>
                </c:pt>
                <c:pt idx="34924">
                  <c:v>-88.123660000000001</c:v>
                </c:pt>
                <c:pt idx="34925">
                  <c:v>-77.732536999999979</c:v>
                </c:pt>
                <c:pt idx="34926">
                  <c:v>-71.723101</c:v>
                </c:pt>
                <c:pt idx="34927">
                  <c:v>-71.723101</c:v>
                </c:pt>
                <c:pt idx="34928">
                  <c:v>-71.723101</c:v>
                </c:pt>
                <c:pt idx="34929">
                  <c:v>-71.723101</c:v>
                </c:pt>
                <c:pt idx="34930">
                  <c:v>-71.723101</c:v>
                </c:pt>
                <c:pt idx="34931">
                  <c:v>-71.723101</c:v>
                </c:pt>
                <c:pt idx="34932">
                  <c:v>-71.723101</c:v>
                </c:pt>
                <c:pt idx="34933">
                  <c:v>-71.723101</c:v>
                </c:pt>
                <c:pt idx="34934">
                  <c:v>-71.723101</c:v>
                </c:pt>
                <c:pt idx="34935">
                  <c:v>-71.723101</c:v>
                </c:pt>
                <c:pt idx="34936">
                  <c:v>-71.723101</c:v>
                </c:pt>
                <c:pt idx="34937">
                  <c:v>-71.723101</c:v>
                </c:pt>
                <c:pt idx="34938">
                  <c:v>-112.46590999999999</c:v>
                </c:pt>
                <c:pt idx="34939">
                  <c:v>-87.862969999999976</c:v>
                </c:pt>
                <c:pt idx="34940">
                  <c:v>-85.645173</c:v>
                </c:pt>
                <c:pt idx="34941">
                  <c:v>-85.636669999999995</c:v>
                </c:pt>
                <c:pt idx="34942">
                  <c:v>-96.979794999999982</c:v>
                </c:pt>
                <c:pt idx="34943">
                  <c:v>-85.557220000000001</c:v>
                </c:pt>
                <c:pt idx="34944">
                  <c:v>-85.629478999999989</c:v>
                </c:pt>
                <c:pt idx="34945">
                  <c:v>-75.596271999999999</c:v>
                </c:pt>
                <c:pt idx="34946">
                  <c:v>-75.596271999999999</c:v>
                </c:pt>
                <c:pt idx="34947">
                  <c:v>-85.508421999999982</c:v>
                </c:pt>
                <c:pt idx="34948">
                  <c:v>-78.890765000000002</c:v>
                </c:pt>
                <c:pt idx="34949">
                  <c:v>-87.954830000000001</c:v>
                </c:pt>
                <c:pt idx="34950">
                  <c:v>-71.716008000000002</c:v>
                </c:pt>
                <c:pt idx="34951">
                  <c:v>-78.751739000000001</c:v>
                </c:pt>
                <c:pt idx="34952">
                  <c:v>-85.589556999999999</c:v>
                </c:pt>
                <c:pt idx="34953">
                  <c:v>-89.206149999999994</c:v>
                </c:pt>
                <c:pt idx="34954">
                  <c:v>-78.645570000000006</c:v>
                </c:pt>
                <c:pt idx="34955">
                  <c:v>-72.251176999999998</c:v>
                </c:pt>
                <c:pt idx="34956">
                  <c:v>-83.621537999999987</c:v>
                </c:pt>
                <c:pt idx="34957">
                  <c:v>-89.248800000000003</c:v>
                </c:pt>
                <c:pt idx="34958">
                  <c:v>-83.990009999999998</c:v>
                </c:pt>
                <c:pt idx="34959">
                  <c:v>-85.582489999999993</c:v>
                </c:pt>
                <c:pt idx="34960">
                  <c:v>-76.583716999999979</c:v>
                </c:pt>
                <c:pt idx="34961">
                  <c:v>-72.248215999999999</c:v>
                </c:pt>
                <c:pt idx="34962">
                  <c:v>-72.277280000000005</c:v>
                </c:pt>
                <c:pt idx="34963">
                  <c:v>-72.612521000000001</c:v>
                </c:pt>
                <c:pt idx="34964">
                  <c:v>-88.117840000000001</c:v>
                </c:pt>
                <c:pt idx="34965">
                  <c:v>-82.668913000000003</c:v>
                </c:pt>
                <c:pt idx="34966">
                  <c:v>-82.668913000000003</c:v>
                </c:pt>
                <c:pt idx="34967">
                  <c:v>-82.668913000000003</c:v>
                </c:pt>
                <c:pt idx="34968">
                  <c:v>-82.668913000000003</c:v>
                </c:pt>
                <c:pt idx="34969">
                  <c:v>-78.752210000000005</c:v>
                </c:pt>
                <c:pt idx="34970">
                  <c:v>-85.371599000000003</c:v>
                </c:pt>
                <c:pt idx="34971">
                  <c:v>-114.71029799999999</c:v>
                </c:pt>
                <c:pt idx="34972">
                  <c:v>-87.948685999999995</c:v>
                </c:pt>
                <c:pt idx="34973">
                  <c:v>-72.33032</c:v>
                </c:pt>
                <c:pt idx="34974">
                  <c:v>-71.103644000000003</c:v>
                </c:pt>
                <c:pt idx="34975">
                  <c:v>-71.103644000000003</c:v>
                </c:pt>
                <c:pt idx="34976">
                  <c:v>-71.103644000000003</c:v>
                </c:pt>
                <c:pt idx="34977">
                  <c:v>-71.103644000000003</c:v>
                </c:pt>
                <c:pt idx="34978">
                  <c:v>-71.103644000000003</c:v>
                </c:pt>
                <c:pt idx="34979">
                  <c:v>-71.103644000000003</c:v>
                </c:pt>
                <c:pt idx="34980">
                  <c:v>-71.103644000000003</c:v>
                </c:pt>
                <c:pt idx="34981">
                  <c:v>-71.103644000000003</c:v>
                </c:pt>
                <c:pt idx="34982">
                  <c:v>-71.103644000000003</c:v>
                </c:pt>
                <c:pt idx="34983">
                  <c:v>-71.103644000000003</c:v>
                </c:pt>
                <c:pt idx="34984">
                  <c:v>-88.854967000000002</c:v>
                </c:pt>
                <c:pt idx="34985">
                  <c:v>-85.536349000000001</c:v>
                </c:pt>
                <c:pt idx="34986">
                  <c:v>-78.83963199999998</c:v>
                </c:pt>
                <c:pt idx="34987">
                  <c:v>-70.843059999999994</c:v>
                </c:pt>
                <c:pt idx="34988">
                  <c:v>-83.294330000000002</c:v>
                </c:pt>
                <c:pt idx="34989">
                  <c:v>-83.649957999999998</c:v>
                </c:pt>
                <c:pt idx="34990">
                  <c:v>-87.863964999999993</c:v>
                </c:pt>
                <c:pt idx="34991">
                  <c:v>-71.432286000000005</c:v>
                </c:pt>
                <c:pt idx="34992">
                  <c:v>-88.113399999999999</c:v>
                </c:pt>
                <c:pt idx="34993">
                  <c:v>-87.986400000000003</c:v>
                </c:pt>
                <c:pt idx="34994">
                  <c:v>-74.364073000000005</c:v>
                </c:pt>
                <c:pt idx="34995">
                  <c:v>-88.006079999999983</c:v>
                </c:pt>
                <c:pt idx="34996">
                  <c:v>-87.87515999999998</c:v>
                </c:pt>
                <c:pt idx="34997">
                  <c:v>-78.876986999999986</c:v>
                </c:pt>
                <c:pt idx="34998">
                  <c:v>-87.928630000000013</c:v>
                </c:pt>
                <c:pt idx="34999">
                  <c:v>-88.051019999999994</c:v>
                </c:pt>
                <c:pt idx="35000">
                  <c:v>-87.914619999999999</c:v>
                </c:pt>
                <c:pt idx="35001">
                  <c:v>-87.915949999999995</c:v>
                </c:pt>
                <c:pt idx="35002">
                  <c:v>-87.919499999999999</c:v>
                </c:pt>
                <c:pt idx="35003">
                  <c:v>-71.433993000000001</c:v>
                </c:pt>
                <c:pt idx="35004">
                  <c:v>-72.617863999999997</c:v>
                </c:pt>
                <c:pt idx="35005">
                  <c:v>-87.913849999999996</c:v>
                </c:pt>
                <c:pt idx="35006">
                  <c:v>-78.876988999999966</c:v>
                </c:pt>
                <c:pt idx="35007">
                  <c:v>-78.688598999999968</c:v>
                </c:pt>
                <c:pt idx="35008">
                  <c:v>-72.29571</c:v>
                </c:pt>
                <c:pt idx="35009">
                  <c:v>-78.872719999999987</c:v>
                </c:pt>
                <c:pt idx="35010">
                  <c:v>-83.654679999999999</c:v>
                </c:pt>
                <c:pt idx="35011">
                  <c:v>-85.903817000000004</c:v>
                </c:pt>
                <c:pt idx="35012">
                  <c:v>-76.921904999999995</c:v>
                </c:pt>
                <c:pt idx="35013">
                  <c:v>-85.903870999999981</c:v>
                </c:pt>
                <c:pt idx="35014">
                  <c:v>-88.047300000000007</c:v>
                </c:pt>
                <c:pt idx="35015">
                  <c:v>-78.696100000000001</c:v>
                </c:pt>
                <c:pt idx="35016">
                  <c:v>-87.875242999999983</c:v>
                </c:pt>
                <c:pt idx="35017">
                  <c:v>-85.90795</c:v>
                </c:pt>
                <c:pt idx="35018">
                  <c:v>-71.506379999999979</c:v>
                </c:pt>
                <c:pt idx="35019">
                  <c:v>-71.484359999999995</c:v>
                </c:pt>
                <c:pt idx="35020">
                  <c:v>-88.029210000000006</c:v>
                </c:pt>
                <c:pt idx="35021">
                  <c:v>-87.876616999999982</c:v>
                </c:pt>
                <c:pt idx="35022">
                  <c:v>-87.923366999999999</c:v>
                </c:pt>
                <c:pt idx="35023">
                  <c:v>-83.723223000000004</c:v>
                </c:pt>
                <c:pt idx="35024">
                  <c:v>-85.630240000000001</c:v>
                </c:pt>
                <c:pt idx="35025">
                  <c:v>-71.488720000000001</c:v>
                </c:pt>
                <c:pt idx="35026">
                  <c:v>-71.484350000000006</c:v>
                </c:pt>
                <c:pt idx="35027">
                  <c:v>-78.690820000000002</c:v>
                </c:pt>
                <c:pt idx="35028">
                  <c:v>-78.712468000000001</c:v>
                </c:pt>
                <c:pt idx="35029">
                  <c:v>-78.869619999999998</c:v>
                </c:pt>
                <c:pt idx="35030">
                  <c:v>-76.845513999999994</c:v>
                </c:pt>
                <c:pt idx="35031">
                  <c:v>-78.727289999999996</c:v>
                </c:pt>
                <c:pt idx="35032">
                  <c:v>-88.005735999999985</c:v>
                </c:pt>
                <c:pt idx="35033">
                  <c:v>-87.859530000000007</c:v>
                </c:pt>
                <c:pt idx="35034">
                  <c:v>-87.858339999999984</c:v>
                </c:pt>
                <c:pt idx="35035">
                  <c:v>-73.154624999999996</c:v>
                </c:pt>
                <c:pt idx="35036">
                  <c:v>-85.773611000000002</c:v>
                </c:pt>
                <c:pt idx="35037">
                  <c:v>-88.022649999999999</c:v>
                </c:pt>
                <c:pt idx="35038">
                  <c:v>-92.558379999999985</c:v>
                </c:pt>
                <c:pt idx="35039">
                  <c:v>-85.898431999999985</c:v>
                </c:pt>
                <c:pt idx="35040">
                  <c:v>-83.693459000000004</c:v>
                </c:pt>
                <c:pt idx="35041">
                  <c:v>-106.764876</c:v>
                </c:pt>
                <c:pt idx="35042">
                  <c:v>-87.878959999999992</c:v>
                </c:pt>
                <c:pt idx="35043">
                  <c:v>-87.885249999999999</c:v>
                </c:pt>
                <c:pt idx="35044">
                  <c:v>-83.68630499999999</c:v>
                </c:pt>
                <c:pt idx="35045">
                  <c:v>-70.913640000000001</c:v>
                </c:pt>
                <c:pt idx="35046">
                  <c:v>-78.792240000000007</c:v>
                </c:pt>
                <c:pt idx="35047">
                  <c:v>-85.910820999999999</c:v>
                </c:pt>
                <c:pt idx="35048">
                  <c:v>-88.109581999999989</c:v>
                </c:pt>
                <c:pt idx="35049">
                  <c:v>-88.105507999999986</c:v>
                </c:pt>
                <c:pt idx="35050">
                  <c:v>-88.225553000000005</c:v>
                </c:pt>
                <c:pt idx="35051">
                  <c:v>-83.626025999999982</c:v>
                </c:pt>
                <c:pt idx="35052">
                  <c:v>-78.732696000000004</c:v>
                </c:pt>
                <c:pt idx="35053">
                  <c:v>-70.91413</c:v>
                </c:pt>
                <c:pt idx="35054">
                  <c:v>-87.949382</c:v>
                </c:pt>
                <c:pt idx="35055">
                  <c:v>-77.992979000000005</c:v>
                </c:pt>
                <c:pt idx="35056">
                  <c:v>-78.797640000000001</c:v>
                </c:pt>
                <c:pt idx="35057">
                  <c:v>-78.813344000000001</c:v>
                </c:pt>
                <c:pt idx="35058">
                  <c:v>-78.695825999999983</c:v>
                </c:pt>
                <c:pt idx="35059">
                  <c:v>-78.887369999999976</c:v>
                </c:pt>
                <c:pt idx="35060">
                  <c:v>-84.190560000000005</c:v>
                </c:pt>
                <c:pt idx="35061">
                  <c:v>-78.81577999999999</c:v>
                </c:pt>
                <c:pt idx="35062">
                  <c:v>-78.845043000000004</c:v>
                </c:pt>
                <c:pt idx="35063">
                  <c:v>-83.753431999999989</c:v>
                </c:pt>
                <c:pt idx="35064">
                  <c:v>-78.820537999999985</c:v>
                </c:pt>
                <c:pt idx="35065">
                  <c:v>-88.094790000000003</c:v>
                </c:pt>
                <c:pt idx="35066">
                  <c:v>-85.638333999999986</c:v>
                </c:pt>
                <c:pt idx="35067">
                  <c:v>-85.627003000000002</c:v>
                </c:pt>
                <c:pt idx="35068">
                  <c:v>-83.773873999999992</c:v>
                </c:pt>
                <c:pt idx="35069">
                  <c:v>-70.937864000000005</c:v>
                </c:pt>
                <c:pt idx="35070">
                  <c:v>-78.698239999999998</c:v>
                </c:pt>
                <c:pt idx="35071">
                  <c:v>-71.411180000000002</c:v>
                </c:pt>
                <c:pt idx="35072">
                  <c:v>-88.087130000000002</c:v>
                </c:pt>
                <c:pt idx="35073">
                  <c:v>-77.341499999999996</c:v>
                </c:pt>
                <c:pt idx="35074">
                  <c:v>-96.058573999999979</c:v>
                </c:pt>
                <c:pt idx="35075">
                  <c:v>-85.045810000000003</c:v>
                </c:pt>
                <c:pt idx="35076">
                  <c:v>-74.398813000000004</c:v>
                </c:pt>
                <c:pt idx="35077">
                  <c:v>-87.929139000000006</c:v>
                </c:pt>
                <c:pt idx="35078">
                  <c:v>-88.126169999999973</c:v>
                </c:pt>
                <c:pt idx="35079">
                  <c:v>-74.388025999999982</c:v>
                </c:pt>
                <c:pt idx="35080">
                  <c:v>-83.736908999999983</c:v>
                </c:pt>
                <c:pt idx="35081">
                  <c:v>-74.390203999999997</c:v>
                </c:pt>
                <c:pt idx="35082">
                  <c:v>-71.09943699999998</c:v>
                </c:pt>
                <c:pt idx="35083">
                  <c:v>-71.09943699999998</c:v>
                </c:pt>
                <c:pt idx="35084">
                  <c:v>-71.09943699999998</c:v>
                </c:pt>
                <c:pt idx="35085">
                  <c:v>-71.09943699999998</c:v>
                </c:pt>
                <c:pt idx="35086">
                  <c:v>-71.09943699999998</c:v>
                </c:pt>
                <c:pt idx="35087">
                  <c:v>-71.09943699999998</c:v>
                </c:pt>
                <c:pt idx="35088">
                  <c:v>-71.09943699999998</c:v>
                </c:pt>
                <c:pt idx="35089">
                  <c:v>-71.09943699999998</c:v>
                </c:pt>
                <c:pt idx="35090">
                  <c:v>-71.09943699999998</c:v>
                </c:pt>
                <c:pt idx="35091">
                  <c:v>-71.09943699999998</c:v>
                </c:pt>
                <c:pt idx="35092">
                  <c:v>-88.05292</c:v>
                </c:pt>
                <c:pt idx="35093">
                  <c:v>-83.652714999999986</c:v>
                </c:pt>
                <c:pt idx="35094">
                  <c:v>-71.410234000000003</c:v>
                </c:pt>
                <c:pt idx="35095">
                  <c:v>-88.257275000000007</c:v>
                </c:pt>
                <c:pt idx="35096">
                  <c:v>-78.701830000000001</c:v>
                </c:pt>
                <c:pt idx="35097">
                  <c:v>-87.949759999999998</c:v>
                </c:pt>
                <c:pt idx="35098">
                  <c:v>-83.737826999999996</c:v>
                </c:pt>
                <c:pt idx="35099">
                  <c:v>-74.384181999999981</c:v>
                </c:pt>
                <c:pt idx="35100">
                  <c:v>-88.254819999999995</c:v>
                </c:pt>
                <c:pt idx="35101">
                  <c:v>-88.114570000000001</c:v>
                </c:pt>
                <c:pt idx="35102">
                  <c:v>-88.114549999999994</c:v>
                </c:pt>
                <c:pt idx="35103">
                  <c:v>-71.471980000000002</c:v>
                </c:pt>
                <c:pt idx="35104">
                  <c:v>-78.812589000000003</c:v>
                </c:pt>
                <c:pt idx="35105">
                  <c:v>-71.463300000000004</c:v>
                </c:pt>
                <c:pt idx="35106">
                  <c:v>-87.955039999999983</c:v>
                </c:pt>
                <c:pt idx="35107">
                  <c:v>-78.162932999999967</c:v>
                </c:pt>
                <c:pt idx="35108">
                  <c:v>-78.310069999999996</c:v>
                </c:pt>
                <c:pt idx="35109">
                  <c:v>-78.821470999999988</c:v>
                </c:pt>
                <c:pt idx="35110">
                  <c:v>-71.455471999999986</c:v>
                </c:pt>
                <c:pt idx="35111">
                  <c:v>-78.862093000000002</c:v>
                </c:pt>
                <c:pt idx="35112">
                  <c:v>-88.048834999999983</c:v>
                </c:pt>
                <c:pt idx="35113">
                  <c:v>-88.119349999999983</c:v>
                </c:pt>
                <c:pt idx="35114">
                  <c:v>-84.149641000000003</c:v>
                </c:pt>
                <c:pt idx="35115">
                  <c:v>-88.119769999999974</c:v>
                </c:pt>
                <c:pt idx="35116">
                  <c:v>-89.199725999999998</c:v>
                </c:pt>
                <c:pt idx="35117">
                  <c:v>-78.800800999999993</c:v>
                </c:pt>
                <c:pt idx="35118">
                  <c:v>-78.821769999999987</c:v>
                </c:pt>
                <c:pt idx="35119">
                  <c:v>-78.697999999999993</c:v>
                </c:pt>
                <c:pt idx="35120">
                  <c:v>-78.172641999999968</c:v>
                </c:pt>
                <c:pt idx="35121">
                  <c:v>-88.257009999999994</c:v>
                </c:pt>
                <c:pt idx="35122">
                  <c:v>-84.547799999999995</c:v>
                </c:pt>
                <c:pt idx="35123">
                  <c:v>-87.979510000000005</c:v>
                </c:pt>
                <c:pt idx="35124">
                  <c:v>-88.256420000000006</c:v>
                </c:pt>
                <c:pt idx="35125">
                  <c:v>-83.773623000000001</c:v>
                </c:pt>
                <c:pt idx="35126">
                  <c:v>-78.857640000000004</c:v>
                </c:pt>
                <c:pt idx="35127">
                  <c:v>-88.051546999999999</c:v>
                </c:pt>
                <c:pt idx="35128">
                  <c:v>-89.531559999999999</c:v>
                </c:pt>
                <c:pt idx="35129">
                  <c:v>-83.751401999999999</c:v>
                </c:pt>
                <c:pt idx="35130">
                  <c:v>-78.407334000000006</c:v>
                </c:pt>
                <c:pt idx="35131">
                  <c:v>-78.204932999999983</c:v>
                </c:pt>
                <c:pt idx="35132">
                  <c:v>-78.806650000000005</c:v>
                </c:pt>
                <c:pt idx="35133">
                  <c:v>-74.372969999999981</c:v>
                </c:pt>
                <c:pt idx="35134">
                  <c:v>-82.926319000000007</c:v>
                </c:pt>
                <c:pt idx="35135">
                  <c:v>-78.206529000000003</c:v>
                </c:pt>
                <c:pt idx="35136">
                  <c:v>-76.196116000000004</c:v>
                </c:pt>
                <c:pt idx="35137">
                  <c:v>-76.196116000000004</c:v>
                </c:pt>
                <c:pt idx="35138">
                  <c:v>-76.574585999999982</c:v>
                </c:pt>
                <c:pt idx="35139">
                  <c:v>-78.862309999999979</c:v>
                </c:pt>
                <c:pt idx="35140">
                  <c:v>-73.786854000000005</c:v>
                </c:pt>
                <c:pt idx="35141">
                  <c:v>-96.480850000000004</c:v>
                </c:pt>
                <c:pt idx="35142">
                  <c:v>-71.397480000000002</c:v>
                </c:pt>
                <c:pt idx="35143">
                  <c:v>-78.211526000000006</c:v>
                </c:pt>
                <c:pt idx="35144">
                  <c:v>-78.799670000000006</c:v>
                </c:pt>
                <c:pt idx="35145">
                  <c:v>-88.005260000000007</c:v>
                </c:pt>
                <c:pt idx="35146">
                  <c:v>-76.183250000000001</c:v>
                </c:pt>
                <c:pt idx="35147">
                  <c:v>-71.87881999999999</c:v>
                </c:pt>
                <c:pt idx="35148">
                  <c:v>-85.751999999999995</c:v>
                </c:pt>
                <c:pt idx="35149">
                  <c:v>-78.206310000000002</c:v>
                </c:pt>
                <c:pt idx="35150">
                  <c:v>-83.687899999999999</c:v>
                </c:pt>
                <c:pt idx="35151">
                  <c:v>-83.734945999999994</c:v>
                </c:pt>
                <c:pt idx="35152">
                  <c:v>-88.003247000000002</c:v>
                </c:pt>
                <c:pt idx="35153">
                  <c:v>-88.203631000000001</c:v>
                </c:pt>
                <c:pt idx="35154">
                  <c:v>-88.773984999999982</c:v>
                </c:pt>
                <c:pt idx="35155">
                  <c:v>-88.773984999999982</c:v>
                </c:pt>
                <c:pt idx="35156">
                  <c:v>-83.695799999999991</c:v>
                </c:pt>
                <c:pt idx="35157">
                  <c:v>-89.4358</c:v>
                </c:pt>
                <c:pt idx="35158">
                  <c:v>-89.475844999999993</c:v>
                </c:pt>
                <c:pt idx="35159">
                  <c:v>-116.14324000000001</c:v>
                </c:pt>
                <c:pt idx="35160">
                  <c:v>-86.147880000000001</c:v>
                </c:pt>
                <c:pt idx="35161">
                  <c:v>-87.997719000000004</c:v>
                </c:pt>
                <c:pt idx="35162">
                  <c:v>-83.69240499999998</c:v>
                </c:pt>
                <c:pt idx="35163">
                  <c:v>-88.286919999999995</c:v>
                </c:pt>
                <c:pt idx="35164">
                  <c:v>-83.629779999999968</c:v>
                </c:pt>
                <c:pt idx="35165">
                  <c:v>-76.012029999999996</c:v>
                </c:pt>
                <c:pt idx="35166">
                  <c:v>-88.306705999999991</c:v>
                </c:pt>
                <c:pt idx="35167">
                  <c:v>-71.164640000000006</c:v>
                </c:pt>
                <c:pt idx="35168">
                  <c:v>-83.518181999999982</c:v>
                </c:pt>
                <c:pt idx="35169">
                  <c:v>-88.137630000000001</c:v>
                </c:pt>
                <c:pt idx="35170">
                  <c:v>-78.879760999999988</c:v>
                </c:pt>
                <c:pt idx="35171">
                  <c:v>-78.883662999999999</c:v>
                </c:pt>
                <c:pt idx="35172">
                  <c:v>-74.343819999999994</c:v>
                </c:pt>
                <c:pt idx="35173">
                  <c:v>-85.684589000000003</c:v>
                </c:pt>
                <c:pt idx="35174">
                  <c:v>-83.70637099999999</c:v>
                </c:pt>
                <c:pt idx="35175">
                  <c:v>-83.70637099999999</c:v>
                </c:pt>
                <c:pt idx="35176">
                  <c:v>-83.70637099999999</c:v>
                </c:pt>
                <c:pt idx="35177">
                  <c:v>-83.70637099999999</c:v>
                </c:pt>
                <c:pt idx="35178">
                  <c:v>-83.70637099999999</c:v>
                </c:pt>
                <c:pt idx="35179">
                  <c:v>-83.70637099999999</c:v>
                </c:pt>
                <c:pt idx="35180">
                  <c:v>-83.70637099999999</c:v>
                </c:pt>
                <c:pt idx="35181">
                  <c:v>-83.70637099999999</c:v>
                </c:pt>
                <c:pt idx="35182">
                  <c:v>-83.70637099999999</c:v>
                </c:pt>
                <c:pt idx="35183">
                  <c:v>-78.520589999999999</c:v>
                </c:pt>
                <c:pt idx="35184">
                  <c:v>-78.763508000000002</c:v>
                </c:pt>
                <c:pt idx="35185">
                  <c:v>-83.706710999999999</c:v>
                </c:pt>
                <c:pt idx="35186">
                  <c:v>-76.116579999999999</c:v>
                </c:pt>
                <c:pt idx="35187">
                  <c:v>-88.213419999999999</c:v>
                </c:pt>
                <c:pt idx="35188">
                  <c:v>-85.733339999999998</c:v>
                </c:pt>
                <c:pt idx="35189">
                  <c:v>-89.298557000000002</c:v>
                </c:pt>
                <c:pt idx="35190">
                  <c:v>-85.68746299999998</c:v>
                </c:pt>
                <c:pt idx="35191">
                  <c:v>-74.343261999999996</c:v>
                </c:pt>
                <c:pt idx="35192">
                  <c:v>-78.964837000000003</c:v>
                </c:pt>
                <c:pt idx="35193">
                  <c:v>-83.509439999999998</c:v>
                </c:pt>
                <c:pt idx="35194">
                  <c:v>-89.414349000000001</c:v>
                </c:pt>
                <c:pt idx="35195">
                  <c:v>-88.018730000000005</c:v>
                </c:pt>
                <c:pt idx="35196">
                  <c:v>-88.196195000000003</c:v>
                </c:pt>
                <c:pt idx="35197">
                  <c:v>-88.287199999999999</c:v>
                </c:pt>
                <c:pt idx="35198">
                  <c:v>-78.821539999999999</c:v>
                </c:pt>
                <c:pt idx="35199">
                  <c:v>-78.808499999999981</c:v>
                </c:pt>
                <c:pt idx="35200">
                  <c:v>-88.109589999999983</c:v>
                </c:pt>
                <c:pt idx="35201">
                  <c:v>-78.821529999999996</c:v>
                </c:pt>
                <c:pt idx="35202">
                  <c:v>-85.547445999999994</c:v>
                </c:pt>
                <c:pt idx="35203">
                  <c:v>-85.547445999999994</c:v>
                </c:pt>
                <c:pt idx="35204">
                  <c:v>-85.547445999999994</c:v>
                </c:pt>
                <c:pt idx="35205">
                  <c:v>-85.547445999999994</c:v>
                </c:pt>
                <c:pt idx="35206">
                  <c:v>-85.547445999999994</c:v>
                </c:pt>
                <c:pt idx="35207">
                  <c:v>-85.547445999999994</c:v>
                </c:pt>
                <c:pt idx="35208">
                  <c:v>-83.65418099999998</c:v>
                </c:pt>
                <c:pt idx="35209">
                  <c:v>-108.37796</c:v>
                </c:pt>
                <c:pt idx="35210">
                  <c:v>-85.761409999999998</c:v>
                </c:pt>
                <c:pt idx="35211">
                  <c:v>-88.232500000000002</c:v>
                </c:pt>
                <c:pt idx="35212">
                  <c:v>-73.111458999999982</c:v>
                </c:pt>
                <c:pt idx="35213">
                  <c:v>-88.124874999999989</c:v>
                </c:pt>
                <c:pt idx="35214">
                  <c:v>-87.959755999999999</c:v>
                </c:pt>
                <c:pt idx="35215">
                  <c:v>-87.959755999999999</c:v>
                </c:pt>
                <c:pt idx="35216">
                  <c:v>-87.959755999999999</c:v>
                </c:pt>
                <c:pt idx="35217">
                  <c:v>-88.047954000000004</c:v>
                </c:pt>
                <c:pt idx="35218">
                  <c:v>-82.455049000000002</c:v>
                </c:pt>
                <c:pt idx="35219">
                  <c:v>-108.380144</c:v>
                </c:pt>
                <c:pt idx="35220">
                  <c:v>-88.122499999999988</c:v>
                </c:pt>
                <c:pt idx="35221">
                  <c:v>-88.257537999999983</c:v>
                </c:pt>
                <c:pt idx="35222">
                  <c:v>-76.140227999999993</c:v>
                </c:pt>
                <c:pt idx="35223">
                  <c:v>-87.986507000000003</c:v>
                </c:pt>
                <c:pt idx="35224">
                  <c:v>-88.131191000000001</c:v>
                </c:pt>
                <c:pt idx="35225">
                  <c:v>-87.919692999999995</c:v>
                </c:pt>
                <c:pt idx="35226">
                  <c:v>-88.145910000000001</c:v>
                </c:pt>
                <c:pt idx="35227">
                  <c:v>-75.359139999999982</c:v>
                </c:pt>
                <c:pt idx="35228">
                  <c:v>-88.203667999999993</c:v>
                </c:pt>
                <c:pt idx="35229">
                  <c:v>-89.449809999999999</c:v>
                </c:pt>
                <c:pt idx="35230">
                  <c:v>-87.909574000000006</c:v>
                </c:pt>
                <c:pt idx="35231">
                  <c:v>-87.906485000000004</c:v>
                </c:pt>
                <c:pt idx="35232">
                  <c:v>-87.906485000000004</c:v>
                </c:pt>
                <c:pt idx="35233">
                  <c:v>-87.906485000000004</c:v>
                </c:pt>
                <c:pt idx="35234">
                  <c:v>-87.906485000000004</c:v>
                </c:pt>
                <c:pt idx="35235">
                  <c:v>-87.906485000000004</c:v>
                </c:pt>
                <c:pt idx="35236">
                  <c:v>-88.168903</c:v>
                </c:pt>
                <c:pt idx="35237">
                  <c:v>-88.045894000000004</c:v>
                </c:pt>
                <c:pt idx="35238">
                  <c:v>-87.926820000000006</c:v>
                </c:pt>
                <c:pt idx="35239">
                  <c:v>-76.137475999999992</c:v>
                </c:pt>
                <c:pt idx="35240">
                  <c:v>-71.439171000000002</c:v>
                </c:pt>
                <c:pt idx="35241">
                  <c:v>-87.911822999999998</c:v>
                </c:pt>
                <c:pt idx="35242">
                  <c:v>-78.70053799999998</c:v>
                </c:pt>
                <c:pt idx="35243">
                  <c:v>-87.906840000000003</c:v>
                </c:pt>
                <c:pt idx="35244">
                  <c:v>-87.927549999999997</c:v>
                </c:pt>
                <c:pt idx="35245">
                  <c:v>-70.81804799999999</c:v>
                </c:pt>
                <c:pt idx="35246">
                  <c:v>-83.636619999999994</c:v>
                </c:pt>
                <c:pt idx="35247">
                  <c:v>-75.385727999999986</c:v>
                </c:pt>
                <c:pt idx="35248">
                  <c:v>-83.328129999999973</c:v>
                </c:pt>
                <c:pt idx="35249">
                  <c:v>-83.323220000000006</c:v>
                </c:pt>
                <c:pt idx="35250">
                  <c:v>-83.32335999999998</c:v>
                </c:pt>
                <c:pt idx="35251">
                  <c:v>-83.325797999999978</c:v>
                </c:pt>
                <c:pt idx="35252">
                  <c:v>-83.326809999999981</c:v>
                </c:pt>
                <c:pt idx="35253">
                  <c:v>-83.326899999999981</c:v>
                </c:pt>
                <c:pt idx="35254">
                  <c:v>-82.458879999999979</c:v>
                </c:pt>
                <c:pt idx="35255">
                  <c:v>-83.326053999999999</c:v>
                </c:pt>
                <c:pt idx="35256">
                  <c:v>-82.459142999999983</c:v>
                </c:pt>
                <c:pt idx="35257">
                  <c:v>-76.066919999999996</c:v>
                </c:pt>
                <c:pt idx="35258">
                  <c:v>-87.994699999999995</c:v>
                </c:pt>
                <c:pt idx="35259">
                  <c:v>-77.457030000000003</c:v>
                </c:pt>
                <c:pt idx="35260">
                  <c:v>-77.464941999999994</c:v>
                </c:pt>
                <c:pt idx="35261">
                  <c:v>-83.325979999999987</c:v>
                </c:pt>
                <c:pt idx="35262">
                  <c:v>-77.465733</c:v>
                </c:pt>
                <c:pt idx="35263">
                  <c:v>-88.267089999999996</c:v>
                </c:pt>
                <c:pt idx="35264">
                  <c:v>-87.913747000000001</c:v>
                </c:pt>
                <c:pt idx="35265">
                  <c:v>-76.068242999999981</c:v>
                </c:pt>
                <c:pt idx="35266">
                  <c:v>-88.393950000000004</c:v>
                </c:pt>
                <c:pt idx="35267">
                  <c:v>-89.314539999999994</c:v>
                </c:pt>
                <c:pt idx="35268">
                  <c:v>-92.317031999999998</c:v>
                </c:pt>
                <c:pt idx="35269">
                  <c:v>-76.153132999999968</c:v>
                </c:pt>
                <c:pt idx="35270">
                  <c:v>-88.279179999999982</c:v>
                </c:pt>
                <c:pt idx="35271">
                  <c:v>-76.060884999999999</c:v>
                </c:pt>
                <c:pt idx="35272">
                  <c:v>-88.209779999999981</c:v>
                </c:pt>
                <c:pt idx="35273">
                  <c:v>-77.468895000000003</c:v>
                </c:pt>
                <c:pt idx="35274">
                  <c:v>-76.062169999999995</c:v>
                </c:pt>
                <c:pt idx="35275">
                  <c:v>-83.615347999999969</c:v>
                </c:pt>
                <c:pt idx="35276">
                  <c:v>-88.36678999999998</c:v>
                </c:pt>
                <c:pt idx="35277">
                  <c:v>-88.048930000000013</c:v>
                </c:pt>
                <c:pt idx="35278">
                  <c:v>-75.277011999999999</c:v>
                </c:pt>
                <c:pt idx="35279">
                  <c:v>-85.929869999999994</c:v>
                </c:pt>
                <c:pt idx="35280">
                  <c:v>-108.605531</c:v>
                </c:pt>
                <c:pt idx="35281">
                  <c:v>-108.605531</c:v>
                </c:pt>
                <c:pt idx="35282">
                  <c:v>-76.078991999999985</c:v>
                </c:pt>
                <c:pt idx="35283">
                  <c:v>-77.467755999999994</c:v>
                </c:pt>
                <c:pt idx="35284">
                  <c:v>-76.165629999999993</c:v>
                </c:pt>
                <c:pt idx="35285">
                  <c:v>-89.504427000000007</c:v>
                </c:pt>
                <c:pt idx="35286">
                  <c:v>-88.048810000000003</c:v>
                </c:pt>
                <c:pt idx="35287">
                  <c:v>-77.467650000000006</c:v>
                </c:pt>
                <c:pt idx="35288">
                  <c:v>-88.126979999999989</c:v>
                </c:pt>
                <c:pt idx="35289">
                  <c:v>-89.510407000000001</c:v>
                </c:pt>
                <c:pt idx="35290">
                  <c:v>-76.058109999999999</c:v>
                </c:pt>
                <c:pt idx="35291">
                  <c:v>-75.278266000000002</c:v>
                </c:pt>
                <c:pt idx="35292">
                  <c:v>-83.254676000000003</c:v>
                </c:pt>
                <c:pt idx="35293">
                  <c:v>-87.878589999999988</c:v>
                </c:pt>
                <c:pt idx="35294">
                  <c:v>-70.758799999999979</c:v>
                </c:pt>
                <c:pt idx="35295">
                  <c:v>-85.554796999999979</c:v>
                </c:pt>
                <c:pt idx="35296">
                  <c:v>-88.046631000000005</c:v>
                </c:pt>
                <c:pt idx="35297">
                  <c:v>-88.209856000000002</c:v>
                </c:pt>
                <c:pt idx="35298">
                  <c:v>-76.168025999999998</c:v>
                </c:pt>
                <c:pt idx="35299">
                  <c:v>-88.467960000000005</c:v>
                </c:pt>
                <c:pt idx="35300">
                  <c:v>-88.224119999999999</c:v>
                </c:pt>
                <c:pt idx="35301">
                  <c:v>-89.417851999999996</c:v>
                </c:pt>
                <c:pt idx="35302">
                  <c:v>-89.417851999999996</c:v>
                </c:pt>
                <c:pt idx="35303">
                  <c:v>-89.417851999999996</c:v>
                </c:pt>
                <c:pt idx="35304">
                  <c:v>-89.417851999999996</c:v>
                </c:pt>
                <c:pt idx="35305">
                  <c:v>-89.417851999999996</c:v>
                </c:pt>
                <c:pt idx="35306">
                  <c:v>-76.114239999999995</c:v>
                </c:pt>
                <c:pt idx="35307">
                  <c:v>-77.605843999999991</c:v>
                </c:pt>
                <c:pt idx="35308">
                  <c:v>-83.513040000000004</c:v>
                </c:pt>
                <c:pt idx="35309">
                  <c:v>-71.437167000000002</c:v>
                </c:pt>
                <c:pt idx="35310">
                  <c:v>-78.85669</c:v>
                </c:pt>
                <c:pt idx="35311">
                  <c:v>-89.38773999999998</c:v>
                </c:pt>
                <c:pt idx="35312">
                  <c:v>-83.825346999999965</c:v>
                </c:pt>
                <c:pt idx="35313">
                  <c:v>-83.82513999999999</c:v>
                </c:pt>
                <c:pt idx="35314">
                  <c:v>-89.393483000000003</c:v>
                </c:pt>
                <c:pt idx="35315">
                  <c:v>-89.393483000000003</c:v>
                </c:pt>
                <c:pt idx="35316">
                  <c:v>-89.393483000000003</c:v>
                </c:pt>
                <c:pt idx="35317">
                  <c:v>-88.245580000000004</c:v>
                </c:pt>
                <c:pt idx="35318">
                  <c:v>-85.681030000000007</c:v>
                </c:pt>
                <c:pt idx="35319">
                  <c:v>-78.867189999999994</c:v>
                </c:pt>
                <c:pt idx="35320">
                  <c:v>-93.251266000000001</c:v>
                </c:pt>
                <c:pt idx="35321">
                  <c:v>-93.251266000000001</c:v>
                </c:pt>
                <c:pt idx="35322">
                  <c:v>-93.251266000000001</c:v>
                </c:pt>
                <c:pt idx="35323">
                  <c:v>-78.272529999999975</c:v>
                </c:pt>
                <c:pt idx="35324">
                  <c:v>-94.667295999999993</c:v>
                </c:pt>
                <c:pt idx="35325">
                  <c:v>-77.864437999999993</c:v>
                </c:pt>
                <c:pt idx="35326">
                  <c:v>-88.086470000000006</c:v>
                </c:pt>
                <c:pt idx="35327">
                  <c:v>-88.048000000000002</c:v>
                </c:pt>
                <c:pt idx="35328">
                  <c:v>-73.803218999999999</c:v>
                </c:pt>
                <c:pt idx="35329">
                  <c:v>-78.064599999999999</c:v>
                </c:pt>
                <c:pt idx="35330">
                  <c:v>-87.994429999999994</c:v>
                </c:pt>
                <c:pt idx="35331">
                  <c:v>-88.766122999999993</c:v>
                </c:pt>
                <c:pt idx="35332">
                  <c:v>-88.362589999999983</c:v>
                </c:pt>
                <c:pt idx="35333">
                  <c:v>-89.500119999999995</c:v>
                </c:pt>
                <c:pt idx="35334">
                  <c:v>-88.343000000000004</c:v>
                </c:pt>
                <c:pt idx="35335">
                  <c:v>-88.242220000000003</c:v>
                </c:pt>
                <c:pt idx="35336">
                  <c:v>-85.482236</c:v>
                </c:pt>
                <c:pt idx="35337">
                  <c:v>-85.482236</c:v>
                </c:pt>
                <c:pt idx="35338">
                  <c:v>-78.942009999999996</c:v>
                </c:pt>
                <c:pt idx="35339">
                  <c:v>-77.655607999999987</c:v>
                </c:pt>
                <c:pt idx="35340">
                  <c:v>-72.438860000000005</c:v>
                </c:pt>
                <c:pt idx="35341">
                  <c:v>-77.616815000000003</c:v>
                </c:pt>
                <c:pt idx="35342">
                  <c:v>-88.064241999999993</c:v>
                </c:pt>
                <c:pt idx="35343">
                  <c:v>-78.943119999999993</c:v>
                </c:pt>
                <c:pt idx="35344">
                  <c:v>-77.59863</c:v>
                </c:pt>
                <c:pt idx="35345">
                  <c:v>-88.068405999999982</c:v>
                </c:pt>
                <c:pt idx="35346">
                  <c:v>-83.224323999999996</c:v>
                </c:pt>
                <c:pt idx="35347">
                  <c:v>-87.911959999999993</c:v>
                </c:pt>
                <c:pt idx="35348">
                  <c:v>-77.634378999999967</c:v>
                </c:pt>
                <c:pt idx="35349">
                  <c:v>-88.763283000000001</c:v>
                </c:pt>
                <c:pt idx="35350">
                  <c:v>-76.087853999999993</c:v>
                </c:pt>
                <c:pt idx="35351">
                  <c:v>-70.790019000000001</c:v>
                </c:pt>
                <c:pt idx="35352">
                  <c:v>-75.316900000000004</c:v>
                </c:pt>
                <c:pt idx="35353">
                  <c:v>-88.499499999999998</c:v>
                </c:pt>
                <c:pt idx="35354">
                  <c:v>-77.657290000000003</c:v>
                </c:pt>
                <c:pt idx="35355">
                  <c:v>-76.087549999999993</c:v>
                </c:pt>
                <c:pt idx="35356">
                  <c:v>-76.045788999999985</c:v>
                </c:pt>
                <c:pt idx="35357">
                  <c:v>-83.518280000000004</c:v>
                </c:pt>
                <c:pt idx="35358">
                  <c:v>-76.082920000000001</c:v>
                </c:pt>
                <c:pt idx="35359">
                  <c:v>-77.606670999999992</c:v>
                </c:pt>
                <c:pt idx="35360">
                  <c:v>-76.173279999999991</c:v>
                </c:pt>
                <c:pt idx="35361">
                  <c:v>-89.314400000000006</c:v>
                </c:pt>
                <c:pt idx="35362">
                  <c:v>-70.802889999999991</c:v>
                </c:pt>
                <c:pt idx="35363">
                  <c:v>-78.977620000000002</c:v>
                </c:pt>
                <c:pt idx="35364">
                  <c:v>-77.587232</c:v>
                </c:pt>
                <c:pt idx="35365">
                  <c:v>-88.486159999999998</c:v>
                </c:pt>
                <c:pt idx="35366">
                  <c:v>-77.587401999999983</c:v>
                </c:pt>
                <c:pt idx="35367">
                  <c:v>-73.743763000000001</c:v>
                </c:pt>
                <c:pt idx="35368">
                  <c:v>-76.058709999999991</c:v>
                </c:pt>
                <c:pt idx="35369">
                  <c:v>-76.160528999999983</c:v>
                </c:pt>
                <c:pt idx="35370">
                  <c:v>-76.054590000000005</c:v>
                </c:pt>
                <c:pt idx="35371">
                  <c:v>-70.742429000000001</c:v>
                </c:pt>
                <c:pt idx="35372">
                  <c:v>-73.738968</c:v>
                </c:pt>
                <c:pt idx="35373">
                  <c:v>-76.055029000000005</c:v>
                </c:pt>
                <c:pt idx="35374">
                  <c:v>-73.736804000000006</c:v>
                </c:pt>
                <c:pt idx="35375">
                  <c:v>-89.305618999999979</c:v>
                </c:pt>
                <c:pt idx="35376">
                  <c:v>-89.50009</c:v>
                </c:pt>
                <c:pt idx="35377">
                  <c:v>-70.737301000000002</c:v>
                </c:pt>
                <c:pt idx="35378">
                  <c:v>-70.736007000000001</c:v>
                </c:pt>
                <c:pt idx="35379">
                  <c:v>-73.843326000000005</c:v>
                </c:pt>
                <c:pt idx="35380">
                  <c:v>-89.65728799999998</c:v>
                </c:pt>
                <c:pt idx="35381">
                  <c:v>-76.143512000000001</c:v>
                </c:pt>
                <c:pt idx="35382">
                  <c:v>-74.423677999999981</c:v>
                </c:pt>
                <c:pt idx="35383">
                  <c:v>-74.423677999999981</c:v>
                </c:pt>
                <c:pt idx="35384">
                  <c:v>-85.600757999999985</c:v>
                </c:pt>
                <c:pt idx="35385">
                  <c:v>-70.727992</c:v>
                </c:pt>
                <c:pt idx="35386">
                  <c:v>-75.293000000000006</c:v>
                </c:pt>
                <c:pt idx="35387">
                  <c:v>-77.806179999999998</c:v>
                </c:pt>
                <c:pt idx="35388">
                  <c:v>-77.596919999999997</c:v>
                </c:pt>
                <c:pt idx="35389">
                  <c:v>-88.041694000000007</c:v>
                </c:pt>
                <c:pt idx="35390">
                  <c:v>-78.696057999999979</c:v>
                </c:pt>
                <c:pt idx="35391">
                  <c:v>-76.185419999999979</c:v>
                </c:pt>
                <c:pt idx="35392">
                  <c:v>-76.103439999999992</c:v>
                </c:pt>
                <c:pt idx="35393">
                  <c:v>-88.054159999999996</c:v>
                </c:pt>
                <c:pt idx="35394">
                  <c:v>-89.304783999999998</c:v>
                </c:pt>
                <c:pt idx="35395">
                  <c:v>-73.768830999999992</c:v>
                </c:pt>
                <c:pt idx="35396">
                  <c:v>-77.563209999999998</c:v>
                </c:pt>
                <c:pt idx="35397">
                  <c:v>-76.219120000000004</c:v>
                </c:pt>
                <c:pt idx="35398">
                  <c:v>-89.301276999999999</c:v>
                </c:pt>
                <c:pt idx="35399">
                  <c:v>-88.008089999999982</c:v>
                </c:pt>
                <c:pt idx="35400">
                  <c:v>-78.698777999999976</c:v>
                </c:pt>
                <c:pt idx="35401">
                  <c:v>-87.93186</c:v>
                </c:pt>
                <c:pt idx="35402">
                  <c:v>-87.934730999999999</c:v>
                </c:pt>
                <c:pt idx="35403">
                  <c:v>-77.689064000000002</c:v>
                </c:pt>
                <c:pt idx="35404">
                  <c:v>-89.282389999999992</c:v>
                </c:pt>
                <c:pt idx="35405">
                  <c:v>-70.642769999999999</c:v>
                </c:pt>
                <c:pt idx="35406">
                  <c:v>-77.4739</c:v>
                </c:pt>
                <c:pt idx="35407">
                  <c:v>-78.695131999999987</c:v>
                </c:pt>
                <c:pt idx="35408">
                  <c:v>-88.071520000000007</c:v>
                </c:pt>
                <c:pt idx="35409">
                  <c:v>-88.071489999999983</c:v>
                </c:pt>
                <c:pt idx="35410">
                  <c:v>-87.946770000000001</c:v>
                </c:pt>
                <c:pt idx="35411">
                  <c:v>-77.559893000000002</c:v>
                </c:pt>
                <c:pt idx="35412">
                  <c:v>-89.367260000000002</c:v>
                </c:pt>
                <c:pt idx="35413">
                  <c:v>-78.695451999999989</c:v>
                </c:pt>
                <c:pt idx="35414">
                  <c:v>-87.948549999999997</c:v>
                </c:pt>
                <c:pt idx="35415">
                  <c:v>-93.250979999999998</c:v>
                </c:pt>
                <c:pt idx="35416">
                  <c:v>-93.246367000000006</c:v>
                </c:pt>
                <c:pt idx="35417">
                  <c:v>-86.208650000000006</c:v>
                </c:pt>
                <c:pt idx="35418">
                  <c:v>-87.914550000000006</c:v>
                </c:pt>
                <c:pt idx="35419">
                  <c:v>-87.914550000000006</c:v>
                </c:pt>
                <c:pt idx="35420">
                  <c:v>-70.959244999999996</c:v>
                </c:pt>
                <c:pt idx="35421">
                  <c:v>-86.204190999999994</c:v>
                </c:pt>
                <c:pt idx="35422">
                  <c:v>-77.570989999999981</c:v>
                </c:pt>
                <c:pt idx="35423">
                  <c:v>-71.463413000000003</c:v>
                </c:pt>
                <c:pt idx="35424">
                  <c:v>-86.207442</c:v>
                </c:pt>
                <c:pt idx="35425">
                  <c:v>-70.954279999999997</c:v>
                </c:pt>
                <c:pt idx="35426">
                  <c:v>-77.604325000000003</c:v>
                </c:pt>
                <c:pt idx="35427">
                  <c:v>-88.050540999999981</c:v>
                </c:pt>
                <c:pt idx="35428">
                  <c:v>-78.697774999999979</c:v>
                </c:pt>
                <c:pt idx="35429">
                  <c:v>-77.616320000000002</c:v>
                </c:pt>
                <c:pt idx="35430">
                  <c:v>-77.616320000000002</c:v>
                </c:pt>
                <c:pt idx="35431">
                  <c:v>-77.616320000000002</c:v>
                </c:pt>
                <c:pt idx="35432">
                  <c:v>-76.230142999999998</c:v>
                </c:pt>
                <c:pt idx="35433">
                  <c:v>-88.090674000000007</c:v>
                </c:pt>
                <c:pt idx="35434">
                  <c:v>-86.208043000000004</c:v>
                </c:pt>
                <c:pt idx="35435">
                  <c:v>-71.418272000000002</c:v>
                </c:pt>
                <c:pt idx="35436">
                  <c:v>-77.567040000000006</c:v>
                </c:pt>
                <c:pt idx="35437">
                  <c:v>-88.132149999999982</c:v>
                </c:pt>
                <c:pt idx="35438">
                  <c:v>-77.620059999999981</c:v>
                </c:pt>
                <c:pt idx="35439">
                  <c:v>-77.620059999999981</c:v>
                </c:pt>
                <c:pt idx="35440">
                  <c:v>-77.620059999999981</c:v>
                </c:pt>
                <c:pt idx="35441">
                  <c:v>-77.620059999999981</c:v>
                </c:pt>
                <c:pt idx="35442">
                  <c:v>-88.727896999999999</c:v>
                </c:pt>
                <c:pt idx="35443">
                  <c:v>-76.093720000000005</c:v>
                </c:pt>
                <c:pt idx="35444">
                  <c:v>-85.710239999999999</c:v>
                </c:pt>
                <c:pt idx="35445">
                  <c:v>-88.002899999999983</c:v>
                </c:pt>
                <c:pt idx="35446">
                  <c:v>-88.121849999999981</c:v>
                </c:pt>
                <c:pt idx="35447">
                  <c:v>-101.73182</c:v>
                </c:pt>
                <c:pt idx="35448">
                  <c:v>-89.325499999999991</c:v>
                </c:pt>
                <c:pt idx="35449">
                  <c:v>-76.115970000000004</c:v>
                </c:pt>
                <c:pt idx="35450">
                  <c:v>-77.681970000000007</c:v>
                </c:pt>
                <c:pt idx="35451">
                  <c:v>-88.102457999999984</c:v>
                </c:pt>
                <c:pt idx="35452">
                  <c:v>-76.26268899999998</c:v>
                </c:pt>
                <c:pt idx="35453">
                  <c:v>-88.021469999999994</c:v>
                </c:pt>
                <c:pt idx="35454">
                  <c:v>-70.902157000000003</c:v>
                </c:pt>
                <c:pt idx="35455">
                  <c:v>-88.007422000000005</c:v>
                </c:pt>
                <c:pt idx="35456">
                  <c:v>-87.979420000000005</c:v>
                </c:pt>
                <c:pt idx="35457">
                  <c:v>-85.279216000000005</c:v>
                </c:pt>
                <c:pt idx="35458">
                  <c:v>-88.968811000000002</c:v>
                </c:pt>
                <c:pt idx="35459">
                  <c:v>-70.858019999999982</c:v>
                </c:pt>
                <c:pt idx="35460">
                  <c:v>-84.857330000000005</c:v>
                </c:pt>
                <c:pt idx="35461">
                  <c:v>-87.962050000000005</c:v>
                </c:pt>
                <c:pt idx="35462">
                  <c:v>-71.500769999999974</c:v>
                </c:pt>
                <c:pt idx="35463">
                  <c:v>-87.965339999999998</c:v>
                </c:pt>
                <c:pt idx="35464">
                  <c:v>-88.088299999999975</c:v>
                </c:pt>
                <c:pt idx="35465">
                  <c:v>-89.328889999999987</c:v>
                </c:pt>
                <c:pt idx="35466">
                  <c:v>-76.225937999999985</c:v>
                </c:pt>
                <c:pt idx="35467">
                  <c:v>-86.255411999999993</c:v>
                </c:pt>
                <c:pt idx="35468">
                  <c:v>-77.553935999999979</c:v>
                </c:pt>
                <c:pt idx="35469">
                  <c:v>-77.553935999999979</c:v>
                </c:pt>
                <c:pt idx="35470">
                  <c:v>-77.553935999999979</c:v>
                </c:pt>
                <c:pt idx="35471">
                  <c:v>-88.090720000000005</c:v>
                </c:pt>
                <c:pt idx="35472">
                  <c:v>-89.242220000000003</c:v>
                </c:pt>
                <c:pt idx="35473">
                  <c:v>-88.127589999999998</c:v>
                </c:pt>
                <c:pt idx="35474">
                  <c:v>-77.500540000000001</c:v>
                </c:pt>
                <c:pt idx="35475">
                  <c:v>-76.240363000000002</c:v>
                </c:pt>
                <c:pt idx="35476">
                  <c:v>-71.534109999999998</c:v>
                </c:pt>
                <c:pt idx="35477">
                  <c:v>-77.800393999999983</c:v>
                </c:pt>
                <c:pt idx="35478">
                  <c:v>-70.889161999999999</c:v>
                </c:pt>
                <c:pt idx="35479">
                  <c:v>-112.35687299999999</c:v>
                </c:pt>
                <c:pt idx="35480">
                  <c:v>-77.512180000000001</c:v>
                </c:pt>
                <c:pt idx="35481">
                  <c:v>-77.509280000000004</c:v>
                </c:pt>
                <c:pt idx="35482">
                  <c:v>-77.62806599999999</c:v>
                </c:pt>
                <c:pt idx="35483">
                  <c:v>-112.362987</c:v>
                </c:pt>
                <c:pt idx="35484">
                  <c:v>-77.598461999999998</c:v>
                </c:pt>
                <c:pt idx="35485">
                  <c:v>-71.559420000000003</c:v>
                </c:pt>
                <c:pt idx="35486">
                  <c:v>-71.558469999999986</c:v>
                </c:pt>
                <c:pt idx="35487">
                  <c:v>-77.599459999999993</c:v>
                </c:pt>
                <c:pt idx="35488">
                  <c:v>-86.261348999999981</c:v>
                </c:pt>
                <c:pt idx="35489">
                  <c:v>-70.873959999999983</c:v>
                </c:pt>
                <c:pt idx="35490">
                  <c:v>-71.570889999999991</c:v>
                </c:pt>
                <c:pt idx="35491">
                  <c:v>-77.574785999999989</c:v>
                </c:pt>
                <c:pt idx="35492">
                  <c:v>-88.080020000000005</c:v>
                </c:pt>
                <c:pt idx="35493">
                  <c:v>-89.207093</c:v>
                </c:pt>
                <c:pt idx="35494">
                  <c:v>-77.561279999999996</c:v>
                </c:pt>
                <c:pt idx="35495">
                  <c:v>-71.754379999999998</c:v>
                </c:pt>
                <c:pt idx="35496">
                  <c:v>-71.533710999999983</c:v>
                </c:pt>
                <c:pt idx="35497">
                  <c:v>-70.858731999999975</c:v>
                </c:pt>
                <c:pt idx="35498">
                  <c:v>-77.698179999999979</c:v>
                </c:pt>
                <c:pt idx="35499">
                  <c:v>-86.266982999999982</c:v>
                </c:pt>
                <c:pt idx="35500">
                  <c:v>-77.460042999999999</c:v>
                </c:pt>
                <c:pt idx="35501">
                  <c:v>-75.458670000000012</c:v>
                </c:pt>
                <c:pt idx="35502">
                  <c:v>-75.461892000000006</c:v>
                </c:pt>
                <c:pt idx="35503">
                  <c:v>-73.840044000000006</c:v>
                </c:pt>
                <c:pt idx="35504">
                  <c:v>-86.26961</c:v>
                </c:pt>
                <c:pt idx="35505">
                  <c:v>-70.89085</c:v>
                </c:pt>
                <c:pt idx="35506">
                  <c:v>-87.926490000000001</c:v>
                </c:pt>
                <c:pt idx="35507">
                  <c:v>-77.417069999999995</c:v>
                </c:pt>
                <c:pt idx="35508">
                  <c:v>-87.922804999999983</c:v>
                </c:pt>
                <c:pt idx="35509">
                  <c:v>-71.367508999999998</c:v>
                </c:pt>
                <c:pt idx="35510">
                  <c:v>-87.990080000000006</c:v>
                </c:pt>
                <c:pt idx="35511">
                  <c:v>-71.366954000000007</c:v>
                </c:pt>
                <c:pt idx="35512">
                  <c:v>-89.33869</c:v>
                </c:pt>
                <c:pt idx="35513">
                  <c:v>-71.485135999999983</c:v>
                </c:pt>
                <c:pt idx="35514">
                  <c:v>-75.487598000000006</c:v>
                </c:pt>
                <c:pt idx="35515">
                  <c:v>-123.34444999999999</c:v>
                </c:pt>
                <c:pt idx="35516">
                  <c:v>-70.882332999999988</c:v>
                </c:pt>
                <c:pt idx="35517">
                  <c:v>-75.494313000000005</c:v>
                </c:pt>
                <c:pt idx="35518">
                  <c:v>-78.213769999999997</c:v>
                </c:pt>
                <c:pt idx="35519">
                  <c:v>-75.437579999999997</c:v>
                </c:pt>
                <c:pt idx="35520">
                  <c:v>-79.006422999999998</c:v>
                </c:pt>
                <c:pt idx="35521">
                  <c:v>-86.248389000000003</c:v>
                </c:pt>
                <c:pt idx="35522">
                  <c:v>-86.202855999999983</c:v>
                </c:pt>
                <c:pt idx="35523">
                  <c:v>-78.193209999999993</c:v>
                </c:pt>
                <c:pt idx="35524">
                  <c:v>-83.793223999999995</c:v>
                </c:pt>
                <c:pt idx="35525">
                  <c:v>-75.434281999999996</c:v>
                </c:pt>
                <c:pt idx="35526">
                  <c:v>-75.434281999999996</c:v>
                </c:pt>
                <c:pt idx="35527">
                  <c:v>-86.124410999999981</c:v>
                </c:pt>
                <c:pt idx="35528">
                  <c:v>-71.584064999999995</c:v>
                </c:pt>
                <c:pt idx="35529">
                  <c:v>-71.584064999999995</c:v>
                </c:pt>
                <c:pt idx="35530">
                  <c:v>-71.584064999999995</c:v>
                </c:pt>
                <c:pt idx="35531">
                  <c:v>-70.953034000000002</c:v>
                </c:pt>
                <c:pt idx="35532">
                  <c:v>-70.953034000000002</c:v>
                </c:pt>
                <c:pt idx="35533">
                  <c:v>-70.953034000000002</c:v>
                </c:pt>
                <c:pt idx="35534">
                  <c:v>-83.777697000000003</c:v>
                </c:pt>
                <c:pt idx="35535">
                  <c:v>-123.35381</c:v>
                </c:pt>
                <c:pt idx="35536">
                  <c:v>-77.647426999999993</c:v>
                </c:pt>
                <c:pt idx="35537">
                  <c:v>-99.922779999999989</c:v>
                </c:pt>
                <c:pt idx="35538">
                  <c:v>-87.925729999999973</c:v>
                </c:pt>
                <c:pt idx="35539">
                  <c:v>-70.979512</c:v>
                </c:pt>
                <c:pt idx="35540">
                  <c:v>-91.382750999999985</c:v>
                </c:pt>
                <c:pt idx="35541">
                  <c:v>-70.595870000000005</c:v>
                </c:pt>
                <c:pt idx="35542">
                  <c:v>-77.74521</c:v>
                </c:pt>
                <c:pt idx="35543">
                  <c:v>-77.74521</c:v>
                </c:pt>
                <c:pt idx="35544">
                  <c:v>-77.74521</c:v>
                </c:pt>
                <c:pt idx="35545">
                  <c:v>-77.74521</c:v>
                </c:pt>
                <c:pt idx="35546">
                  <c:v>-77.74521</c:v>
                </c:pt>
                <c:pt idx="35547">
                  <c:v>-123.15438</c:v>
                </c:pt>
                <c:pt idx="35548">
                  <c:v>-76.126769999999979</c:v>
                </c:pt>
                <c:pt idx="35549">
                  <c:v>-73.586086999999992</c:v>
                </c:pt>
                <c:pt idx="35550">
                  <c:v>-91.774555000000007</c:v>
                </c:pt>
                <c:pt idx="35551">
                  <c:v>-77.919426000000001</c:v>
                </c:pt>
                <c:pt idx="35552">
                  <c:v>-91.850787999999966</c:v>
                </c:pt>
                <c:pt idx="35553">
                  <c:v>-71.035926000000003</c:v>
                </c:pt>
                <c:pt idx="35554">
                  <c:v>-71.035926000000003</c:v>
                </c:pt>
                <c:pt idx="35555">
                  <c:v>-71.035926000000003</c:v>
                </c:pt>
                <c:pt idx="35556">
                  <c:v>-71.035926000000003</c:v>
                </c:pt>
                <c:pt idx="35557">
                  <c:v>-71.035926000000003</c:v>
                </c:pt>
                <c:pt idx="35558">
                  <c:v>-71.035926000000003</c:v>
                </c:pt>
                <c:pt idx="35559">
                  <c:v>-70.953739999999982</c:v>
                </c:pt>
                <c:pt idx="35560">
                  <c:v>-73.584620000000001</c:v>
                </c:pt>
                <c:pt idx="35561">
                  <c:v>-71.68012899999998</c:v>
                </c:pt>
                <c:pt idx="35562">
                  <c:v>-71.68012899999998</c:v>
                </c:pt>
                <c:pt idx="35563">
                  <c:v>-71.68012899999998</c:v>
                </c:pt>
                <c:pt idx="35564">
                  <c:v>-71.68012899999998</c:v>
                </c:pt>
                <c:pt idx="35565">
                  <c:v>-71.68012899999998</c:v>
                </c:pt>
                <c:pt idx="35566">
                  <c:v>-76.056659999999994</c:v>
                </c:pt>
                <c:pt idx="35567">
                  <c:v>-71.32672199999999</c:v>
                </c:pt>
                <c:pt idx="35568">
                  <c:v>-70.727959999999996</c:v>
                </c:pt>
                <c:pt idx="35569">
                  <c:v>-87.959249999999997</c:v>
                </c:pt>
                <c:pt idx="35570">
                  <c:v>-78.747631999999996</c:v>
                </c:pt>
                <c:pt idx="35571">
                  <c:v>-78.747631999999996</c:v>
                </c:pt>
                <c:pt idx="35572">
                  <c:v>-85.149467000000001</c:v>
                </c:pt>
                <c:pt idx="35573">
                  <c:v>-88.348230000000001</c:v>
                </c:pt>
                <c:pt idx="35574">
                  <c:v>-87.968999999999994</c:v>
                </c:pt>
                <c:pt idx="35575">
                  <c:v>-90.371930000000006</c:v>
                </c:pt>
                <c:pt idx="35576">
                  <c:v>-84.055409999999981</c:v>
                </c:pt>
                <c:pt idx="35577">
                  <c:v>-84.055409999999981</c:v>
                </c:pt>
                <c:pt idx="35578">
                  <c:v>-84.055409999999981</c:v>
                </c:pt>
                <c:pt idx="35579">
                  <c:v>-84.055409999999981</c:v>
                </c:pt>
                <c:pt idx="35580">
                  <c:v>-83.754023000000004</c:v>
                </c:pt>
                <c:pt idx="35581">
                  <c:v>-89.030950000000004</c:v>
                </c:pt>
                <c:pt idx="35582">
                  <c:v>-83.869</c:v>
                </c:pt>
                <c:pt idx="35583">
                  <c:v>-72.222082999999984</c:v>
                </c:pt>
                <c:pt idx="35584">
                  <c:v>-87.927312999999998</c:v>
                </c:pt>
                <c:pt idx="35585">
                  <c:v>-87.927312999999998</c:v>
                </c:pt>
                <c:pt idx="35586">
                  <c:v>-124.23501</c:v>
                </c:pt>
                <c:pt idx="35587">
                  <c:v>-84.677807999999985</c:v>
                </c:pt>
                <c:pt idx="35588">
                  <c:v>-83.897762999999998</c:v>
                </c:pt>
                <c:pt idx="35589">
                  <c:v>-94.669369999999986</c:v>
                </c:pt>
                <c:pt idx="35590">
                  <c:v>-93.743487999999999</c:v>
                </c:pt>
                <c:pt idx="35591">
                  <c:v>-85.476262000000006</c:v>
                </c:pt>
                <c:pt idx="35592">
                  <c:v>-124.2252</c:v>
                </c:pt>
                <c:pt idx="35593">
                  <c:v>-70.533313000000007</c:v>
                </c:pt>
                <c:pt idx="35594">
                  <c:v>-124.26108000000001</c:v>
                </c:pt>
                <c:pt idx="35595">
                  <c:v>-88.232916000000003</c:v>
                </c:pt>
                <c:pt idx="35596">
                  <c:v>-88.232916000000003</c:v>
                </c:pt>
                <c:pt idx="35597">
                  <c:v>-88.199119999999994</c:v>
                </c:pt>
                <c:pt idx="35598">
                  <c:v>-111.621878</c:v>
                </c:pt>
                <c:pt idx="35599">
                  <c:v>-111.621878</c:v>
                </c:pt>
                <c:pt idx="35600">
                  <c:v>-70.53087499999998</c:v>
                </c:pt>
                <c:pt idx="35601">
                  <c:v>-83.988293999999996</c:v>
                </c:pt>
                <c:pt idx="35602">
                  <c:v>-83.91189</c:v>
                </c:pt>
                <c:pt idx="35603">
                  <c:v>-70.551599999999993</c:v>
                </c:pt>
                <c:pt idx="35604">
                  <c:v>-86.33358699999998</c:v>
                </c:pt>
                <c:pt idx="35605">
                  <c:v>-83.911608000000001</c:v>
                </c:pt>
                <c:pt idx="35606">
                  <c:v>-88.182141999999985</c:v>
                </c:pt>
                <c:pt idx="35607">
                  <c:v>-70.702375999999987</c:v>
                </c:pt>
                <c:pt idx="35608">
                  <c:v>-94.82141</c:v>
                </c:pt>
                <c:pt idx="35609">
                  <c:v>-70.530280000000005</c:v>
                </c:pt>
                <c:pt idx="35610">
                  <c:v>-73.716284000000002</c:v>
                </c:pt>
                <c:pt idx="35611">
                  <c:v>-85.794134999999997</c:v>
                </c:pt>
                <c:pt idx="35612">
                  <c:v>-84.666769999999985</c:v>
                </c:pt>
                <c:pt idx="35613">
                  <c:v>-96.171869999999998</c:v>
                </c:pt>
                <c:pt idx="35614">
                  <c:v>-88.707524000000006</c:v>
                </c:pt>
                <c:pt idx="35615">
                  <c:v>-88.707524000000006</c:v>
                </c:pt>
                <c:pt idx="35616">
                  <c:v>-70.636481999999987</c:v>
                </c:pt>
                <c:pt idx="35617">
                  <c:v>-70.636481999999987</c:v>
                </c:pt>
                <c:pt idx="35618">
                  <c:v>-84.473099000000005</c:v>
                </c:pt>
                <c:pt idx="35619">
                  <c:v>-93.534880000000001</c:v>
                </c:pt>
                <c:pt idx="35620">
                  <c:v>-83.952160000000006</c:v>
                </c:pt>
                <c:pt idx="35621">
                  <c:v>-88.704379000000003</c:v>
                </c:pt>
                <c:pt idx="35622">
                  <c:v>-96.171794999999989</c:v>
                </c:pt>
                <c:pt idx="35623">
                  <c:v>-70.670401999999967</c:v>
                </c:pt>
                <c:pt idx="35624">
                  <c:v>-84.012050000000002</c:v>
                </c:pt>
                <c:pt idx="35625">
                  <c:v>-71.630250000000004</c:v>
                </c:pt>
                <c:pt idx="35626">
                  <c:v>-84.008249000000006</c:v>
                </c:pt>
                <c:pt idx="35627">
                  <c:v>-85.264126000000005</c:v>
                </c:pt>
                <c:pt idx="35628">
                  <c:v>-88.854635000000002</c:v>
                </c:pt>
                <c:pt idx="35629">
                  <c:v>-88.650961999999993</c:v>
                </c:pt>
                <c:pt idx="35630">
                  <c:v>-71.527199999999993</c:v>
                </c:pt>
                <c:pt idx="35631">
                  <c:v>-116.244456</c:v>
                </c:pt>
                <c:pt idx="35632">
                  <c:v>-116.244456</c:v>
                </c:pt>
                <c:pt idx="35633">
                  <c:v>-116.244456</c:v>
                </c:pt>
                <c:pt idx="35634">
                  <c:v>-116.244456</c:v>
                </c:pt>
                <c:pt idx="35635">
                  <c:v>-116.244456</c:v>
                </c:pt>
                <c:pt idx="35636">
                  <c:v>-71.578198999999984</c:v>
                </c:pt>
                <c:pt idx="35637">
                  <c:v>-71.578199999999981</c:v>
                </c:pt>
                <c:pt idx="35638">
                  <c:v>-82.642814000000001</c:v>
                </c:pt>
                <c:pt idx="35639">
                  <c:v>-83.881029999999996</c:v>
                </c:pt>
                <c:pt idx="35640">
                  <c:v>-71.562206000000003</c:v>
                </c:pt>
                <c:pt idx="35641">
                  <c:v>-71.568444</c:v>
                </c:pt>
                <c:pt idx="35642">
                  <c:v>-77.664654999999996</c:v>
                </c:pt>
                <c:pt idx="35643">
                  <c:v>-83.964709999999997</c:v>
                </c:pt>
                <c:pt idx="35644">
                  <c:v>-71.568659999999994</c:v>
                </c:pt>
                <c:pt idx="35645">
                  <c:v>-83.97375599999998</c:v>
                </c:pt>
                <c:pt idx="35646">
                  <c:v>-83.996139999999997</c:v>
                </c:pt>
                <c:pt idx="35647">
                  <c:v>-111.98772</c:v>
                </c:pt>
                <c:pt idx="35648">
                  <c:v>-111.98382700000001</c:v>
                </c:pt>
                <c:pt idx="35649">
                  <c:v>-83.971277000000001</c:v>
                </c:pt>
                <c:pt idx="35650">
                  <c:v>-70.478397999999984</c:v>
                </c:pt>
                <c:pt idx="35651">
                  <c:v>-83.984070000000003</c:v>
                </c:pt>
                <c:pt idx="35652">
                  <c:v>-96.765879999999981</c:v>
                </c:pt>
                <c:pt idx="35653">
                  <c:v>-111.986743</c:v>
                </c:pt>
                <c:pt idx="35654">
                  <c:v>-83.977851000000001</c:v>
                </c:pt>
                <c:pt idx="35655">
                  <c:v>-70.470659999999995</c:v>
                </c:pt>
                <c:pt idx="35656">
                  <c:v>-88.551670000000001</c:v>
                </c:pt>
                <c:pt idx="35657">
                  <c:v>-83.38839999999999</c:v>
                </c:pt>
                <c:pt idx="35658">
                  <c:v>-112.011076</c:v>
                </c:pt>
                <c:pt idx="35659">
                  <c:v>-96.706828999999999</c:v>
                </c:pt>
                <c:pt idx="35660">
                  <c:v>-96.763834000000003</c:v>
                </c:pt>
                <c:pt idx="35661">
                  <c:v>-83.385479999999987</c:v>
                </c:pt>
                <c:pt idx="35662">
                  <c:v>-96.990074000000007</c:v>
                </c:pt>
                <c:pt idx="35663">
                  <c:v>-96.990074000000007</c:v>
                </c:pt>
                <c:pt idx="35664">
                  <c:v>-96.990074000000007</c:v>
                </c:pt>
                <c:pt idx="35665">
                  <c:v>-96.990074000000007</c:v>
                </c:pt>
                <c:pt idx="35666">
                  <c:v>-73.748506000000006</c:v>
                </c:pt>
                <c:pt idx="35667">
                  <c:v>-96.769316000000003</c:v>
                </c:pt>
                <c:pt idx="35668">
                  <c:v>-83.386129999999994</c:v>
                </c:pt>
                <c:pt idx="35669">
                  <c:v>-96.767223999999999</c:v>
                </c:pt>
                <c:pt idx="35670">
                  <c:v>-96.787639999999996</c:v>
                </c:pt>
                <c:pt idx="35671">
                  <c:v>-96.767945999999995</c:v>
                </c:pt>
                <c:pt idx="35672">
                  <c:v>-70.437470000000005</c:v>
                </c:pt>
                <c:pt idx="35673">
                  <c:v>-70.410349999999994</c:v>
                </c:pt>
                <c:pt idx="35674">
                  <c:v>-70.397210000000001</c:v>
                </c:pt>
                <c:pt idx="35675">
                  <c:v>-96.769802999999982</c:v>
                </c:pt>
                <c:pt idx="35676">
                  <c:v>-96.734520000000003</c:v>
                </c:pt>
                <c:pt idx="35677">
                  <c:v>-96.775514000000001</c:v>
                </c:pt>
                <c:pt idx="35678">
                  <c:v>-70.405044000000004</c:v>
                </c:pt>
                <c:pt idx="35679">
                  <c:v>-96.801260999999997</c:v>
                </c:pt>
                <c:pt idx="35680">
                  <c:v>-96.768140000000002</c:v>
                </c:pt>
                <c:pt idx="35681">
                  <c:v>-70.453019999999995</c:v>
                </c:pt>
                <c:pt idx="35682">
                  <c:v>-73.236559999999997</c:v>
                </c:pt>
                <c:pt idx="35683">
                  <c:v>-71.444976999999994</c:v>
                </c:pt>
                <c:pt idx="35684">
                  <c:v>-70.426192999999998</c:v>
                </c:pt>
                <c:pt idx="35685">
                  <c:v>-70.424524000000005</c:v>
                </c:pt>
                <c:pt idx="35686">
                  <c:v>-70.426730000000006</c:v>
                </c:pt>
                <c:pt idx="35687">
                  <c:v>-70.436580000000006</c:v>
                </c:pt>
                <c:pt idx="35688">
                  <c:v>-96.772060999999979</c:v>
                </c:pt>
                <c:pt idx="35689">
                  <c:v>-71.488190000000003</c:v>
                </c:pt>
                <c:pt idx="35690">
                  <c:v>-116.56278</c:v>
                </c:pt>
                <c:pt idx="35691">
                  <c:v>-116.16122</c:v>
                </c:pt>
                <c:pt idx="35692">
                  <c:v>-116.57170000000001</c:v>
                </c:pt>
                <c:pt idx="35693">
                  <c:v>-96.731300000000005</c:v>
                </c:pt>
                <c:pt idx="35694">
                  <c:v>-73.402510000000007</c:v>
                </c:pt>
                <c:pt idx="35695">
                  <c:v>-96.730463999999998</c:v>
                </c:pt>
                <c:pt idx="35696">
                  <c:v>-85.791421999999997</c:v>
                </c:pt>
                <c:pt idx="35697">
                  <c:v>-116.19911</c:v>
                </c:pt>
                <c:pt idx="35698">
                  <c:v>-87.820660000000004</c:v>
                </c:pt>
                <c:pt idx="35699">
                  <c:v>-116.21341099999999</c:v>
                </c:pt>
                <c:pt idx="35700">
                  <c:v>-84.750799999999998</c:v>
                </c:pt>
                <c:pt idx="35701">
                  <c:v>-89.775719999999993</c:v>
                </c:pt>
                <c:pt idx="35702">
                  <c:v>-84.75291</c:v>
                </c:pt>
                <c:pt idx="35703">
                  <c:v>-89.785117999999983</c:v>
                </c:pt>
                <c:pt idx="35704">
                  <c:v>-89.470299999999995</c:v>
                </c:pt>
                <c:pt idx="35705">
                  <c:v>-116.565437</c:v>
                </c:pt>
                <c:pt idx="35706">
                  <c:v>-84.764667000000003</c:v>
                </c:pt>
                <c:pt idx="35707">
                  <c:v>-71.201880000000003</c:v>
                </c:pt>
                <c:pt idx="35708">
                  <c:v>-84.75291</c:v>
                </c:pt>
                <c:pt idx="35709">
                  <c:v>-84.760670000000005</c:v>
                </c:pt>
                <c:pt idx="35710">
                  <c:v>-84.750389999999982</c:v>
                </c:pt>
                <c:pt idx="35711">
                  <c:v>-84.765866000000003</c:v>
                </c:pt>
                <c:pt idx="35712">
                  <c:v>-83.869600000000005</c:v>
                </c:pt>
                <c:pt idx="35713">
                  <c:v>-116.35269</c:v>
                </c:pt>
                <c:pt idx="35714">
                  <c:v>-116.391161</c:v>
                </c:pt>
                <c:pt idx="35715">
                  <c:v>-116.35858</c:v>
                </c:pt>
                <c:pt idx="35716">
                  <c:v>-83.835989999999981</c:v>
                </c:pt>
                <c:pt idx="35717">
                  <c:v>-76.192162999999979</c:v>
                </c:pt>
                <c:pt idx="35718">
                  <c:v>-116.57495299999999</c:v>
                </c:pt>
                <c:pt idx="35719">
                  <c:v>-116.58734</c:v>
                </c:pt>
                <c:pt idx="35720">
                  <c:v>-116.3087</c:v>
                </c:pt>
                <c:pt idx="35721">
                  <c:v>-110.826832</c:v>
                </c:pt>
                <c:pt idx="35722">
                  <c:v>-116.27786999999999</c:v>
                </c:pt>
                <c:pt idx="35723">
                  <c:v>-116.313683</c:v>
                </c:pt>
                <c:pt idx="35724">
                  <c:v>-116.24043500000001</c:v>
                </c:pt>
                <c:pt idx="35725">
                  <c:v>-73.730403999999993</c:v>
                </c:pt>
                <c:pt idx="35726">
                  <c:v>-85.266160999999997</c:v>
                </c:pt>
                <c:pt idx="35727">
                  <c:v>-116.286531</c:v>
                </c:pt>
                <c:pt idx="35728">
                  <c:v>-116.587355</c:v>
                </c:pt>
                <c:pt idx="35729">
                  <c:v>-83.849860000000007</c:v>
                </c:pt>
                <c:pt idx="35730">
                  <c:v>-72.961560000000006</c:v>
                </c:pt>
                <c:pt idx="35731">
                  <c:v>-116.24691</c:v>
                </c:pt>
                <c:pt idx="35732">
                  <c:v>-116.511696</c:v>
                </c:pt>
                <c:pt idx="35733">
                  <c:v>-71.726971999999989</c:v>
                </c:pt>
                <c:pt idx="35734">
                  <c:v>-116.573672</c:v>
                </c:pt>
                <c:pt idx="35735">
                  <c:v>-116.592448</c:v>
                </c:pt>
                <c:pt idx="35736">
                  <c:v>-90.815224999999998</c:v>
                </c:pt>
                <c:pt idx="35737">
                  <c:v>-73.043980000000005</c:v>
                </c:pt>
                <c:pt idx="35738">
                  <c:v>-96.712149999999994</c:v>
                </c:pt>
                <c:pt idx="35739">
                  <c:v>-116.264499</c:v>
                </c:pt>
                <c:pt idx="35740">
                  <c:v>-72.979354000000001</c:v>
                </c:pt>
                <c:pt idx="35741">
                  <c:v>-84.768261999999993</c:v>
                </c:pt>
                <c:pt idx="35742">
                  <c:v>-116.19226</c:v>
                </c:pt>
                <c:pt idx="35743">
                  <c:v>-116.279158</c:v>
                </c:pt>
                <c:pt idx="35744">
                  <c:v>-116.262439</c:v>
                </c:pt>
                <c:pt idx="35745">
                  <c:v>-116.41061999999999</c:v>
                </c:pt>
                <c:pt idx="35746">
                  <c:v>-84.768196000000003</c:v>
                </c:pt>
                <c:pt idx="35747">
                  <c:v>-116.39156</c:v>
                </c:pt>
                <c:pt idx="35748">
                  <c:v>-84.768202000000002</c:v>
                </c:pt>
                <c:pt idx="35749">
                  <c:v>-72.965182999999982</c:v>
                </c:pt>
                <c:pt idx="35750">
                  <c:v>-116.316889</c:v>
                </c:pt>
                <c:pt idx="35751">
                  <c:v>-116.63363699999999</c:v>
                </c:pt>
                <c:pt idx="35752">
                  <c:v>-116.596035</c:v>
                </c:pt>
                <c:pt idx="35753">
                  <c:v>-116.289311</c:v>
                </c:pt>
                <c:pt idx="35754">
                  <c:v>-116.94020999999999</c:v>
                </c:pt>
                <c:pt idx="35755">
                  <c:v>-116.352914</c:v>
                </c:pt>
                <c:pt idx="35756">
                  <c:v>-116.2145</c:v>
                </c:pt>
                <c:pt idx="35757">
                  <c:v>-116.2145</c:v>
                </c:pt>
                <c:pt idx="35758">
                  <c:v>-116.2145</c:v>
                </c:pt>
                <c:pt idx="35759">
                  <c:v>-116.246565</c:v>
                </c:pt>
                <c:pt idx="35760">
                  <c:v>-116.21451</c:v>
                </c:pt>
                <c:pt idx="35761">
                  <c:v>-116.262635</c:v>
                </c:pt>
                <c:pt idx="35762">
                  <c:v>-84.169359999999998</c:v>
                </c:pt>
                <c:pt idx="35763">
                  <c:v>-89.762299999999996</c:v>
                </c:pt>
                <c:pt idx="35764">
                  <c:v>-85.226309999999998</c:v>
                </c:pt>
                <c:pt idx="35765">
                  <c:v>-70.355210999999983</c:v>
                </c:pt>
                <c:pt idx="35766">
                  <c:v>-116.28073999999999</c:v>
                </c:pt>
                <c:pt idx="35767">
                  <c:v>-116.70852600000001</c:v>
                </c:pt>
                <c:pt idx="35768">
                  <c:v>-83.890653</c:v>
                </c:pt>
                <c:pt idx="35769">
                  <c:v>-83.893690000000007</c:v>
                </c:pt>
                <c:pt idx="35770">
                  <c:v>-116.27251099999999</c:v>
                </c:pt>
                <c:pt idx="35771">
                  <c:v>-72.316500000000005</c:v>
                </c:pt>
                <c:pt idx="35772">
                  <c:v>-116.28249</c:v>
                </c:pt>
                <c:pt idx="35773">
                  <c:v>-116.28780999999999</c:v>
                </c:pt>
                <c:pt idx="35774">
                  <c:v>-116.39427000000001</c:v>
                </c:pt>
                <c:pt idx="35775">
                  <c:v>-70.335004999999981</c:v>
                </c:pt>
                <c:pt idx="35776">
                  <c:v>-116.68711</c:v>
                </c:pt>
                <c:pt idx="35777">
                  <c:v>-113.30094099999999</c:v>
                </c:pt>
                <c:pt idx="35778">
                  <c:v>-116.23164</c:v>
                </c:pt>
                <c:pt idx="35779">
                  <c:v>-70.316573000000005</c:v>
                </c:pt>
                <c:pt idx="35780">
                  <c:v>-70.311802999999998</c:v>
                </c:pt>
                <c:pt idx="35781">
                  <c:v>-70.333303999999998</c:v>
                </c:pt>
                <c:pt idx="35782">
                  <c:v>-84.246476999999999</c:v>
                </c:pt>
                <c:pt idx="35783">
                  <c:v>-116.67377</c:v>
                </c:pt>
                <c:pt idx="35784">
                  <c:v>-92.99615</c:v>
                </c:pt>
                <c:pt idx="35785">
                  <c:v>-84.839423999999994</c:v>
                </c:pt>
                <c:pt idx="35786">
                  <c:v>-84.839423999999994</c:v>
                </c:pt>
                <c:pt idx="35787">
                  <c:v>-84.839423999999994</c:v>
                </c:pt>
                <c:pt idx="35788">
                  <c:v>-84.839423999999994</c:v>
                </c:pt>
                <c:pt idx="35789">
                  <c:v>-84.839423999999994</c:v>
                </c:pt>
                <c:pt idx="35790">
                  <c:v>-84.839423999999994</c:v>
                </c:pt>
                <c:pt idx="35791">
                  <c:v>-84.839423999999994</c:v>
                </c:pt>
                <c:pt idx="35792">
                  <c:v>-84.839423999999994</c:v>
                </c:pt>
                <c:pt idx="35793">
                  <c:v>-86.807575</c:v>
                </c:pt>
                <c:pt idx="35794">
                  <c:v>-116.314722</c:v>
                </c:pt>
                <c:pt idx="35795">
                  <c:v>-84.379219000000006</c:v>
                </c:pt>
                <c:pt idx="35796">
                  <c:v>-84.379219000000006</c:v>
                </c:pt>
                <c:pt idx="35797">
                  <c:v>-70.282499999999999</c:v>
                </c:pt>
                <c:pt idx="35798">
                  <c:v>-84.225737999999978</c:v>
                </c:pt>
                <c:pt idx="35799">
                  <c:v>-70.350381999999968</c:v>
                </c:pt>
                <c:pt idx="35800">
                  <c:v>-72.317870000000013</c:v>
                </c:pt>
                <c:pt idx="35801">
                  <c:v>-84.246313000000001</c:v>
                </c:pt>
                <c:pt idx="35802">
                  <c:v>-72.246799999999993</c:v>
                </c:pt>
                <c:pt idx="35803">
                  <c:v>-70.256764000000004</c:v>
                </c:pt>
                <c:pt idx="35804">
                  <c:v>-84.243568999999994</c:v>
                </c:pt>
                <c:pt idx="35805">
                  <c:v>-70.250725000000003</c:v>
                </c:pt>
                <c:pt idx="35806">
                  <c:v>-84.226460000000003</c:v>
                </c:pt>
                <c:pt idx="35807">
                  <c:v>-84.246476999999999</c:v>
                </c:pt>
                <c:pt idx="35808">
                  <c:v>-116.642251</c:v>
                </c:pt>
                <c:pt idx="35809">
                  <c:v>-84.240049999999997</c:v>
                </c:pt>
                <c:pt idx="35810">
                  <c:v>-70.264752999999999</c:v>
                </c:pt>
                <c:pt idx="35811">
                  <c:v>-84.248040000000003</c:v>
                </c:pt>
                <c:pt idx="35812">
                  <c:v>-89.850200000000001</c:v>
                </c:pt>
                <c:pt idx="35813">
                  <c:v>-70.258777999999978</c:v>
                </c:pt>
                <c:pt idx="35814">
                  <c:v>-92.759512999999998</c:v>
                </c:pt>
                <c:pt idx="35815">
                  <c:v>-92.975029999999975</c:v>
                </c:pt>
                <c:pt idx="35816">
                  <c:v>-92.974869999999996</c:v>
                </c:pt>
                <c:pt idx="35817">
                  <c:v>-92.974860000000007</c:v>
                </c:pt>
                <c:pt idx="35818">
                  <c:v>-92.974959999999996</c:v>
                </c:pt>
                <c:pt idx="35819">
                  <c:v>-92.974959999999996</c:v>
                </c:pt>
                <c:pt idx="35820">
                  <c:v>-94.448657999999995</c:v>
                </c:pt>
                <c:pt idx="35821">
                  <c:v>-92.992486</c:v>
                </c:pt>
                <c:pt idx="35822">
                  <c:v>-116.286507</c:v>
                </c:pt>
                <c:pt idx="35823">
                  <c:v>-70.32296599999998</c:v>
                </c:pt>
                <c:pt idx="35824">
                  <c:v>-93.350287999999992</c:v>
                </c:pt>
                <c:pt idx="35825">
                  <c:v>-94.537197000000006</c:v>
                </c:pt>
                <c:pt idx="35826">
                  <c:v>-95.763131999999999</c:v>
                </c:pt>
                <c:pt idx="35827">
                  <c:v>-70.588524000000007</c:v>
                </c:pt>
                <c:pt idx="35828">
                  <c:v>-98.155867999999984</c:v>
                </c:pt>
                <c:pt idx="35829">
                  <c:v>-70.43338</c:v>
                </c:pt>
                <c:pt idx="35830">
                  <c:v>-92.995644999999996</c:v>
                </c:pt>
                <c:pt idx="35831">
                  <c:v>-70.280208000000002</c:v>
                </c:pt>
                <c:pt idx="35832">
                  <c:v>-85.484554000000003</c:v>
                </c:pt>
                <c:pt idx="35833">
                  <c:v>-92.08334499999998</c:v>
                </c:pt>
                <c:pt idx="35834">
                  <c:v>-70.32008399999998</c:v>
                </c:pt>
                <c:pt idx="35835">
                  <c:v>-85.501331999999991</c:v>
                </c:pt>
                <c:pt idx="35836">
                  <c:v>-83.978699999999975</c:v>
                </c:pt>
                <c:pt idx="35837">
                  <c:v>-83.978699999999975</c:v>
                </c:pt>
                <c:pt idx="35838">
                  <c:v>-83.978699999999975</c:v>
                </c:pt>
                <c:pt idx="35839">
                  <c:v>-116.354466</c:v>
                </c:pt>
                <c:pt idx="35840">
                  <c:v>-70.316149999999993</c:v>
                </c:pt>
                <c:pt idx="35841">
                  <c:v>-71.112329999999986</c:v>
                </c:pt>
                <c:pt idx="35842">
                  <c:v>-87.765696000000005</c:v>
                </c:pt>
                <c:pt idx="35843">
                  <c:v>-87.764696999999998</c:v>
                </c:pt>
                <c:pt idx="35844">
                  <c:v>-98.008960000000002</c:v>
                </c:pt>
                <c:pt idx="35845">
                  <c:v>-91.440158999999994</c:v>
                </c:pt>
                <c:pt idx="35846">
                  <c:v>-72.272059999999982</c:v>
                </c:pt>
                <c:pt idx="35847">
                  <c:v>-70.338899999999981</c:v>
                </c:pt>
                <c:pt idx="35848">
                  <c:v>-108.43565099999999</c:v>
                </c:pt>
                <c:pt idx="35849">
                  <c:v>-89.884779999999992</c:v>
                </c:pt>
                <c:pt idx="35850">
                  <c:v>-89.001050000000006</c:v>
                </c:pt>
                <c:pt idx="35851">
                  <c:v>-89.001050000000006</c:v>
                </c:pt>
                <c:pt idx="35852">
                  <c:v>-87.730090000000004</c:v>
                </c:pt>
                <c:pt idx="35853">
                  <c:v>-99.092940999999982</c:v>
                </c:pt>
                <c:pt idx="35854">
                  <c:v>-70.299026999999995</c:v>
                </c:pt>
                <c:pt idx="35855">
                  <c:v>-88.160499999999999</c:v>
                </c:pt>
                <c:pt idx="35856">
                  <c:v>-87.740448999999998</c:v>
                </c:pt>
                <c:pt idx="35857">
                  <c:v>-87.742341999999979</c:v>
                </c:pt>
                <c:pt idx="35858">
                  <c:v>-87.730545000000006</c:v>
                </c:pt>
                <c:pt idx="35859">
                  <c:v>-87.730545000000006</c:v>
                </c:pt>
                <c:pt idx="35860">
                  <c:v>-70.297522999999998</c:v>
                </c:pt>
                <c:pt idx="35861">
                  <c:v>-70.297522999999998</c:v>
                </c:pt>
                <c:pt idx="35862">
                  <c:v>-70.297522999999998</c:v>
                </c:pt>
                <c:pt idx="35863">
                  <c:v>-87.949299999999994</c:v>
                </c:pt>
                <c:pt idx="35864">
                  <c:v>-85.147679999999994</c:v>
                </c:pt>
                <c:pt idx="35865">
                  <c:v>-88.493284000000003</c:v>
                </c:pt>
                <c:pt idx="35866">
                  <c:v>-87.738799999999998</c:v>
                </c:pt>
                <c:pt idx="35867">
                  <c:v>-87.748369999999994</c:v>
                </c:pt>
                <c:pt idx="35868">
                  <c:v>-87.737520000000004</c:v>
                </c:pt>
                <c:pt idx="35869">
                  <c:v>-87.739714000000006</c:v>
                </c:pt>
                <c:pt idx="35870">
                  <c:v>-87.751856000000004</c:v>
                </c:pt>
                <c:pt idx="35871">
                  <c:v>-71.739716000000001</c:v>
                </c:pt>
                <c:pt idx="35872">
                  <c:v>-88.413179999999997</c:v>
                </c:pt>
                <c:pt idx="35873">
                  <c:v>-88.420640000000006</c:v>
                </c:pt>
                <c:pt idx="35874">
                  <c:v>-91.220051999999981</c:v>
                </c:pt>
                <c:pt idx="35875">
                  <c:v>-91.228359999999981</c:v>
                </c:pt>
                <c:pt idx="35876">
                  <c:v>-91.229140000000001</c:v>
                </c:pt>
                <c:pt idx="35877">
                  <c:v>-75.471069999999997</c:v>
                </c:pt>
                <c:pt idx="35878">
                  <c:v>-88.477452999999983</c:v>
                </c:pt>
                <c:pt idx="35879">
                  <c:v>-70.193250000000006</c:v>
                </c:pt>
                <c:pt idx="35880">
                  <c:v>-88.484695000000002</c:v>
                </c:pt>
                <c:pt idx="35881">
                  <c:v>-87.766070000000013</c:v>
                </c:pt>
                <c:pt idx="35882">
                  <c:v>-87.760840000000002</c:v>
                </c:pt>
                <c:pt idx="35883">
                  <c:v>-89.318465000000003</c:v>
                </c:pt>
                <c:pt idx="35884">
                  <c:v>-70.412812000000002</c:v>
                </c:pt>
                <c:pt idx="35885">
                  <c:v>-87.975789999999989</c:v>
                </c:pt>
                <c:pt idx="35886">
                  <c:v>-70.184619999999995</c:v>
                </c:pt>
                <c:pt idx="35887">
                  <c:v>-71.175801999999976</c:v>
                </c:pt>
                <c:pt idx="35888">
                  <c:v>-70.330374999999989</c:v>
                </c:pt>
                <c:pt idx="35889">
                  <c:v>-70.330374999999989</c:v>
                </c:pt>
                <c:pt idx="35890">
                  <c:v>-70.330374999999989</c:v>
                </c:pt>
                <c:pt idx="35891">
                  <c:v>-70.330374999999989</c:v>
                </c:pt>
                <c:pt idx="35892">
                  <c:v>-121.45317</c:v>
                </c:pt>
                <c:pt idx="35893">
                  <c:v>-111.791544</c:v>
                </c:pt>
                <c:pt idx="35894">
                  <c:v>-84.882057999999986</c:v>
                </c:pt>
                <c:pt idx="35895">
                  <c:v>-111.77758</c:v>
                </c:pt>
                <c:pt idx="35896">
                  <c:v>-73.426090000000002</c:v>
                </c:pt>
                <c:pt idx="35897">
                  <c:v>-84.717314000000002</c:v>
                </c:pt>
                <c:pt idx="35898">
                  <c:v>-84.717314000000002</c:v>
                </c:pt>
                <c:pt idx="35899">
                  <c:v>-91.207678999999999</c:v>
                </c:pt>
                <c:pt idx="35900">
                  <c:v>-73.434595000000002</c:v>
                </c:pt>
                <c:pt idx="35901">
                  <c:v>-69.627130999999991</c:v>
                </c:pt>
                <c:pt idx="35902">
                  <c:v>-95.114609999999999</c:v>
                </c:pt>
                <c:pt idx="35903">
                  <c:v>-91.199466000000001</c:v>
                </c:pt>
                <c:pt idx="35904">
                  <c:v>-91.216104000000001</c:v>
                </c:pt>
                <c:pt idx="35905">
                  <c:v>-116.50006</c:v>
                </c:pt>
                <c:pt idx="35906">
                  <c:v>-91.193252999999999</c:v>
                </c:pt>
                <c:pt idx="35907">
                  <c:v>-91.19368799999998</c:v>
                </c:pt>
                <c:pt idx="35908">
                  <c:v>-84.464774000000006</c:v>
                </c:pt>
                <c:pt idx="35909">
                  <c:v>-92.492810000000006</c:v>
                </c:pt>
                <c:pt idx="35910">
                  <c:v>-91.192267999999999</c:v>
                </c:pt>
                <c:pt idx="35911">
                  <c:v>-91.225589999999983</c:v>
                </c:pt>
                <c:pt idx="35912">
                  <c:v>-69.917180999999999</c:v>
                </c:pt>
                <c:pt idx="35913">
                  <c:v>-69.891656999999995</c:v>
                </c:pt>
                <c:pt idx="35914">
                  <c:v>-69.890387999999987</c:v>
                </c:pt>
                <c:pt idx="35915">
                  <c:v>-91.11175799999998</c:v>
                </c:pt>
                <c:pt idx="35916">
                  <c:v>-91.11175799999998</c:v>
                </c:pt>
                <c:pt idx="35917">
                  <c:v>-69.951577</c:v>
                </c:pt>
                <c:pt idx="35918">
                  <c:v>-91.056104000000005</c:v>
                </c:pt>
                <c:pt idx="35919">
                  <c:v>-71.842264</c:v>
                </c:pt>
                <c:pt idx="35920">
                  <c:v>-85.839379999999991</c:v>
                </c:pt>
                <c:pt idx="35921">
                  <c:v>-122.897677</c:v>
                </c:pt>
                <c:pt idx="35922">
                  <c:v>-69.816970000000012</c:v>
                </c:pt>
                <c:pt idx="35923">
                  <c:v>-69.983705</c:v>
                </c:pt>
                <c:pt idx="35924">
                  <c:v>-90.619968</c:v>
                </c:pt>
                <c:pt idx="35925">
                  <c:v>-75.913920000000005</c:v>
                </c:pt>
                <c:pt idx="35926">
                  <c:v>-124.11128100000001</c:v>
                </c:pt>
                <c:pt idx="35927">
                  <c:v>-69.958663000000001</c:v>
                </c:pt>
                <c:pt idx="35928">
                  <c:v>-90.375789999999967</c:v>
                </c:pt>
                <c:pt idx="35929">
                  <c:v>-120.622626</c:v>
                </c:pt>
                <c:pt idx="35930">
                  <c:v>-120.622626</c:v>
                </c:pt>
                <c:pt idx="35931">
                  <c:v>-120.622626</c:v>
                </c:pt>
                <c:pt idx="35932">
                  <c:v>-75.954819000000001</c:v>
                </c:pt>
                <c:pt idx="35933">
                  <c:v>-75.954712000000001</c:v>
                </c:pt>
                <c:pt idx="35934">
                  <c:v>-75.932001999999983</c:v>
                </c:pt>
                <c:pt idx="35935">
                  <c:v>-75.929663000000005</c:v>
                </c:pt>
                <c:pt idx="35936">
                  <c:v>-75.940010000000001</c:v>
                </c:pt>
                <c:pt idx="35937">
                  <c:v>-71.116411999999983</c:v>
                </c:pt>
                <c:pt idx="35938">
                  <c:v>-83.940706000000006</c:v>
                </c:pt>
                <c:pt idx="35939">
                  <c:v>-91.776706999999988</c:v>
                </c:pt>
                <c:pt idx="35940">
                  <c:v>-97.147712999999982</c:v>
                </c:pt>
                <c:pt idx="35941">
                  <c:v>-84.389815999999982</c:v>
                </c:pt>
                <c:pt idx="35942">
                  <c:v>-84.389815999999982</c:v>
                </c:pt>
                <c:pt idx="35943">
                  <c:v>-84.838324999999998</c:v>
                </c:pt>
                <c:pt idx="35944">
                  <c:v>-76.053521000000003</c:v>
                </c:pt>
                <c:pt idx="35945">
                  <c:v>-85.322281999999987</c:v>
                </c:pt>
                <c:pt idx="35946">
                  <c:v>-92.479617000000005</c:v>
                </c:pt>
                <c:pt idx="35947">
                  <c:v>-102.823801</c:v>
                </c:pt>
                <c:pt idx="35948">
                  <c:v>-102.823801</c:v>
                </c:pt>
                <c:pt idx="35949">
                  <c:v>-102.823801</c:v>
                </c:pt>
                <c:pt idx="35950">
                  <c:v>-73.157139999999998</c:v>
                </c:pt>
                <c:pt idx="35951">
                  <c:v>-92.406721000000005</c:v>
                </c:pt>
                <c:pt idx="35952">
                  <c:v>-92.406721000000005</c:v>
                </c:pt>
                <c:pt idx="35953">
                  <c:v>-92.406721000000005</c:v>
                </c:pt>
                <c:pt idx="35954">
                  <c:v>-92.406721000000005</c:v>
                </c:pt>
                <c:pt idx="35955">
                  <c:v>-92.481469000000004</c:v>
                </c:pt>
                <c:pt idx="35956">
                  <c:v>-86.460706000000002</c:v>
                </c:pt>
                <c:pt idx="35957">
                  <c:v>-88.528389999999987</c:v>
                </c:pt>
                <c:pt idx="35958">
                  <c:v>-71.111239999999995</c:v>
                </c:pt>
                <c:pt idx="35959">
                  <c:v>-107.94226500000001</c:v>
                </c:pt>
                <c:pt idx="35960">
                  <c:v>-88.710901000000007</c:v>
                </c:pt>
                <c:pt idx="35961">
                  <c:v>-88.710901000000007</c:v>
                </c:pt>
                <c:pt idx="35962">
                  <c:v>-88.710901000000007</c:v>
                </c:pt>
                <c:pt idx="35963">
                  <c:v>-88.710901000000007</c:v>
                </c:pt>
                <c:pt idx="35964">
                  <c:v>-88.710901000000007</c:v>
                </c:pt>
                <c:pt idx="35965">
                  <c:v>-88.710901000000007</c:v>
                </c:pt>
                <c:pt idx="35966">
                  <c:v>-107.9567</c:v>
                </c:pt>
                <c:pt idx="35967">
                  <c:v>-92.453320000000005</c:v>
                </c:pt>
                <c:pt idx="35968">
                  <c:v>-88.592960000000005</c:v>
                </c:pt>
                <c:pt idx="35969">
                  <c:v>-88.590530000000001</c:v>
                </c:pt>
                <c:pt idx="35970">
                  <c:v>-90.492999999999995</c:v>
                </c:pt>
                <c:pt idx="35971">
                  <c:v>-92.468250999999995</c:v>
                </c:pt>
                <c:pt idx="35972">
                  <c:v>-92.468250999999995</c:v>
                </c:pt>
                <c:pt idx="35973">
                  <c:v>-88.588798999999966</c:v>
                </c:pt>
                <c:pt idx="35974">
                  <c:v>-92.504695999999996</c:v>
                </c:pt>
                <c:pt idx="35975">
                  <c:v>-88.52294999999998</c:v>
                </c:pt>
                <c:pt idx="35976">
                  <c:v>-88.153689999999983</c:v>
                </c:pt>
                <c:pt idx="35977">
                  <c:v>-116.93095599999999</c:v>
                </c:pt>
                <c:pt idx="35978">
                  <c:v>-116.93096199999999</c:v>
                </c:pt>
                <c:pt idx="35979">
                  <c:v>-116.943101</c:v>
                </c:pt>
                <c:pt idx="35980">
                  <c:v>-92.490089999999995</c:v>
                </c:pt>
                <c:pt idx="35981">
                  <c:v>-92.490635999999995</c:v>
                </c:pt>
                <c:pt idx="35982">
                  <c:v>-88.595839999999981</c:v>
                </c:pt>
                <c:pt idx="35983">
                  <c:v>-88.595839999999981</c:v>
                </c:pt>
                <c:pt idx="35984">
                  <c:v>-116.994725</c:v>
                </c:pt>
                <c:pt idx="35985">
                  <c:v>-97.123221999999998</c:v>
                </c:pt>
                <c:pt idx="35986">
                  <c:v>-116.996089</c:v>
                </c:pt>
                <c:pt idx="35987">
                  <c:v>-123.118396</c:v>
                </c:pt>
                <c:pt idx="35988">
                  <c:v>-91.620289999999983</c:v>
                </c:pt>
                <c:pt idx="35989">
                  <c:v>-123.11516</c:v>
                </c:pt>
                <c:pt idx="35990">
                  <c:v>-122.94909</c:v>
                </c:pt>
                <c:pt idx="35991">
                  <c:v>-103.21342</c:v>
                </c:pt>
                <c:pt idx="35992">
                  <c:v>-122.94779</c:v>
                </c:pt>
                <c:pt idx="35993">
                  <c:v>-92.523679999999999</c:v>
                </c:pt>
                <c:pt idx="35994">
                  <c:v>-123.068192</c:v>
                </c:pt>
                <c:pt idx="35995">
                  <c:v>-92.491764000000003</c:v>
                </c:pt>
                <c:pt idx="35996">
                  <c:v>-88.543436</c:v>
                </c:pt>
                <c:pt idx="35997">
                  <c:v>-92.447429999999997</c:v>
                </c:pt>
                <c:pt idx="35998">
                  <c:v>-92.45608799999998</c:v>
                </c:pt>
                <c:pt idx="35999">
                  <c:v>-121.262981</c:v>
                </c:pt>
                <c:pt idx="36000">
                  <c:v>-121.31532</c:v>
                </c:pt>
                <c:pt idx="36001">
                  <c:v>-121.308498</c:v>
                </c:pt>
                <c:pt idx="36002">
                  <c:v>-92.504564999999999</c:v>
                </c:pt>
                <c:pt idx="36003">
                  <c:v>-92.491283999999993</c:v>
                </c:pt>
                <c:pt idx="36004">
                  <c:v>-92.518680000000003</c:v>
                </c:pt>
                <c:pt idx="36005">
                  <c:v>-92.497006999999996</c:v>
                </c:pt>
                <c:pt idx="36006">
                  <c:v>-92.492073000000005</c:v>
                </c:pt>
                <c:pt idx="36007">
                  <c:v>-103.215217</c:v>
                </c:pt>
                <c:pt idx="36008">
                  <c:v>-93.229119999999995</c:v>
                </c:pt>
                <c:pt idx="36009">
                  <c:v>-103.281499</c:v>
                </c:pt>
                <c:pt idx="36010">
                  <c:v>-123.10508900000001</c:v>
                </c:pt>
                <c:pt idx="36011">
                  <c:v>-116.93134000000001</c:v>
                </c:pt>
                <c:pt idx="36012">
                  <c:v>-123.03677</c:v>
                </c:pt>
                <c:pt idx="36013">
                  <c:v>-84.471288999999999</c:v>
                </c:pt>
                <c:pt idx="36014">
                  <c:v>-84.471288999999999</c:v>
                </c:pt>
                <c:pt idx="36015">
                  <c:v>-103.154419</c:v>
                </c:pt>
                <c:pt idx="36016">
                  <c:v>-89.281845000000004</c:v>
                </c:pt>
                <c:pt idx="36017">
                  <c:v>-103.283776</c:v>
                </c:pt>
                <c:pt idx="36018">
                  <c:v>-123.045182</c:v>
                </c:pt>
                <c:pt idx="36019">
                  <c:v>-103.13919</c:v>
                </c:pt>
                <c:pt idx="36020">
                  <c:v>-103.158382</c:v>
                </c:pt>
                <c:pt idx="36021">
                  <c:v>-123.109325</c:v>
                </c:pt>
                <c:pt idx="36022">
                  <c:v>-103.24817899999999</c:v>
                </c:pt>
                <c:pt idx="36023">
                  <c:v>-123.18563</c:v>
                </c:pt>
                <c:pt idx="36024">
                  <c:v>-103.23094</c:v>
                </c:pt>
                <c:pt idx="36025">
                  <c:v>-72.814402000000001</c:v>
                </c:pt>
                <c:pt idx="36026">
                  <c:v>-103.251379</c:v>
                </c:pt>
                <c:pt idx="36027">
                  <c:v>-121.30334000000001</c:v>
                </c:pt>
                <c:pt idx="36028">
                  <c:v>-70.245189999999994</c:v>
                </c:pt>
                <c:pt idx="36029">
                  <c:v>-92.507242000000005</c:v>
                </c:pt>
                <c:pt idx="36030">
                  <c:v>-93.242919000000001</c:v>
                </c:pt>
                <c:pt idx="36031">
                  <c:v>-123.16134</c:v>
                </c:pt>
                <c:pt idx="36032">
                  <c:v>-123.1619</c:v>
                </c:pt>
                <c:pt idx="36033">
                  <c:v>-103.204233</c:v>
                </c:pt>
                <c:pt idx="36034">
                  <c:v>-87.657584</c:v>
                </c:pt>
                <c:pt idx="36035">
                  <c:v>-103.29312</c:v>
                </c:pt>
                <c:pt idx="36036">
                  <c:v>-123.06507499999999</c:v>
                </c:pt>
                <c:pt idx="36037">
                  <c:v>-123.08953099999999</c:v>
                </c:pt>
                <c:pt idx="36038">
                  <c:v>-69.129079999999988</c:v>
                </c:pt>
                <c:pt idx="36039">
                  <c:v>-85.45823</c:v>
                </c:pt>
                <c:pt idx="36040">
                  <c:v>-103.25121</c:v>
                </c:pt>
                <c:pt idx="36041">
                  <c:v>-103.220946</c:v>
                </c:pt>
                <c:pt idx="36042">
                  <c:v>-103.21164899999999</c:v>
                </c:pt>
                <c:pt idx="36043">
                  <c:v>-103.228644</c:v>
                </c:pt>
                <c:pt idx="36044">
                  <c:v>-103.15707999999999</c:v>
                </c:pt>
                <c:pt idx="36045">
                  <c:v>-73.777571999999992</c:v>
                </c:pt>
                <c:pt idx="36046">
                  <c:v>-87.655899999999988</c:v>
                </c:pt>
                <c:pt idx="36047">
                  <c:v>-70.201279</c:v>
                </c:pt>
                <c:pt idx="36048">
                  <c:v>-70.201279</c:v>
                </c:pt>
                <c:pt idx="36049">
                  <c:v>-70.237955999999997</c:v>
                </c:pt>
                <c:pt idx="36050">
                  <c:v>-87.694483000000005</c:v>
                </c:pt>
                <c:pt idx="36051">
                  <c:v>-87.710402000000002</c:v>
                </c:pt>
                <c:pt idx="36052">
                  <c:v>-70.197770000000006</c:v>
                </c:pt>
                <c:pt idx="36053">
                  <c:v>-87.619680000000002</c:v>
                </c:pt>
                <c:pt idx="36054">
                  <c:v>-93.988190000000003</c:v>
                </c:pt>
                <c:pt idx="36055">
                  <c:v>-94.135530999999986</c:v>
                </c:pt>
                <c:pt idx="36056">
                  <c:v>-88.466335000000001</c:v>
                </c:pt>
                <c:pt idx="36057">
                  <c:v>-88.483980000000003</c:v>
                </c:pt>
                <c:pt idx="36058">
                  <c:v>-120.371584</c:v>
                </c:pt>
                <c:pt idx="36059">
                  <c:v>-88.466269999999994</c:v>
                </c:pt>
                <c:pt idx="36060">
                  <c:v>-93.947856000000002</c:v>
                </c:pt>
                <c:pt idx="36061">
                  <c:v>-70.207434000000006</c:v>
                </c:pt>
                <c:pt idx="36062">
                  <c:v>-70.207434000000006</c:v>
                </c:pt>
                <c:pt idx="36063">
                  <c:v>-70.207434000000006</c:v>
                </c:pt>
                <c:pt idx="36064">
                  <c:v>-70.207434000000006</c:v>
                </c:pt>
                <c:pt idx="36065">
                  <c:v>-93.953345999999982</c:v>
                </c:pt>
                <c:pt idx="36066">
                  <c:v>-93.961460000000002</c:v>
                </c:pt>
                <c:pt idx="36067">
                  <c:v>-93.974829999999997</c:v>
                </c:pt>
                <c:pt idx="36068">
                  <c:v>-88.491141999999996</c:v>
                </c:pt>
                <c:pt idx="36069">
                  <c:v>-87.596720000000005</c:v>
                </c:pt>
                <c:pt idx="36070">
                  <c:v>-88.482208</c:v>
                </c:pt>
                <c:pt idx="36071">
                  <c:v>-94.034490000000005</c:v>
                </c:pt>
                <c:pt idx="36072">
                  <c:v>-88.453170999999998</c:v>
                </c:pt>
                <c:pt idx="36073">
                  <c:v>-88.454970000000003</c:v>
                </c:pt>
                <c:pt idx="36074">
                  <c:v>-88.457459999999998</c:v>
                </c:pt>
                <c:pt idx="36075">
                  <c:v>-70.535570000000007</c:v>
                </c:pt>
                <c:pt idx="36076">
                  <c:v>-123.19604</c:v>
                </c:pt>
                <c:pt idx="36077">
                  <c:v>-88.482062999999982</c:v>
                </c:pt>
                <c:pt idx="36078">
                  <c:v>-88.481590999999995</c:v>
                </c:pt>
                <c:pt idx="36079">
                  <c:v>-88.507189999999994</c:v>
                </c:pt>
                <c:pt idx="36080">
                  <c:v>-86.309646999999998</c:v>
                </c:pt>
                <c:pt idx="36081">
                  <c:v>-85.964320000000001</c:v>
                </c:pt>
                <c:pt idx="36082">
                  <c:v>-86.310776999999987</c:v>
                </c:pt>
                <c:pt idx="36083">
                  <c:v>-71.754409999999993</c:v>
                </c:pt>
                <c:pt idx="36084">
                  <c:v>-88.442909999999998</c:v>
                </c:pt>
                <c:pt idx="36085">
                  <c:v>-88.442909999999998</c:v>
                </c:pt>
                <c:pt idx="36086">
                  <c:v>-88.443849999999998</c:v>
                </c:pt>
                <c:pt idx="36087">
                  <c:v>-86.341102000000006</c:v>
                </c:pt>
                <c:pt idx="36088">
                  <c:v>-85.399500000000003</c:v>
                </c:pt>
                <c:pt idx="36089">
                  <c:v>-115.133244</c:v>
                </c:pt>
                <c:pt idx="36090">
                  <c:v>-85.396457999999981</c:v>
                </c:pt>
                <c:pt idx="36091">
                  <c:v>-88.319739999999982</c:v>
                </c:pt>
                <c:pt idx="36092">
                  <c:v>-88.319810000000004</c:v>
                </c:pt>
                <c:pt idx="36093">
                  <c:v>-72.550520000000006</c:v>
                </c:pt>
                <c:pt idx="36094">
                  <c:v>-121.17520399999999</c:v>
                </c:pt>
                <c:pt idx="36095">
                  <c:v>-84.228620000000006</c:v>
                </c:pt>
                <c:pt idx="36096">
                  <c:v>-116.96478</c:v>
                </c:pt>
                <c:pt idx="36097">
                  <c:v>-85.439926</c:v>
                </c:pt>
                <c:pt idx="36098">
                  <c:v>-121.18664</c:v>
                </c:pt>
                <c:pt idx="36099">
                  <c:v>-116.97645900000001</c:v>
                </c:pt>
                <c:pt idx="36100">
                  <c:v>-88.490168999999995</c:v>
                </c:pt>
                <c:pt idx="36101">
                  <c:v>-88.49539</c:v>
                </c:pt>
                <c:pt idx="36102">
                  <c:v>-88.491820000000004</c:v>
                </c:pt>
                <c:pt idx="36103">
                  <c:v>-88.901059000000004</c:v>
                </c:pt>
                <c:pt idx="36104">
                  <c:v>-88.445183999999998</c:v>
                </c:pt>
                <c:pt idx="36105">
                  <c:v>-88.359839999999991</c:v>
                </c:pt>
                <c:pt idx="36106">
                  <c:v>-88.47281199999999</c:v>
                </c:pt>
                <c:pt idx="36107">
                  <c:v>-93.285339999999991</c:v>
                </c:pt>
                <c:pt idx="36108">
                  <c:v>-88.405540000000002</c:v>
                </c:pt>
                <c:pt idx="36109">
                  <c:v>-88.422095999999982</c:v>
                </c:pt>
                <c:pt idx="36110">
                  <c:v>-84.60881999999998</c:v>
                </c:pt>
                <c:pt idx="36111">
                  <c:v>-88.393439999999998</c:v>
                </c:pt>
                <c:pt idx="36112">
                  <c:v>-88.394900000000007</c:v>
                </c:pt>
                <c:pt idx="36113">
                  <c:v>-88.394890000000004</c:v>
                </c:pt>
                <c:pt idx="36114">
                  <c:v>-88.359039999999979</c:v>
                </c:pt>
                <c:pt idx="36115">
                  <c:v>-88.417150000000007</c:v>
                </c:pt>
                <c:pt idx="36116">
                  <c:v>-88.396405000000001</c:v>
                </c:pt>
                <c:pt idx="36117">
                  <c:v>-88.371146999999979</c:v>
                </c:pt>
                <c:pt idx="36118">
                  <c:v>-88.371146999999979</c:v>
                </c:pt>
                <c:pt idx="36119">
                  <c:v>-88.374415999999982</c:v>
                </c:pt>
                <c:pt idx="36120">
                  <c:v>-105.50104</c:v>
                </c:pt>
                <c:pt idx="36121">
                  <c:v>-90.865449999999981</c:v>
                </c:pt>
                <c:pt idx="36122">
                  <c:v>-83.490058000000005</c:v>
                </c:pt>
                <c:pt idx="36123">
                  <c:v>-90.867230000000006</c:v>
                </c:pt>
                <c:pt idx="36124">
                  <c:v>-114.595625</c:v>
                </c:pt>
                <c:pt idx="36125">
                  <c:v>-91.358865999999992</c:v>
                </c:pt>
                <c:pt idx="36126">
                  <c:v>-69.753349999999998</c:v>
                </c:pt>
                <c:pt idx="36127">
                  <c:v>-93.287570000000002</c:v>
                </c:pt>
                <c:pt idx="36128">
                  <c:v>-69.777990000000003</c:v>
                </c:pt>
                <c:pt idx="36129">
                  <c:v>-69.719982999999999</c:v>
                </c:pt>
                <c:pt idx="36130">
                  <c:v>-88.152729999999977</c:v>
                </c:pt>
                <c:pt idx="36131">
                  <c:v>-93.958843999999999</c:v>
                </c:pt>
                <c:pt idx="36132">
                  <c:v>-93.950829999999996</c:v>
                </c:pt>
                <c:pt idx="36133">
                  <c:v>-87.828627999999981</c:v>
                </c:pt>
                <c:pt idx="36134">
                  <c:v>-98.229510000000005</c:v>
                </c:pt>
                <c:pt idx="36135">
                  <c:v>-98.22945</c:v>
                </c:pt>
                <c:pt idx="36136">
                  <c:v>-89.107122000000004</c:v>
                </c:pt>
                <c:pt idx="36137">
                  <c:v>-69.797154000000006</c:v>
                </c:pt>
                <c:pt idx="36138">
                  <c:v>-89.809739999999991</c:v>
                </c:pt>
                <c:pt idx="36139">
                  <c:v>-73.241110000000006</c:v>
                </c:pt>
                <c:pt idx="36140">
                  <c:v>-89.829234</c:v>
                </c:pt>
                <c:pt idx="36141">
                  <c:v>-69.748140000000006</c:v>
                </c:pt>
                <c:pt idx="36142">
                  <c:v>-69.748140000000006</c:v>
                </c:pt>
                <c:pt idx="36143">
                  <c:v>-122.73283000000001</c:v>
                </c:pt>
                <c:pt idx="36144">
                  <c:v>-85.113727999999981</c:v>
                </c:pt>
                <c:pt idx="36145">
                  <c:v>-95.847267000000002</c:v>
                </c:pt>
                <c:pt idx="36146">
                  <c:v>-95.847267000000002</c:v>
                </c:pt>
                <c:pt idx="36147">
                  <c:v>-88.743919000000005</c:v>
                </c:pt>
                <c:pt idx="36148">
                  <c:v>-69.765763000000007</c:v>
                </c:pt>
                <c:pt idx="36149">
                  <c:v>-69.765763000000007</c:v>
                </c:pt>
                <c:pt idx="36150">
                  <c:v>-88.464988000000005</c:v>
                </c:pt>
                <c:pt idx="36151">
                  <c:v>-88.464988000000005</c:v>
                </c:pt>
                <c:pt idx="36152">
                  <c:v>-88.464988000000005</c:v>
                </c:pt>
                <c:pt idx="36153">
                  <c:v>-68.336860000000001</c:v>
                </c:pt>
                <c:pt idx="36154">
                  <c:v>-73.212030000000013</c:v>
                </c:pt>
                <c:pt idx="36155">
                  <c:v>-69.024486999999979</c:v>
                </c:pt>
                <c:pt idx="36156">
                  <c:v>-70.796949999999995</c:v>
                </c:pt>
                <c:pt idx="36157">
                  <c:v>-73.091978999999981</c:v>
                </c:pt>
                <c:pt idx="36158">
                  <c:v>-88.104748999999984</c:v>
                </c:pt>
                <c:pt idx="36159">
                  <c:v>-93.58517999999998</c:v>
                </c:pt>
                <c:pt idx="36160">
                  <c:v>-68.36658199999998</c:v>
                </c:pt>
                <c:pt idx="36161">
                  <c:v>-73.147411000000005</c:v>
                </c:pt>
                <c:pt idx="36162">
                  <c:v>-92.15734999999998</c:v>
                </c:pt>
                <c:pt idx="36163">
                  <c:v>-73.111170000000001</c:v>
                </c:pt>
                <c:pt idx="36164">
                  <c:v>-83.332046999999989</c:v>
                </c:pt>
                <c:pt idx="36165">
                  <c:v>-73.156081999999984</c:v>
                </c:pt>
                <c:pt idx="36166">
                  <c:v>-88.06044</c:v>
                </c:pt>
                <c:pt idx="36167">
                  <c:v>-73.207706000000002</c:v>
                </c:pt>
                <c:pt idx="36168">
                  <c:v>-88.000420000000005</c:v>
                </c:pt>
                <c:pt idx="36169">
                  <c:v>-88.092329999999976</c:v>
                </c:pt>
                <c:pt idx="36170">
                  <c:v>-87.503145000000004</c:v>
                </c:pt>
                <c:pt idx="36171">
                  <c:v>-73.070524000000006</c:v>
                </c:pt>
                <c:pt idx="36172">
                  <c:v>-90.038825000000003</c:v>
                </c:pt>
                <c:pt idx="36173">
                  <c:v>-88.121510999999998</c:v>
                </c:pt>
                <c:pt idx="36174">
                  <c:v>-88.076639999999998</c:v>
                </c:pt>
                <c:pt idx="36175">
                  <c:v>-103.904312</c:v>
                </c:pt>
                <c:pt idx="36176">
                  <c:v>-73.186577999999969</c:v>
                </c:pt>
                <c:pt idx="36177">
                  <c:v>-103.81914999999999</c:v>
                </c:pt>
                <c:pt idx="36178">
                  <c:v>-87.995925</c:v>
                </c:pt>
                <c:pt idx="36179">
                  <c:v>-87.995925</c:v>
                </c:pt>
                <c:pt idx="36180">
                  <c:v>-87.995925</c:v>
                </c:pt>
                <c:pt idx="36181">
                  <c:v>-87.995925</c:v>
                </c:pt>
                <c:pt idx="36182">
                  <c:v>-87.995925</c:v>
                </c:pt>
                <c:pt idx="36183">
                  <c:v>-87.995925</c:v>
                </c:pt>
                <c:pt idx="36184">
                  <c:v>-87.995925</c:v>
                </c:pt>
                <c:pt idx="36185">
                  <c:v>-87.995925</c:v>
                </c:pt>
                <c:pt idx="36186">
                  <c:v>-85.919675999999995</c:v>
                </c:pt>
                <c:pt idx="36187">
                  <c:v>-87.9405</c:v>
                </c:pt>
                <c:pt idx="36188">
                  <c:v>-87.940989999999999</c:v>
                </c:pt>
                <c:pt idx="36189">
                  <c:v>-89.501413999999997</c:v>
                </c:pt>
                <c:pt idx="36190">
                  <c:v>-89.498069000000001</c:v>
                </c:pt>
                <c:pt idx="36191">
                  <c:v>-89.498069000000001</c:v>
                </c:pt>
                <c:pt idx="36192">
                  <c:v>-88.967005</c:v>
                </c:pt>
                <c:pt idx="36193">
                  <c:v>-73.218062000000003</c:v>
                </c:pt>
                <c:pt idx="36194">
                  <c:v>-88.064942000000002</c:v>
                </c:pt>
                <c:pt idx="36195">
                  <c:v>-88.062775999999985</c:v>
                </c:pt>
                <c:pt idx="36196">
                  <c:v>-75.07431099999998</c:v>
                </c:pt>
                <c:pt idx="36197">
                  <c:v>-88.067689999999999</c:v>
                </c:pt>
                <c:pt idx="36198">
                  <c:v>-109.593597</c:v>
                </c:pt>
                <c:pt idx="36199">
                  <c:v>-70.734686999999994</c:v>
                </c:pt>
                <c:pt idx="36200">
                  <c:v>-84.594202999999993</c:v>
                </c:pt>
                <c:pt idx="36201">
                  <c:v>-103.85930500000001</c:v>
                </c:pt>
                <c:pt idx="36202">
                  <c:v>-88.030406999999983</c:v>
                </c:pt>
                <c:pt idx="36203">
                  <c:v>-71.577579999999998</c:v>
                </c:pt>
                <c:pt idx="36204">
                  <c:v>-71.576589999999982</c:v>
                </c:pt>
                <c:pt idx="36205">
                  <c:v>-88.009619999999998</c:v>
                </c:pt>
                <c:pt idx="36206">
                  <c:v>-85.686449999999979</c:v>
                </c:pt>
                <c:pt idx="36207">
                  <c:v>-69.139676999999992</c:v>
                </c:pt>
                <c:pt idx="36208">
                  <c:v>-87.974500000000006</c:v>
                </c:pt>
                <c:pt idx="36209">
                  <c:v>-87.972359999999981</c:v>
                </c:pt>
                <c:pt idx="36210">
                  <c:v>-88.010159999999999</c:v>
                </c:pt>
                <c:pt idx="36211">
                  <c:v>-88.010159999999999</c:v>
                </c:pt>
                <c:pt idx="36212">
                  <c:v>-88.071280000000002</c:v>
                </c:pt>
                <c:pt idx="36213">
                  <c:v>-73.260289999999998</c:v>
                </c:pt>
                <c:pt idx="36214">
                  <c:v>-88.019890000000004</c:v>
                </c:pt>
                <c:pt idx="36215">
                  <c:v>-89.549593999999999</c:v>
                </c:pt>
                <c:pt idx="36216">
                  <c:v>-88.085299999999975</c:v>
                </c:pt>
                <c:pt idx="36217">
                  <c:v>-89.547657000000001</c:v>
                </c:pt>
                <c:pt idx="36218">
                  <c:v>-109.04394000000001</c:v>
                </c:pt>
                <c:pt idx="36219">
                  <c:v>-88.062528</c:v>
                </c:pt>
                <c:pt idx="36220">
                  <c:v>-88.067729999999997</c:v>
                </c:pt>
                <c:pt idx="36221">
                  <c:v>-109.04847599999999</c:v>
                </c:pt>
                <c:pt idx="36222">
                  <c:v>-73.208920000000006</c:v>
                </c:pt>
                <c:pt idx="36223">
                  <c:v>-122.91771300000001</c:v>
                </c:pt>
                <c:pt idx="36224">
                  <c:v>-122.91164999999999</c:v>
                </c:pt>
                <c:pt idx="36225">
                  <c:v>-68.567837999999981</c:v>
                </c:pt>
                <c:pt idx="36226">
                  <c:v>-124.071189</c:v>
                </c:pt>
                <c:pt idx="36227">
                  <c:v>-89.573729999999998</c:v>
                </c:pt>
                <c:pt idx="36228">
                  <c:v>-89.57380999999998</c:v>
                </c:pt>
                <c:pt idx="36229">
                  <c:v>-69.681213</c:v>
                </c:pt>
                <c:pt idx="36230">
                  <c:v>-90.589680000000001</c:v>
                </c:pt>
                <c:pt idx="36231">
                  <c:v>-123.358896</c:v>
                </c:pt>
                <c:pt idx="36232">
                  <c:v>-91.659297999999993</c:v>
                </c:pt>
                <c:pt idx="36233">
                  <c:v>-68.784336999999979</c:v>
                </c:pt>
                <c:pt idx="36234">
                  <c:v>-91.210496000000006</c:v>
                </c:pt>
                <c:pt idx="36235">
                  <c:v>-123.259471</c:v>
                </c:pt>
                <c:pt idx="36236">
                  <c:v>-74.310669000000004</c:v>
                </c:pt>
                <c:pt idx="36237">
                  <c:v>-102.715863</c:v>
                </c:pt>
                <c:pt idx="36238">
                  <c:v>-123.082813</c:v>
                </c:pt>
                <c:pt idx="36239">
                  <c:v>-88.743210000000005</c:v>
                </c:pt>
                <c:pt idx="36240">
                  <c:v>-124.05880999999999</c:v>
                </c:pt>
                <c:pt idx="36241">
                  <c:v>-89.711928999999998</c:v>
                </c:pt>
                <c:pt idx="36242">
                  <c:v>-93.256810000000002</c:v>
                </c:pt>
                <c:pt idx="36243">
                  <c:v>-123.079504</c:v>
                </c:pt>
                <c:pt idx="36244">
                  <c:v>-123.911182</c:v>
                </c:pt>
                <c:pt idx="36245">
                  <c:v>-84.707666000000003</c:v>
                </c:pt>
                <c:pt idx="36246">
                  <c:v>-93.534553000000002</c:v>
                </c:pt>
                <c:pt idx="36247">
                  <c:v>-93.534553000000002</c:v>
                </c:pt>
                <c:pt idx="36248">
                  <c:v>-93.534553000000002</c:v>
                </c:pt>
                <c:pt idx="36249">
                  <c:v>-93.534553000000002</c:v>
                </c:pt>
                <c:pt idx="36250">
                  <c:v>-93.534553000000002</c:v>
                </c:pt>
                <c:pt idx="36251">
                  <c:v>-93.534553000000002</c:v>
                </c:pt>
                <c:pt idx="36252">
                  <c:v>-93.534553000000002</c:v>
                </c:pt>
                <c:pt idx="36253">
                  <c:v>-71.289381999999989</c:v>
                </c:pt>
                <c:pt idx="36254">
                  <c:v>-71.289381999999989</c:v>
                </c:pt>
                <c:pt idx="36255">
                  <c:v>-90.176611999999992</c:v>
                </c:pt>
                <c:pt idx="36256">
                  <c:v>-93.062480999999991</c:v>
                </c:pt>
                <c:pt idx="36257">
                  <c:v>-93.062480999999991</c:v>
                </c:pt>
                <c:pt idx="36258">
                  <c:v>-93.062480999999991</c:v>
                </c:pt>
                <c:pt idx="36259">
                  <c:v>-93.062480999999991</c:v>
                </c:pt>
                <c:pt idx="36260">
                  <c:v>-93.062480999999991</c:v>
                </c:pt>
                <c:pt idx="36261">
                  <c:v>-93.062480999999991</c:v>
                </c:pt>
                <c:pt idx="36262">
                  <c:v>-93.062480999999991</c:v>
                </c:pt>
                <c:pt idx="36263">
                  <c:v>-93.062480999999991</c:v>
                </c:pt>
                <c:pt idx="36264">
                  <c:v>-93.062480999999991</c:v>
                </c:pt>
                <c:pt idx="36265">
                  <c:v>-93.062480999999991</c:v>
                </c:pt>
                <c:pt idx="36266">
                  <c:v>-93.062480999999991</c:v>
                </c:pt>
                <c:pt idx="36267">
                  <c:v>-93.062480999999991</c:v>
                </c:pt>
                <c:pt idx="36268">
                  <c:v>-93.062480999999991</c:v>
                </c:pt>
                <c:pt idx="36269">
                  <c:v>-93.175986999999978</c:v>
                </c:pt>
                <c:pt idx="36270">
                  <c:v>-90.191528000000005</c:v>
                </c:pt>
                <c:pt idx="36271">
                  <c:v>-93.285866999999982</c:v>
                </c:pt>
                <c:pt idx="36272">
                  <c:v>-73.454092000000003</c:v>
                </c:pt>
                <c:pt idx="36273">
                  <c:v>-73.476299999999995</c:v>
                </c:pt>
                <c:pt idx="36274">
                  <c:v>-93.435952999999998</c:v>
                </c:pt>
                <c:pt idx="36275">
                  <c:v>-73.476686999999998</c:v>
                </c:pt>
                <c:pt idx="36276">
                  <c:v>-124.00005299999999</c:v>
                </c:pt>
                <c:pt idx="36277">
                  <c:v>-93.135719999999992</c:v>
                </c:pt>
                <c:pt idx="36278">
                  <c:v>-85.059810999999982</c:v>
                </c:pt>
                <c:pt idx="36279">
                  <c:v>-85.640208999999999</c:v>
                </c:pt>
                <c:pt idx="36280">
                  <c:v>-85.633600000000001</c:v>
                </c:pt>
                <c:pt idx="36281">
                  <c:v>-93.212270000000004</c:v>
                </c:pt>
                <c:pt idx="36282">
                  <c:v>-85.609719999999982</c:v>
                </c:pt>
                <c:pt idx="36283">
                  <c:v>-93.215028000000004</c:v>
                </c:pt>
                <c:pt idx="36284">
                  <c:v>-93.218805000000003</c:v>
                </c:pt>
                <c:pt idx="36285">
                  <c:v>-93.203680000000006</c:v>
                </c:pt>
                <c:pt idx="36286">
                  <c:v>-93.21208</c:v>
                </c:pt>
                <c:pt idx="36287">
                  <c:v>-122.579669</c:v>
                </c:pt>
                <c:pt idx="36288">
                  <c:v>-122.579669</c:v>
                </c:pt>
                <c:pt idx="36289">
                  <c:v>-92.478990999999979</c:v>
                </c:pt>
                <c:pt idx="36290">
                  <c:v>-93.184782999999968</c:v>
                </c:pt>
                <c:pt idx="36291">
                  <c:v>-85.647790000000001</c:v>
                </c:pt>
                <c:pt idx="36292">
                  <c:v>-93.269692000000006</c:v>
                </c:pt>
                <c:pt idx="36293">
                  <c:v>-85.603157999999979</c:v>
                </c:pt>
                <c:pt idx="36294">
                  <c:v>-93.290253000000007</c:v>
                </c:pt>
                <c:pt idx="36295">
                  <c:v>-93.273555000000002</c:v>
                </c:pt>
                <c:pt idx="36296">
                  <c:v>-93.324349999999981</c:v>
                </c:pt>
                <c:pt idx="36297">
                  <c:v>-93.219012000000006</c:v>
                </c:pt>
                <c:pt idx="36298">
                  <c:v>-93.122787999999971</c:v>
                </c:pt>
                <c:pt idx="36299">
                  <c:v>-93.381620999999996</c:v>
                </c:pt>
                <c:pt idx="36300">
                  <c:v>-93.271280000000004</c:v>
                </c:pt>
                <c:pt idx="36301">
                  <c:v>-108.76640999999999</c:v>
                </c:pt>
                <c:pt idx="36302">
                  <c:v>-93.271320000000003</c:v>
                </c:pt>
                <c:pt idx="36303">
                  <c:v>-93.289724000000007</c:v>
                </c:pt>
                <c:pt idx="36304">
                  <c:v>-93.248570000000001</c:v>
                </c:pt>
                <c:pt idx="36305">
                  <c:v>-88.602985999999987</c:v>
                </c:pt>
                <c:pt idx="36306">
                  <c:v>-91.414789999999996</c:v>
                </c:pt>
                <c:pt idx="36307">
                  <c:v>-93.210543999999999</c:v>
                </c:pt>
                <c:pt idx="36308">
                  <c:v>-93.501519999999999</c:v>
                </c:pt>
                <c:pt idx="36309">
                  <c:v>-94.151789999999991</c:v>
                </c:pt>
                <c:pt idx="36310">
                  <c:v>-93.502279999999999</c:v>
                </c:pt>
                <c:pt idx="36311">
                  <c:v>-93.37790099999998</c:v>
                </c:pt>
                <c:pt idx="36312">
                  <c:v>-93.152815999999987</c:v>
                </c:pt>
                <c:pt idx="36313">
                  <c:v>-93.502779999999987</c:v>
                </c:pt>
                <c:pt idx="36314">
                  <c:v>-91.439926999999997</c:v>
                </c:pt>
                <c:pt idx="36315">
                  <c:v>-93.502763000000002</c:v>
                </c:pt>
                <c:pt idx="36316">
                  <c:v>-94.996700000000004</c:v>
                </c:pt>
                <c:pt idx="36317">
                  <c:v>-93.311049999999994</c:v>
                </c:pt>
                <c:pt idx="36318">
                  <c:v>-91.449910000000003</c:v>
                </c:pt>
                <c:pt idx="36319">
                  <c:v>-73.431929999999994</c:v>
                </c:pt>
                <c:pt idx="36320">
                  <c:v>-93.467699999999994</c:v>
                </c:pt>
                <c:pt idx="36321">
                  <c:v>-68.754419999999996</c:v>
                </c:pt>
                <c:pt idx="36322">
                  <c:v>-88.571930999999992</c:v>
                </c:pt>
                <c:pt idx="36323">
                  <c:v>-106.93846000000001</c:v>
                </c:pt>
                <c:pt idx="36324">
                  <c:v>-93.274829999999994</c:v>
                </c:pt>
                <c:pt idx="36325">
                  <c:v>-93.246605000000002</c:v>
                </c:pt>
                <c:pt idx="36326">
                  <c:v>-69.731812000000005</c:v>
                </c:pt>
                <c:pt idx="36327">
                  <c:v>-93.452995999999999</c:v>
                </c:pt>
                <c:pt idx="36328">
                  <c:v>-93.270206999999999</c:v>
                </c:pt>
                <c:pt idx="36329">
                  <c:v>-93.45008</c:v>
                </c:pt>
                <c:pt idx="36330">
                  <c:v>-93.448397</c:v>
                </c:pt>
                <c:pt idx="36331">
                  <c:v>-93.444610999999995</c:v>
                </c:pt>
                <c:pt idx="36332">
                  <c:v>-93.446929999999995</c:v>
                </c:pt>
                <c:pt idx="36333">
                  <c:v>-68.776457999999991</c:v>
                </c:pt>
                <c:pt idx="36334">
                  <c:v>-93.209665000000001</c:v>
                </c:pt>
                <c:pt idx="36335">
                  <c:v>-93.456980000000001</c:v>
                </c:pt>
                <c:pt idx="36336">
                  <c:v>-91.453902999999983</c:v>
                </c:pt>
                <c:pt idx="36337">
                  <c:v>-93.452950000000001</c:v>
                </c:pt>
                <c:pt idx="36338">
                  <c:v>-93.458399999999983</c:v>
                </c:pt>
                <c:pt idx="36339">
                  <c:v>-93.205021000000002</c:v>
                </c:pt>
                <c:pt idx="36340">
                  <c:v>-91.540081999999998</c:v>
                </c:pt>
                <c:pt idx="36341">
                  <c:v>-93.471354000000005</c:v>
                </c:pt>
                <c:pt idx="36342">
                  <c:v>-93.527930000000012</c:v>
                </c:pt>
                <c:pt idx="36343">
                  <c:v>-93.254395000000002</c:v>
                </c:pt>
                <c:pt idx="36344">
                  <c:v>-106.952333</c:v>
                </c:pt>
                <c:pt idx="36345">
                  <c:v>-91.475534999999979</c:v>
                </c:pt>
                <c:pt idx="36346">
                  <c:v>-93.362699999999975</c:v>
                </c:pt>
                <c:pt idx="36347">
                  <c:v>-122.79432</c:v>
                </c:pt>
                <c:pt idx="36348">
                  <c:v>-93.355439999999987</c:v>
                </c:pt>
                <c:pt idx="36349">
                  <c:v>-73.087779999999981</c:v>
                </c:pt>
                <c:pt idx="36350">
                  <c:v>-93.141092</c:v>
                </c:pt>
                <c:pt idx="36351">
                  <c:v>-122.794906</c:v>
                </c:pt>
                <c:pt idx="36352">
                  <c:v>-93.167140000000003</c:v>
                </c:pt>
                <c:pt idx="36353">
                  <c:v>-93.355799999999988</c:v>
                </c:pt>
                <c:pt idx="36354">
                  <c:v>-93.367230000000006</c:v>
                </c:pt>
                <c:pt idx="36355">
                  <c:v>-93.355739999999969</c:v>
                </c:pt>
                <c:pt idx="36356">
                  <c:v>-93.206648000000001</c:v>
                </c:pt>
                <c:pt idx="36357">
                  <c:v>-93.356170000000006</c:v>
                </c:pt>
                <c:pt idx="36358">
                  <c:v>-93.357425000000006</c:v>
                </c:pt>
                <c:pt idx="36359">
                  <c:v>-93.367360000000005</c:v>
                </c:pt>
                <c:pt idx="36360">
                  <c:v>-68.798170000000013</c:v>
                </c:pt>
                <c:pt idx="36361">
                  <c:v>-122.79276</c:v>
                </c:pt>
                <c:pt idx="36362">
                  <c:v>-122.79276</c:v>
                </c:pt>
                <c:pt idx="36363">
                  <c:v>-91.453109999999995</c:v>
                </c:pt>
                <c:pt idx="36364">
                  <c:v>-93.214749999999995</c:v>
                </c:pt>
                <c:pt idx="36365">
                  <c:v>-92.935136</c:v>
                </c:pt>
                <c:pt idx="36366">
                  <c:v>-93.463246999999996</c:v>
                </c:pt>
                <c:pt idx="36367">
                  <c:v>-68.745170000000002</c:v>
                </c:pt>
                <c:pt idx="36368">
                  <c:v>-93.800574999999981</c:v>
                </c:pt>
                <c:pt idx="36369">
                  <c:v>-93.800574999999981</c:v>
                </c:pt>
                <c:pt idx="36370">
                  <c:v>-93.800574999999981</c:v>
                </c:pt>
                <c:pt idx="36371">
                  <c:v>-93.208129999999997</c:v>
                </c:pt>
                <c:pt idx="36372">
                  <c:v>-94.272319999999979</c:v>
                </c:pt>
                <c:pt idx="36373">
                  <c:v>-93.211421000000001</c:v>
                </c:pt>
                <c:pt idx="36374">
                  <c:v>-68.776814999999999</c:v>
                </c:pt>
                <c:pt idx="36375">
                  <c:v>-93.202979999999982</c:v>
                </c:pt>
                <c:pt idx="36376">
                  <c:v>-68.780346999999992</c:v>
                </c:pt>
                <c:pt idx="36377">
                  <c:v>-93.165009999999981</c:v>
                </c:pt>
                <c:pt idx="36378">
                  <c:v>-93.169589999999999</c:v>
                </c:pt>
                <c:pt idx="36379">
                  <c:v>-68.748859999999993</c:v>
                </c:pt>
                <c:pt idx="36380">
                  <c:v>-92.960382999999979</c:v>
                </c:pt>
                <c:pt idx="36381">
                  <c:v>-68.746168999999995</c:v>
                </c:pt>
                <c:pt idx="36382">
                  <c:v>-93.305189999999982</c:v>
                </c:pt>
                <c:pt idx="36383">
                  <c:v>-93.188203000000001</c:v>
                </c:pt>
                <c:pt idx="36384">
                  <c:v>-93.145910000000001</c:v>
                </c:pt>
                <c:pt idx="36385">
                  <c:v>-93.441320000000005</c:v>
                </c:pt>
                <c:pt idx="36386">
                  <c:v>-93.120985999999988</c:v>
                </c:pt>
                <c:pt idx="36387">
                  <c:v>-93.442587000000003</c:v>
                </c:pt>
                <c:pt idx="36388">
                  <c:v>-93.441185000000004</c:v>
                </c:pt>
                <c:pt idx="36389">
                  <c:v>-85.659318999999968</c:v>
                </c:pt>
                <c:pt idx="36390">
                  <c:v>-85.659318999999968</c:v>
                </c:pt>
                <c:pt idx="36391">
                  <c:v>-91.544179999999997</c:v>
                </c:pt>
                <c:pt idx="36392">
                  <c:v>-93.441976999999994</c:v>
                </c:pt>
                <c:pt idx="36393">
                  <c:v>-93.174469999999999</c:v>
                </c:pt>
                <c:pt idx="36394">
                  <c:v>-93.135230000000007</c:v>
                </c:pt>
                <c:pt idx="36395">
                  <c:v>-93.441119</c:v>
                </c:pt>
                <c:pt idx="36396">
                  <c:v>-68.737920000000003</c:v>
                </c:pt>
                <c:pt idx="36397">
                  <c:v>-93.136489999999981</c:v>
                </c:pt>
                <c:pt idx="36398">
                  <c:v>-93.79683</c:v>
                </c:pt>
                <c:pt idx="36399">
                  <c:v>-93.312285000000003</c:v>
                </c:pt>
                <c:pt idx="36400">
                  <c:v>-93.440530999999993</c:v>
                </c:pt>
                <c:pt idx="36401">
                  <c:v>-93.437605000000005</c:v>
                </c:pt>
                <c:pt idx="36402">
                  <c:v>-123.23048</c:v>
                </c:pt>
                <c:pt idx="36403">
                  <c:v>-123.23068000000001</c:v>
                </c:pt>
                <c:pt idx="36404">
                  <c:v>-87.368210000000005</c:v>
                </c:pt>
                <c:pt idx="36405">
                  <c:v>-93.137140000000002</c:v>
                </c:pt>
                <c:pt idx="36406">
                  <c:v>-93.440594000000004</c:v>
                </c:pt>
                <c:pt idx="36407">
                  <c:v>-93.440594000000004</c:v>
                </c:pt>
                <c:pt idx="36408">
                  <c:v>-93.440594000000004</c:v>
                </c:pt>
                <c:pt idx="36409">
                  <c:v>-93.441670000000002</c:v>
                </c:pt>
                <c:pt idx="36410">
                  <c:v>-93.148380999999986</c:v>
                </c:pt>
                <c:pt idx="36411">
                  <c:v>-74.331869999999995</c:v>
                </c:pt>
                <c:pt idx="36412">
                  <c:v>-93.142369999999985</c:v>
                </c:pt>
                <c:pt idx="36413">
                  <c:v>-93.14579999999998</c:v>
                </c:pt>
                <c:pt idx="36414">
                  <c:v>-93.143870000000007</c:v>
                </c:pt>
                <c:pt idx="36415">
                  <c:v>-87.404432</c:v>
                </c:pt>
                <c:pt idx="36416">
                  <c:v>-93.042699999999996</c:v>
                </c:pt>
                <c:pt idx="36417">
                  <c:v>-92.992116999999993</c:v>
                </c:pt>
                <c:pt idx="36418">
                  <c:v>-93.135719999999992</c:v>
                </c:pt>
                <c:pt idx="36419">
                  <c:v>-92.624647999999979</c:v>
                </c:pt>
                <c:pt idx="36420">
                  <c:v>-93.238829999999993</c:v>
                </c:pt>
                <c:pt idx="36421">
                  <c:v>-93.596090000000004</c:v>
                </c:pt>
                <c:pt idx="36422">
                  <c:v>-93.430536000000004</c:v>
                </c:pt>
                <c:pt idx="36423">
                  <c:v>-93.330379999999991</c:v>
                </c:pt>
                <c:pt idx="36424">
                  <c:v>-93.360033999999999</c:v>
                </c:pt>
                <c:pt idx="36425">
                  <c:v>-93.352139999999991</c:v>
                </c:pt>
                <c:pt idx="36426">
                  <c:v>-93.171279999999982</c:v>
                </c:pt>
                <c:pt idx="36427">
                  <c:v>-93.439070000000001</c:v>
                </c:pt>
                <c:pt idx="36428">
                  <c:v>-93.354320000000001</c:v>
                </c:pt>
                <c:pt idx="36429">
                  <c:v>-93.481133</c:v>
                </c:pt>
                <c:pt idx="36430">
                  <c:v>-93.164170000000013</c:v>
                </c:pt>
                <c:pt idx="36431">
                  <c:v>-93.48451</c:v>
                </c:pt>
                <c:pt idx="36432">
                  <c:v>-93.155139999999989</c:v>
                </c:pt>
                <c:pt idx="36433">
                  <c:v>-93.231089999999995</c:v>
                </c:pt>
                <c:pt idx="36434">
                  <c:v>-93.158999999999992</c:v>
                </c:pt>
                <c:pt idx="36435">
                  <c:v>-93.359699000000006</c:v>
                </c:pt>
                <c:pt idx="36436">
                  <c:v>-93.222015999999982</c:v>
                </c:pt>
                <c:pt idx="36437">
                  <c:v>-93.25233999999999</c:v>
                </c:pt>
                <c:pt idx="36438">
                  <c:v>-93.231224999999995</c:v>
                </c:pt>
                <c:pt idx="36439">
                  <c:v>-93.33847999999999</c:v>
                </c:pt>
                <c:pt idx="36440">
                  <c:v>-93.21831899999998</c:v>
                </c:pt>
                <c:pt idx="36441">
                  <c:v>-93.409834000000004</c:v>
                </c:pt>
                <c:pt idx="36442">
                  <c:v>-93.368401999999989</c:v>
                </c:pt>
                <c:pt idx="36443">
                  <c:v>-93.392930000000007</c:v>
                </c:pt>
                <c:pt idx="36444">
                  <c:v>-93.349299000000002</c:v>
                </c:pt>
                <c:pt idx="36445">
                  <c:v>-93.556739999999991</c:v>
                </c:pt>
                <c:pt idx="36446">
                  <c:v>-93.157527000000002</c:v>
                </c:pt>
                <c:pt idx="36447">
                  <c:v>-93.349176999999983</c:v>
                </c:pt>
                <c:pt idx="36448">
                  <c:v>-93.321889999999982</c:v>
                </c:pt>
                <c:pt idx="36449">
                  <c:v>-93.153702999999965</c:v>
                </c:pt>
                <c:pt idx="36450">
                  <c:v>-93.545959999999994</c:v>
                </c:pt>
                <c:pt idx="36451">
                  <c:v>-93.284040000000005</c:v>
                </c:pt>
                <c:pt idx="36452">
                  <c:v>-93.159261999999998</c:v>
                </c:pt>
                <c:pt idx="36453">
                  <c:v>-93.335489999999979</c:v>
                </c:pt>
                <c:pt idx="36454">
                  <c:v>-93.283000000000001</c:v>
                </c:pt>
                <c:pt idx="36455">
                  <c:v>-93.155956999999987</c:v>
                </c:pt>
                <c:pt idx="36456">
                  <c:v>-93.449466999999999</c:v>
                </c:pt>
                <c:pt idx="36457">
                  <c:v>-93.422176999999991</c:v>
                </c:pt>
                <c:pt idx="36458">
                  <c:v>-93.452714</c:v>
                </c:pt>
                <c:pt idx="36459">
                  <c:v>-93.040530000000004</c:v>
                </c:pt>
                <c:pt idx="36460">
                  <c:v>-93.296509</c:v>
                </c:pt>
                <c:pt idx="36461">
                  <c:v>-93.405331999999987</c:v>
                </c:pt>
                <c:pt idx="36462">
                  <c:v>-93.545843000000005</c:v>
                </c:pt>
                <c:pt idx="36463">
                  <c:v>-93.296764999999994</c:v>
                </c:pt>
                <c:pt idx="36464">
                  <c:v>-93.155339999999967</c:v>
                </c:pt>
                <c:pt idx="36465">
                  <c:v>-93.161015000000006</c:v>
                </c:pt>
                <c:pt idx="36466">
                  <c:v>-93.430100999999993</c:v>
                </c:pt>
                <c:pt idx="36467">
                  <c:v>-93.410415</c:v>
                </c:pt>
                <c:pt idx="36468">
                  <c:v>-93.410050999999996</c:v>
                </c:pt>
                <c:pt idx="36469">
                  <c:v>-93.40204</c:v>
                </c:pt>
                <c:pt idx="36470">
                  <c:v>-93.399640000000005</c:v>
                </c:pt>
                <c:pt idx="36471">
                  <c:v>-93.223500000000001</c:v>
                </c:pt>
                <c:pt idx="36472">
                  <c:v>-93.401951999999994</c:v>
                </c:pt>
                <c:pt idx="36473">
                  <c:v>-93.405839999999998</c:v>
                </c:pt>
                <c:pt idx="36474">
                  <c:v>-93.399510000000006</c:v>
                </c:pt>
                <c:pt idx="36475">
                  <c:v>-93.456320000000005</c:v>
                </c:pt>
                <c:pt idx="36476">
                  <c:v>-93.404480000000007</c:v>
                </c:pt>
                <c:pt idx="36477">
                  <c:v>-93.161150000000006</c:v>
                </c:pt>
                <c:pt idx="36478">
                  <c:v>-92.62215599999999</c:v>
                </c:pt>
                <c:pt idx="36479">
                  <c:v>-94.378247999999985</c:v>
                </c:pt>
                <c:pt idx="36480">
                  <c:v>-93.397710000000004</c:v>
                </c:pt>
                <c:pt idx="36481">
                  <c:v>-93.397827000000007</c:v>
                </c:pt>
                <c:pt idx="36482">
                  <c:v>-93.329829999999987</c:v>
                </c:pt>
                <c:pt idx="36483">
                  <c:v>-92.999753999999996</c:v>
                </c:pt>
                <c:pt idx="36484">
                  <c:v>-93.409222</c:v>
                </c:pt>
                <c:pt idx="36485">
                  <c:v>-93.408124999999998</c:v>
                </c:pt>
                <c:pt idx="36486">
                  <c:v>-93.407239000000004</c:v>
                </c:pt>
                <c:pt idx="36487">
                  <c:v>-93.404553000000007</c:v>
                </c:pt>
                <c:pt idx="36488">
                  <c:v>-93.40898</c:v>
                </c:pt>
                <c:pt idx="36489">
                  <c:v>-93.410501999999994</c:v>
                </c:pt>
                <c:pt idx="36490">
                  <c:v>-93.165588999999969</c:v>
                </c:pt>
                <c:pt idx="36491">
                  <c:v>-93.409043999999994</c:v>
                </c:pt>
                <c:pt idx="36492">
                  <c:v>-93.405741999999989</c:v>
                </c:pt>
                <c:pt idx="36493">
                  <c:v>-93.409114000000002</c:v>
                </c:pt>
                <c:pt idx="36494">
                  <c:v>-93.321460000000002</c:v>
                </c:pt>
                <c:pt idx="36495">
                  <c:v>-93.414458999999994</c:v>
                </c:pt>
                <c:pt idx="36496">
                  <c:v>-88.148869999999974</c:v>
                </c:pt>
                <c:pt idx="36497">
                  <c:v>-93.325722999999968</c:v>
                </c:pt>
                <c:pt idx="36498">
                  <c:v>-68.672674999999984</c:v>
                </c:pt>
                <c:pt idx="36499">
                  <c:v>-123.02759</c:v>
                </c:pt>
                <c:pt idx="36500">
                  <c:v>-93.280066000000005</c:v>
                </c:pt>
                <c:pt idx="36501">
                  <c:v>-93.325939999999989</c:v>
                </c:pt>
                <c:pt idx="36502">
                  <c:v>-93.327600000000004</c:v>
                </c:pt>
                <c:pt idx="36503">
                  <c:v>-123.03111</c:v>
                </c:pt>
                <c:pt idx="36504">
                  <c:v>-93.325919999999982</c:v>
                </c:pt>
                <c:pt idx="36505">
                  <c:v>-93.408280000000005</c:v>
                </c:pt>
                <c:pt idx="36506">
                  <c:v>-93.327280000000002</c:v>
                </c:pt>
                <c:pt idx="36507">
                  <c:v>-93.415700000000001</c:v>
                </c:pt>
                <c:pt idx="36508">
                  <c:v>-93.026440999999991</c:v>
                </c:pt>
                <c:pt idx="36509">
                  <c:v>-93.328209999999999</c:v>
                </c:pt>
                <c:pt idx="36510">
                  <c:v>-93.326229999999995</c:v>
                </c:pt>
                <c:pt idx="36511">
                  <c:v>-123.06012</c:v>
                </c:pt>
                <c:pt idx="36512">
                  <c:v>-93.402296000000007</c:v>
                </c:pt>
                <c:pt idx="36513">
                  <c:v>-123.03621</c:v>
                </c:pt>
                <c:pt idx="36514">
                  <c:v>-93.420574000000002</c:v>
                </c:pt>
                <c:pt idx="36515">
                  <c:v>-93.581638999999981</c:v>
                </c:pt>
                <c:pt idx="36516">
                  <c:v>-74.238041999999979</c:v>
                </c:pt>
                <c:pt idx="36517">
                  <c:v>-93.404336000000001</c:v>
                </c:pt>
                <c:pt idx="36518">
                  <c:v>-93.037180000000006</c:v>
                </c:pt>
                <c:pt idx="36519">
                  <c:v>-68.662099999999981</c:v>
                </c:pt>
                <c:pt idx="36520">
                  <c:v>-93.067374000000001</c:v>
                </c:pt>
                <c:pt idx="36521">
                  <c:v>-89.536992999999981</c:v>
                </c:pt>
                <c:pt idx="36522">
                  <c:v>-93.418811000000005</c:v>
                </c:pt>
                <c:pt idx="36523">
                  <c:v>-122.9978</c:v>
                </c:pt>
                <c:pt idx="36524">
                  <c:v>-93.442323999999999</c:v>
                </c:pt>
                <c:pt idx="36525">
                  <c:v>-83.426573000000005</c:v>
                </c:pt>
                <c:pt idx="36526">
                  <c:v>-122.99954</c:v>
                </c:pt>
                <c:pt idx="36527">
                  <c:v>-93.442824000000002</c:v>
                </c:pt>
                <c:pt idx="36528">
                  <c:v>-93.442175000000006</c:v>
                </c:pt>
                <c:pt idx="36529">
                  <c:v>-93.443413000000007</c:v>
                </c:pt>
                <c:pt idx="36530">
                  <c:v>-123.03279999999999</c:v>
                </c:pt>
                <c:pt idx="36531">
                  <c:v>-93.439085000000006</c:v>
                </c:pt>
                <c:pt idx="36532">
                  <c:v>-89.757823000000002</c:v>
                </c:pt>
                <c:pt idx="36533">
                  <c:v>-123.039698</c:v>
                </c:pt>
                <c:pt idx="36534">
                  <c:v>-93.405051</c:v>
                </c:pt>
                <c:pt idx="36535">
                  <c:v>-122.57626</c:v>
                </c:pt>
                <c:pt idx="36536">
                  <c:v>-93.08008599999998</c:v>
                </c:pt>
                <c:pt idx="36537">
                  <c:v>-91.931270000000026</c:v>
                </c:pt>
                <c:pt idx="36538">
                  <c:v>-93.071769999999987</c:v>
                </c:pt>
                <c:pt idx="36539">
                  <c:v>-89.59205</c:v>
                </c:pt>
                <c:pt idx="36540">
                  <c:v>-122.903065</c:v>
                </c:pt>
                <c:pt idx="36541">
                  <c:v>-122.903065</c:v>
                </c:pt>
                <c:pt idx="36542">
                  <c:v>-122.903065</c:v>
                </c:pt>
                <c:pt idx="36543">
                  <c:v>-122.903065</c:v>
                </c:pt>
                <c:pt idx="36544">
                  <c:v>-122.903065</c:v>
                </c:pt>
                <c:pt idx="36545">
                  <c:v>-122.903065</c:v>
                </c:pt>
                <c:pt idx="36546">
                  <c:v>-122.903065</c:v>
                </c:pt>
                <c:pt idx="36547">
                  <c:v>-93.421199999999999</c:v>
                </c:pt>
                <c:pt idx="36548">
                  <c:v>-123.04299</c:v>
                </c:pt>
                <c:pt idx="36549">
                  <c:v>-93.080949000000004</c:v>
                </c:pt>
                <c:pt idx="36550">
                  <c:v>-85.054159999999996</c:v>
                </c:pt>
                <c:pt idx="36551">
                  <c:v>-89.604113999999996</c:v>
                </c:pt>
                <c:pt idx="36552">
                  <c:v>-93.355817999999985</c:v>
                </c:pt>
                <c:pt idx="36553">
                  <c:v>-93.527460000000005</c:v>
                </c:pt>
                <c:pt idx="36554">
                  <c:v>-93.516409999999993</c:v>
                </c:pt>
                <c:pt idx="36555">
                  <c:v>-93.40231</c:v>
                </c:pt>
                <c:pt idx="36556">
                  <c:v>-93.400104999999996</c:v>
                </c:pt>
                <c:pt idx="36557">
                  <c:v>-93.416300000000007</c:v>
                </c:pt>
                <c:pt idx="36558">
                  <c:v>-91.385805999999988</c:v>
                </c:pt>
                <c:pt idx="36559">
                  <c:v>-93.421470000000014</c:v>
                </c:pt>
                <c:pt idx="36560">
                  <c:v>-92.977490000000003</c:v>
                </c:pt>
                <c:pt idx="36561">
                  <c:v>-93.502352999999985</c:v>
                </c:pt>
                <c:pt idx="36562">
                  <c:v>-93.421621000000002</c:v>
                </c:pt>
                <c:pt idx="36563">
                  <c:v>-93.412870000000012</c:v>
                </c:pt>
                <c:pt idx="36564">
                  <c:v>-92.965609999999998</c:v>
                </c:pt>
                <c:pt idx="36565">
                  <c:v>-89.61383699999999</c:v>
                </c:pt>
                <c:pt idx="36566">
                  <c:v>-89.659729999999982</c:v>
                </c:pt>
                <c:pt idx="36567">
                  <c:v>-89.651570000000007</c:v>
                </c:pt>
                <c:pt idx="36568">
                  <c:v>-89.655969999999982</c:v>
                </c:pt>
                <c:pt idx="36569">
                  <c:v>-123.02460000000001</c:v>
                </c:pt>
                <c:pt idx="36570">
                  <c:v>-113.88784</c:v>
                </c:pt>
                <c:pt idx="36571">
                  <c:v>-93.35448599999998</c:v>
                </c:pt>
                <c:pt idx="36572">
                  <c:v>-122.98232</c:v>
                </c:pt>
                <c:pt idx="36573">
                  <c:v>-91.394447</c:v>
                </c:pt>
                <c:pt idx="36574">
                  <c:v>-122.983564</c:v>
                </c:pt>
                <c:pt idx="36575">
                  <c:v>-93.075569999999999</c:v>
                </c:pt>
                <c:pt idx="36576">
                  <c:v>-72.2226</c:v>
                </c:pt>
                <c:pt idx="36577">
                  <c:v>-93.385498999999967</c:v>
                </c:pt>
                <c:pt idx="36578">
                  <c:v>-93.346401</c:v>
                </c:pt>
                <c:pt idx="36579">
                  <c:v>-91.282216000000005</c:v>
                </c:pt>
                <c:pt idx="36580">
                  <c:v>-91.282216000000005</c:v>
                </c:pt>
                <c:pt idx="36581">
                  <c:v>-93.345026000000004</c:v>
                </c:pt>
                <c:pt idx="36582">
                  <c:v>-92.955110000000005</c:v>
                </c:pt>
                <c:pt idx="36583">
                  <c:v>-93.08229</c:v>
                </c:pt>
                <c:pt idx="36584">
                  <c:v>-85.905727999999982</c:v>
                </c:pt>
                <c:pt idx="36585">
                  <c:v>-93.107820000000004</c:v>
                </c:pt>
                <c:pt idx="36586">
                  <c:v>-93.10651</c:v>
                </c:pt>
                <c:pt idx="36587">
                  <c:v>-93.1096</c:v>
                </c:pt>
                <c:pt idx="36588">
                  <c:v>-92.909520000000001</c:v>
                </c:pt>
                <c:pt idx="36589">
                  <c:v>-93.234648000000007</c:v>
                </c:pt>
                <c:pt idx="36590">
                  <c:v>-92.907300000000006</c:v>
                </c:pt>
                <c:pt idx="36591">
                  <c:v>-92.923720000000003</c:v>
                </c:pt>
                <c:pt idx="36592">
                  <c:v>-92.900515999999996</c:v>
                </c:pt>
                <c:pt idx="36593">
                  <c:v>-92.923259999999999</c:v>
                </c:pt>
                <c:pt idx="36594">
                  <c:v>-93.321637999999979</c:v>
                </c:pt>
                <c:pt idx="36595">
                  <c:v>-91.897720000000007</c:v>
                </c:pt>
                <c:pt idx="36596">
                  <c:v>-91.897720000000007</c:v>
                </c:pt>
                <c:pt idx="36597">
                  <c:v>-91.897720000000007</c:v>
                </c:pt>
                <c:pt idx="36598">
                  <c:v>-92.911302000000006</c:v>
                </c:pt>
                <c:pt idx="36599">
                  <c:v>-90.316182999999981</c:v>
                </c:pt>
                <c:pt idx="36600">
                  <c:v>-93.271991</c:v>
                </c:pt>
                <c:pt idx="36601">
                  <c:v>-93.098635000000002</c:v>
                </c:pt>
                <c:pt idx="36602">
                  <c:v>-89.656032999999965</c:v>
                </c:pt>
                <c:pt idx="36603">
                  <c:v>-93.418189999999996</c:v>
                </c:pt>
                <c:pt idx="36604">
                  <c:v>-92.98545</c:v>
                </c:pt>
                <c:pt idx="36605">
                  <c:v>-93.314578999999981</c:v>
                </c:pt>
                <c:pt idx="36606">
                  <c:v>-92.925319999999999</c:v>
                </c:pt>
                <c:pt idx="36607">
                  <c:v>-93.263050000000007</c:v>
                </c:pt>
                <c:pt idx="36608">
                  <c:v>-93.263009999999994</c:v>
                </c:pt>
                <c:pt idx="36609">
                  <c:v>-93.009715999999983</c:v>
                </c:pt>
                <c:pt idx="36610">
                  <c:v>-91.374619999999993</c:v>
                </c:pt>
                <c:pt idx="36611">
                  <c:v>-93.149604999999994</c:v>
                </c:pt>
                <c:pt idx="36612">
                  <c:v>-93.159732999999989</c:v>
                </c:pt>
                <c:pt idx="36613">
                  <c:v>-89.679207999999988</c:v>
                </c:pt>
                <c:pt idx="36614">
                  <c:v>-89.678340999999975</c:v>
                </c:pt>
                <c:pt idx="36615">
                  <c:v>-93.104247000000001</c:v>
                </c:pt>
                <c:pt idx="36616">
                  <c:v>-89.628905999999986</c:v>
                </c:pt>
                <c:pt idx="36617">
                  <c:v>-124.010715</c:v>
                </c:pt>
                <c:pt idx="36618">
                  <c:v>-93.205590000000001</c:v>
                </c:pt>
                <c:pt idx="36619">
                  <c:v>-93.269099999999995</c:v>
                </c:pt>
                <c:pt idx="36620">
                  <c:v>-93.269099999999995</c:v>
                </c:pt>
                <c:pt idx="36621">
                  <c:v>-92.962149999999994</c:v>
                </c:pt>
                <c:pt idx="36622">
                  <c:v>-92.877981999999989</c:v>
                </c:pt>
                <c:pt idx="36623">
                  <c:v>-92.678496999999965</c:v>
                </c:pt>
                <c:pt idx="36624">
                  <c:v>-93.082569999999976</c:v>
                </c:pt>
                <c:pt idx="36625">
                  <c:v>-93.431759999999997</c:v>
                </c:pt>
                <c:pt idx="36626">
                  <c:v>-93.235690000000005</c:v>
                </c:pt>
                <c:pt idx="36627">
                  <c:v>-93.350021999999981</c:v>
                </c:pt>
                <c:pt idx="36628">
                  <c:v>-97.198841999999985</c:v>
                </c:pt>
                <c:pt idx="36629">
                  <c:v>-97.198841999999985</c:v>
                </c:pt>
                <c:pt idx="36630">
                  <c:v>-93.347848999999982</c:v>
                </c:pt>
                <c:pt idx="36631">
                  <c:v>-67.609353999999982</c:v>
                </c:pt>
                <c:pt idx="36632">
                  <c:v>-67.609353999999982</c:v>
                </c:pt>
                <c:pt idx="36633">
                  <c:v>-67.609353999999982</c:v>
                </c:pt>
                <c:pt idx="36634">
                  <c:v>-93.257059999999996</c:v>
                </c:pt>
                <c:pt idx="36635">
                  <c:v>-93.437325999999999</c:v>
                </c:pt>
                <c:pt idx="36636">
                  <c:v>-93.418880000000001</c:v>
                </c:pt>
                <c:pt idx="36637">
                  <c:v>-93.277101000000002</c:v>
                </c:pt>
                <c:pt idx="36638">
                  <c:v>-93.222380999999984</c:v>
                </c:pt>
                <c:pt idx="36639">
                  <c:v>-93.266251999999994</c:v>
                </c:pt>
                <c:pt idx="36640">
                  <c:v>-93.357533000000004</c:v>
                </c:pt>
                <c:pt idx="36641">
                  <c:v>-93.147424000000001</c:v>
                </c:pt>
                <c:pt idx="36642">
                  <c:v>-93.50079199999999</c:v>
                </c:pt>
                <c:pt idx="36643">
                  <c:v>-93.273357999999988</c:v>
                </c:pt>
                <c:pt idx="36644">
                  <c:v>-93.457051000000007</c:v>
                </c:pt>
                <c:pt idx="36645">
                  <c:v>-70.444726000000003</c:v>
                </c:pt>
                <c:pt idx="36646">
                  <c:v>-93.246350000000007</c:v>
                </c:pt>
                <c:pt idx="36647">
                  <c:v>-93.351249999999993</c:v>
                </c:pt>
                <c:pt idx="36648">
                  <c:v>-93.417323999999994</c:v>
                </c:pt>
                <c:pt idx="36649">
                  <c:v>-93.265783999999982</c:v>
                </c:pt>
                <c:pt idx="36650">
                  <c:v>-93.410120000000006</c:v>
                </c:pt>
                <c:pt idx="36651">
                  <c:v>-93.470729999999975</c:v>
                </c:pt>
                <c:pt idx="36652">
                  <c:v>-93.271095000000003</c:v>
                </c:pt>
                <c:pt idx="36653">
                  <c:v>-89.614509999999996</c:v>
                </c:pt>
                <c:pt idx="36654">
                  <c:v>-93.274387999999988</c:v>
                </c:pt>
                <c:pt idx="36655">
                  <c:v>-93.26899299999998</c:v>
                </c:pt>
                <c:pt idx="36656">
                  <c:v>-93.258938999999984</c:v>
                </c:pt>
                <c:pt idx="36657">
                  <c:v>-93.206570000000013</c:v>
                </c:pt>
                <c:pt idx="36658">
                  <c:v>-93.273269999999997</c:v>
                </c:pt>
                <c:pt idx="36659">
                  <c:v>-93.209040000000002</c:v>
                </c:pt>
                <c:pt idx="36660">
                  <c:v>-93.266514999999998</c:v>
                </c:pt>
                <c:pt idx="36661">
                  <c:v>-123.02609</c:v>
                </c:pt>
                <c:pt idx="36662">
                  <c:v>-93.264930000000007</c:v>
                </c:pt>
                <c:pt idx="36663">
                  <c:v>-93.404157999999995</c:v>
                </c:pt>
                <c:pt idx="36664">
                  <c:v>-93.266992000000002</c:v>
                </c:pt>
                <c:pt idx="36665">
                  <c:v>-93.272897999999984</c:v>
                </c:pt>
                <c:pt idx="36666">
                  <c:v>-93.235309999999998</c:v>
                </c:pt>
                <c:pt idx="36667">
                  <c:v>-93.377629999999996</c:v>
                </c:pt>
                <c:pt idx="36668">
                  <c:v>-122.98246</c:v>
                </c:pt>
                <c:pt idx="36669">
                  <c:v>-93.341899999999995</c:v>
                </c:pt>
                <c:pt idx="36670">
                  <c:v>-122.997035</c:v>
                </c:pt>
                <c:pt idx="36671">
                  <c:v>-93.408600000000007</c:v>
                </c:pt>
                <c:pt idx="36672">
                  <c:v>-93.584417999999999</c:v>
                </c:pt>
                <c:pt idx="36673">
                  <c:v>-93.422630000000012</c:v>
                </c:pt>
                <c:pt idx="36674">
                  <c:v>-93.402429999999995</c:v>
                </c:pt>
                <c:pt idx="36675">
                  <c:v>-93.156824</c:v>
                </c:pt>
                <c:pt idx="36676">
                  <c:v>-93.149007999999981</c:v>
                </c:pt>
                <c:pt idx="36677">
                  <c:v>-88.206515999999993</c:v>
                </c:pt>
                <c:pt idx="36678">
                  <c:v>-92.957374000000002</c:v>
                </c:pt>
                <c:pt idx="36679">
                  <c:v>-123.025884</c:v>
                </c:pt>
                <c:pt idx="36680">
                  <c:v>-93.480770000000007</c:v>
                </c:pt>
                <c:pt idx="36681">
                  <c:v>-93.37936999999998</c:v>
                </c:pt>
                <c:pt idx="36682">
                  <c:v>-93.231921</c:v>
                </c:pt>
                <c:pt idx="36683">
                  <c:v>-93.447739999999996</c:v>
                </c:pt>
                <c:pt idx="36684">
                  <c:v>-93.475183999999999</c:v>
                </c:pt>
                <c:pt idx="36685">
                  <c:v>-93.475183999999999</c:v>
                </c:pt>
                <c:pt idx="36686">
                  <c:v>-93.475183999999999</c:v>
                </c:pt>
                <c:pt idx="36687">
                  <c:v>-93.475183999999999</c:v>
                </c:pt>
                <c:pt idx="36688">
                  <c:v>-93.475183999999999</c:v>
                </c:pt>
                <c:pt idx="36689">
                  <c:v>-93.475183999999999</c:v>
                </c:pt>
                <c:pt idx="36690">
                  <c:v>-93.475183999999999</c:v>
                </c:pt>
                <c:pt idx="36691">
                  <c:v>-93.475183999999999</c:v>
                </c:pt>
                <c:pt idx="36692">
                  <c:v>-93.475183999999999</c:v>
                </c:pt>
                <c:pt idx="36693">
                  <c:v>-93.475183999999999</c:v>
                </c:pt>
                <c:pt idx="36694">
                  <c:v>-93.475183999999999</c:v>
                </c:pt>
                <c:pt idx="36695">
                  <c:v>-93.475183999999999</c:v>
                </c:pt>
                <c:pt idx="36696">
                  <c:v>-93.475183999999999</c:v>
                </c:pt>
                <c:pt idx="36697">
                  <c:v>-93.475183999999999</c:v>
                </c:pt>
                <c:pt idx="36698">
                  <c:v>-93.475183999999999</c:v>
                </c:pt>
                <c:pt idx="36699">
                  <c:v>-93.475183999999999</c:v>
                </c:pt>
                <c:pt idx="36700">
                  <c:v>-93.475183999999999</c:v>
                </c:pt>
                <c:pt idx="36701">
                  <c:v>-93.475183999999999</c:v>
                </c:pt>
                <c:pt idx="36702">
                  <c:v>-93.475183999999999</c:v>
                </c:pt>
                <c:pt idx="36703">
                  <c:v>-93.475183999999999</c:v>
                </c:pt>
                <c:pt idx="36704">
                  <c:v>-93.475183999999999</c:v>
                </c:pt>
                <c:pt idx="36705">
                  <c:v>-93.475183999999999</c:v>
                </c:pt>
                <c:pt idx="36706">
                  <c:v>-93.475183999999999</c:v>
                </c:pt>
                <c:pt idx="36707">
                  <c:v>-93.165149</c:v>
                </c:pt>
                <c:pt idx="36708">
                  <c:v>-93.099109999999996</c:v>
                </c:pt>
                <c:pt idx="36709">
                  <c:v>-93.175716999999977</c:v>
                </c:pt>
                <c:pt idx="36710">
                  <c:v>-84.669348999999968</c:v>
                </c:pt>
                <c:pt idx="36711">
                  <c:v>-93.46737899999998</c:v>
                </c:pt>
                <c:pt idx="36712">
                  <c:v>-93.035039999999981</c:v>
                </c:pt>
                <c:pt idx="36713">
                  <c:v>-93.193554000000006</c:v>
                </c:pt>
                <c:pt idx="36714">
                  <c:v>-93.465059999999994</c:v>
                </c:pt>
                <c:pt idx="36715">
                  <c:v>-93.185069999999982</c:v>
                </c:pt>
                <c:pt idx="36716">
                  <c:v>-93.447630000000004</c:v>
                </c:pt>
                <c:pt idx="36717">
                  <c:v>-93.191305</c:v>
                </c:pt>
                <c:pt idx="36718">
                  <c:v>-93.46087799999998</c:v>
                </c:pt>
                <c:pt idx="36719">
                  <c:v>-93.206474999999998</c:v>
                </c:pt>
                <c:pt idx="36720">
                  <c:v>-93.168275999999992</c:v>
                </c:pt>
                <c:pt idx="36721">
                  <c:v>-93.100139999999982</c:v>
                </c:pt>
                <c:pt idx="36722">
                  <c:v>-93.100139999999982</c:v>
                </c:pt>
                <c:pt idx="36723">
                  <c:v>-93.100139999999982</c:v>
                </c:pt>
                <c:pt idx="36724">
                  <c:v>-93.100139999999982</c:v>
                </c:pt>
                <c:pt idx="36725">
                  <c:v>-93.100139999999982</c:v>
                </c:pt>
                <c:pt idx="36726">
                  <c:v>-93.100139999999982</c:v>
                </c:pt>
                <c:pt idx="36727">
                  <c:v>-93.100139999999982</c:v>
                </c:pt>
                <c:pt idx="36728">
                  <c:v>-84.677585999999991</c:v>
                </c:pt>
                <c:pt idx="36729">
                  <c:v>-93.477400000000003</c:v>
                </c:pt>
                <c:pt idx="36730">
                  <c:v>-93.168000000000006</c:v>
                </c:pt>
                <c:pt idx="36731">
                  <c:v>-93.193438999999984</c:v>
                </c:pt>
                <c:pt idx="36732">
                  <c:v>-93.479838999999984</c:v>
                </c:pt>
                <c:pt idx="36733">
                  <c:v>-93.194810000000004</c:v>
                </c:pt>
                <c:pt idx="36734">
                  <c:v>-93.19553999999998</c:v>
                </c:pt>
                <c:pt idx="36735">
                  <c:v>-93.373509999999982</c:v>
                </c:pt>
                <c:pt idx="36736">
                  <c:v>-93.455256000000006</c:v>
                </c:pt>
                <c:pt idx="36737">
                  <c:v>-93.447479999999999</c:v>
                </c:pt>
                <c:pt idx="36738">
                  <c:v>-93.020435999999989</c:v>
                </c:pt>
                <c:pt idx="36739">
                  <c:v>-92.848591999999982</c:v>
                </c:pt>
                <c:pt idx="36740">
                  <c:v>-92.855189999999979</c:v>
                </c:pt>
                <c:pt idx="36741">
                  <c:v>-93.197450000000003</c:v>
                </c:pt>
                <c:pt idx="36742">
                  <c:v>-92.807834</c:v>
                </c:pt>
                <c:pt idx="36743">
                  <c:v>-93.409588999999983</c:v>
                </c:pt>
                <c:pt idx="36744">
                  <c:v>-93.019773000000001</c:v>
                </c:pt>
                <c:pt idx="36745">
                  <c:v>-93.230379999999982</c:v>
                </c:pt>
                <c:pt idx="36746">
                  <c:v>-92.890117000000004</c:v>
                </c:pt>
                <c:pt idx="36747">
                  <c:v>-92.890117000000004</c:v>
                </c:pt>
                <c:pt idx="36748">
                  <c:v>-92.890117000000004</c:v>
                </c:pt>
                <c:pt idx="36749">
                  <c:v>-92.890117000000004</c:v>
                </c:pt>
                <c:pt idx="36750">
                  <c:v>-93.026202999999981</c:v>
                </c:pt>
                <c:pt idx="36751">
                  <c:v>-93.025083999999993</c:v>
                </c:pt>
                <c:pt idx="36752">
                  <c:v>-93.22054</c:v>
                </c:pt>
                <c:pt idx="36753">
                  <c:v>-93.302960999999982</c:v>
                </c:pt>
                <c:pt idx="36754">
                  <c:v>-93.458759999999998</c:v>
                </c:pt>
                <c:pt idx="36755">
                  <c:v>-93.456260999999998</c:v>
                </c:pt>
                <c:pt idx="36756">
                  <c:v>-93.286804000000004</c:v>
                </c:pt>
                <c:pt idx="36757">
                  <c:v>-93.45917</c:v>
                </c:pt>
                <c:pt idx="36758">
                  <c:v>-93.458455999999998</c:v>
                </c:pt>
                <c:pt idx="36759">
                  <c:v>-93.406405000000007</c:v>
                </c:pt>
                <c:pt idx="36760">
                  <c:v>-93.392169999999993</c:v>
                </c:pt>
                <c:pt idx="36761">
                  <c:v>-93.403059999999996</c:v>
                </c:pt>
                <c:pt idx="36762">
                  <c:v>-93.150565</c:v>
                </c:pt>
                <c:pt idx="36763">
                  <c:v>-93.056781999999984</c:v>
                </c:pt>
                <c:pt idx="36764">
                  <c:v>-92.986934000000005</c:v>
                </c:pt>
                <c:pt idx="36765">
                  <c:v>-93.247146000000001</c:v>
                </c:pt>
                <c:pt idx="36766">
                  <c:v>-92.982833999999983</c:v>
                </c:pt>
                <c:pt idx="36767">
                  <c:v>-93.404839999999993</c:v>
                </c:pt>
                <c:pt idx="36768">
                  <c:v>-93.148304999999979</c:v>
                </c:pt>
                <c:pt idx="36769">
                  <c:v>-122.910828</c:v>
                </c:pt>
                <c:pt idx="36770">
                  <c:v>-93.156729999999982</c:v>
                </c:pt>
                <c:pt idx="36771">
                  <c:v>-93.248228999999995</c:v>
                </c:pt>
                <c:pt idx="36772">
                  <c:v>-93.414679000000007</c:v>
                </c:pt>
                <c:pt idx="36773">
                  <c:v>-83.900769999999994</c:v>
                </c:pt>
                <c:pt idx="36774">
                  <c:v>-93.410848999999999</c:v>
                </c:pt>
                <c:pt idx="36775">
                  <c:v>-93.374759999999981</c:v>
                </c:pt>
                <c:pt idx="36776">
                  <c:v>-93.308175999999989</c:v>
                </c:pt>
                <c:pt idx="36777">
                  <c:v>-93.248959999999997</c:v>
                </c:pt>
                <c:pt idx="36778">
                  <c:v>-93.203370000000007</c:v>
                </c:pt>
                <c:pt idx="36779">
                  <c:v>-93.203370000000007</c:v>
                </c:pt>
                <c:pt idx="36780">
                  <c:v>-93.203370000000007</c:v>
                </c:pt>
                <c:pt idx="36781">
                  <c:v>-93.203370000000007</c:v>
                </c:pt>
                <c:pt idx="36782">
                  <c:v>-93.203370000000007</c:v>
                </c:pt>
                <c:pt idx="36783">
                  <c:v>-93.203370000000007</c:v>
                </c:pt>
                <c:pt idx="36784">
                  <c:v>-93.203370000000007</c:v>
                </c:pt>
                <c:pt idx="36785">
                  <c:v>-93.203370000000007</c:v>
                </c:pt>
                <c:pt idx="36786">
                  <c:v>-93.203370000000007</c:v>
                </c:pt>
                <c:pt idx="36787">
                  <c:v>-93.203370000000007</c:v>
                </c:pt>
                <c:pt idx="36788">
                  <c:v>-93.203370000000007</c:v>
                </c:pt>
                <c:pt idx="36789">
                  <c:v>-93.203370000000007</c:v>
                </c:pt>
                <c:pt idx="36790">
                  <c:v>-93.203370000000007</c:v>
                </c:pt>
                <c:pt idx="36791">
                  <c:v>-93.203370000000007</c:v>
                </c:pt>
                <c:pt idx="36792">
                  <c:v>-93.203370000000007</c:v>
                </c:pt>
                <c:pt idx="36793">
                  <c:v>-93.203370000000007</c:v>
                </c:pt>
                <c:pt idx="36794">
                  <c:v>-93.203370000000007</c:v>
                </c:pt>
                <c:pt idx="36795">
                  <c:v>-93.203370000000007</c:v>
                </c:pt>
                <c:pt idx="36796">
                  <c:v>-93.203370000000007</c:v>
                </c:pt>
                <c:pt idx="36797">
                  <c:v>-93.203370000000007</c:v>
                </c:pt>
                <c:pt idx="36798">
                  <c:v>-93.203370000000007</c:v>
                </c:pt>
                <c:pt idx="36799">
                  <c:v>-93.203370000000007</c:v>
                </c:pt>
                <c:pt idx="36800">
                  <c:v>-93.203370000000007</c:v>
                </c:pt>
                <c:pt idx="36801">
                  <c:v>-93.203370000000007</c:v>
                </c:pt>
                <c:pt idx="36802">
                  <c:v>-93.203370000000007</c:v>
                </c:pt>
                <c:pt idx="36803">
                  <c:v>-93.203370000000007</c:v>
                </c:pt>
                <c:pt idx="36804">
                  <c:v>-93.203370000000007</c:v>
                </c:pt>
                <c:pt idx="36805">
                  <c:v>-93.203370000000007</c:v>
                </c:pt>
                <c:pt idx="36806">
                  <c:v>-93.203370000000007</c:v>
                </c:pt>
                <c:pt idx="36807">
                  <c:v>-93.203370000000007</c:v>
                </c:pt>
                <c:pt idx="36808">
                  <c:v>-93.203370000000007</c:v>
                </c:pt>
                <c:pt idx="36809">
                  <c:v>-93.203370000000007</c:v>
                </c:pt>
                <c:pt idx="36810">
                  <c:v>-93.203370000000007</c:v>
                </c:pt>
                <c:pt idx="36811">
                  <c:v>-93.203370000000007</c:v>
                </c:pt>
                <c:pt idx="36812">
                  <c:v>-93.203370000000007</c:v>
                </c:pt>
                <c:pt idx="36813">
                  <c:v>-93.203370000000007</c:v>
                </c:pt>
                <c:pt idx="36814">
                  <c:v>-93.203370000000007</c:v>
                </c:pt>
                <c:pt idx="36815">
                  <c:v>-93.203370000000007</c:v>
                </c:pt>
                <c:pt idx="36816">
                  <c:v>-93.203370000000007</c:v>
                </c:pt>
                <c:pt idx="36817">
                  <c:v>-93.203370000000007</c:v>
                </c:pt>
                <c:pt idx="36818">
                  <c:v>-93.203370000000007</c:v>
                </c:pt>
                <c:pt idx="36819">
                  <c:v>-93.203370000000007</c:v>
                </c:pt>
                <c:pt idx="36820">
                  <c:v>-93.203370000000007</c:v>
                </c:pt>
                <c:pt idx="36821">
                  <c:v>-93.203370000000007</c:v>
                </c:pt>
                <c:pt idx="36822">
                  <c:v>-93.203370000000007</c:v>
                </c:pt>
                <c:pt idx="36823">
                  <c:v>-93.203370000000007</c:v>
                </c:pt>
                <c:pt idx="36824">
                  <c:v>-93.203370000000007</c:v>
                </c:pt>
                <c:pt idx="36825">
                  <c:v>-93.203370000000007</c:v>
                </c:pt>
                <c:pt idx="36826">
                  <c:v>-93.145970000000005</c:v>
                </c:pt>
                <c:pt idx="36827">
                  <c:v>-91.283505000000005</c:v>
                </c:pt>
                <c:pt idx="36828">
                  <c:v>-91.283505000000005</c:v>
                </c:pt>
                <c:pt idx="36829">
                  <c:v>-93.442020999999997</c:v>
                </c:pt>
                <c:pt idx="36830">
                  <c:v>-93.054540000000003</c:v>
                </c:pt>
                <c:pt idx="36831">
                  <c:v>-93.330060000000003</c:v>
                </c:pt>
                <c:pt idx="36832">
                  <c:v>-93.443240000000003</c:v>
                </c:pt>
                <c:pt idx="36833">
                  <c:v>-93.313930000000013</c:v>
                </c:pt>
                <c:pt idx="36834">
                  <c:v>-87.660404</c:v>
                </c:pt>
                <c:pt idx="36835">
                  <c:v>-93.449489999999997</c:v>
                </c:pt>
                <c:pt idx="36836">
                  <c:v>-87.664460000000005</c:v>
                </c:pt>
                <c:pt idx="36837">
                  <c:v>-93.449496999999994</c:v>
                </c:pt>
                <c:pt idx="36838">
                  <c:v>-93.060817</c:v>
                </c:pt>
                <c:pt idx="36839">
                  <c:v>-93.719059999999999</c:v>
                </c:pt>
                <c:pt idx="36840">
                  <c:v>-83.468292000000005</c:v>
                </c:pt>
                <c:pt idx="36841">
                  <c:v>-93.114509999999996</c:v>
                </c:pt>
                <c:pt idx="36842">
                  <c:v>-93.219436999999999</c:v>
                </c:pt>
                <c:pt idx="36843">
                  <c:v>-93.718700000000013</c:v>
                </c:pt>
                <c:pt idx="36844">
                  <c:v>-93.743937000000003</c:v>
                </c:pt>
                <c:pt idx="36845">
                  <c:v>-93.381540000000001</c:v>
                </c:pt>
                <c:pt idx="36846">
                  <c:v>-93.382849999999991</c:v>
                </c:pt>
                <c:pt idx="36847">
                  <c:v>-93.262635000000003</c:v>
                </c:pt>
                <c:pt idx="36848">
                  <c:v>-93.381919999999994</c:v>
                </c:pt>
                <c:pt idx="36849">
                  <c:v>-93.393900000000002</c:v>
                </c:pt>
                <c:pt idx="36850">
                  <c:v>-93.42298199999999</c:v>
                </c:pt>
                <c:pt idx="36851">
                  <c:v>-93.444094000000007</c:v>
                </c:pt>
                <c:pt idx="36852">
                  <c:v>-93.370907999999986</c:v>
                </c:pt>
                <c:pt idx="36853">
                  <c:v>-93.378714999999985</c:v>
                </c:pt>
                <c:pt idx="36854">
                  <c:v>-91.492890000000003</c:v>
                </c:pt>
                <c:pt idx="36855">
                  <c:v>-91.492769999999993</c:v>
                </c:pt>
                <c:pt idx="36856">
                  <c:v>-93.448631000000006</c:v>
                </c:pt>
                <c:pt idx="36857">
                  <c:v>-95.064149999999998</c:v>
                </c:pt>
                <c:pt idx="36858">
                  <c:v>-93.389610000000005</c:v>
                </c:pt>
                <c:pt idx="36859">
                  <c:v>-93.450675000000004</c:v>
                </c:pt>
                <c:pt idx="36860">
                  <c:v>-93.213691999999995</c:v>
                </c:pt>
                <c:pt idx="36861">
                  <c:v>-93.24091</c:v>
                </c:pt>
                <c:pt idx="36862">
                  <c:v>-93.305773999999985</c:v>
                </c:pt>
                <c:pt idx="36863">
                  <c:v>-93.388779999999969</c:v>
                </c:pt>
                <c:pt idx="36864">
                  <c:v>-93.386319999999998</c:v>
                </c:pt>
                <c:pt idx="36865">
                  <c:v>-93.379599999999982</c:v>
                </c:pt>
                <c:pt idx="36866">
                  <c:v>-93.388989999999993</c:v>
                </c:pt>
                <c:pt idx="36867">
                  <c:v>-93.379779999999968</c:v>
                </c:pt>
                <c:pt idx="36868">
                  <c:v>-93.387782999999985</c:v>
                </c:pt>
                <c:pt idx="36869">
                  <c:v>-93.382599999999982</c:v>
                </c:pt>
                <c:pt idx="36870">
                  <c:v>-93.489879999999999</c:v>
                </c:pt>
                <c:pt idx="36871">
                  <c:v>-93.489430000000013</c:v>
                </c:pt>
                <c:pt idx="36872">
                  <c:v>-93.387929999999997</c:v>
                </c:pt>
                <c:pt idx="36873">
                  <c:v>-93.380306999999988</c:v>
                </c:pt>
                <c:pt idx="36874">
                  <c:v>-93.489560999999995</c:v>
                </c:pt>
                <c:pt idx="36875">
                  <c:v>-95.058009999999982</c:v>
                </c:pt>
                <c:pt idx="36876">
                  <c:v>-93.259879999999981</c:v>
                </c:pt>
                <c:pt idx="36877">
                  <c:v>-93.428849999999983</c:v>
                </c:pt>
                <c:pt idx="36878">
                  <c:v>-94.524139000000005</c:v>
                </c:pt>
                <c:pt idx="36879">
                  <c:v>-93.421679999999995</c:v>
                </c:pt>
                <c:pt idx="36880">
                  <c:v>-93.361879999999999</c:v>
                </c:pt>
                <c:pt idx="36881">
                  <c:v>-90.333014000000006</c:v>
                </c:pt>
                <c:pt idx="36882">
                  <c:v>-93.236473000000004</c:v>
                </c:pt>
                <c:pt idx="36883">
                  <c:v>-89.135439999999988</c:v>
                </c:pt>
                <c:pt idx="36884">
                  <c:v>-122.56504</c:v>
                </c:pt>
                <c:pt idx="36885">
                  <c:v>-85.139870999999985</c:v>
                </c:pt>
                <c:pt idx="36886">
                  <c:v>-93.277850999999998</c:v>
                </c:pt>
                <c:pt idx="36887">
                  <c:v>-93.394898999999981</c:v>
                </c:pt>
                <c:pt idx="36888">
                  <c:v>-93.280240000000006</c:v>
                </c:pt>
                <c:pt idx="36889">
                  <c:v>-122.876471</c:v>
                </c:pt>
                <c:pt idx="36890">
                  <c:v>-93.389346999999987</c:v>
                </c:pt>
                <c:pt idx="36891">
                  <c:v>-93.173980999999984</c:v>
                </c:pt>
                <c:pt idx="36892">
                  <c:v>-93.389880999999988</c:v>
                </c:pt>
                <c:pt idx="36893">
                  <c:v>-122.195127</c:v>
                </c:pt>
                <c:pt idx="36894">
                  <c:v>-93.394630000000006</c:v>
                </c:pt>
                <c:pt idx="36895">
                  <c:v>-89.143915000000007</c:v>
                </c:pt>
                <c:pt idx="36896">
                  <c:v>-92.992440000000002</c:v>
                </c:pt>
                <c:pt idx="36897">
                  <c:v>-93.208729999999974</c:v>
                </c:pt>
                <c:pt idx="36898">
                  <c:v>-93.384569999999997</c:v>
                </c:pt>
                <c:pt idx="36899">
                  <c:v>-93.966396000000003</c:v>
                </c:pt>
                <c:pt idx="36900">
                  <c:v>-93.236360000000005</c:v>
                </c:pt>
                <c:pt idx="36901">
                  <c:v>-93.309160000000006</c:v>
                </c:pt>
                <c:pt idx="36902">
                  <c:v>-93.319530999999998</c:v>
                </c:pt>
                <c:pt idx="36903">
                  <c:v>-93.398629999999997</c:v>
                </c:pt>
                <c:pt idx="36904">
                  <c:v>-69.225135999999992</c:v>
                </c:pt>
                <c:pt idx="36905">
                  <c:v>-93.36842</c:v>
                </c:pt>
                <c:pt idx="36906">
                  <c:v>-93.236063999999999</c:v>
                </c:pt>
                <c:pt idx="36907">
                  <c:v>-93.378361999999967</c:v>
                </c:pt>
                <c:pt idx="36908">
                  <c:v>-96.026680999999982</c:v>
                </c:pt>
                <c:pt idx="36909">
                  <c:v>-93.272447999999969</c:v>
                </c:pt>
                <c:pt idx="36910">
                  <c:v>-93.544200000000004</c:v>
                </c:pt>
                <c:pt idx="36911">
                  <c:v>-93.534300000000002</c:v>
                </c:pt>
                <c:pt idx="36912">
                  <c:v>-93.538600000000002</c:v>
                </c:pt>
                <c:pt idx="36913">
                  <c:v>-93.245260000000002</c:v>
                </c:pt>
                <c:pt idx="36914">
                  <c:v>-93.530029999999996</c:v>
                </c:pt>
                <c:pt idx="36915">
                  <c:v>-93.529030000000006</c:v>
                </c:pt>
                <c:pt idx="36916">
                  <c:v>-93.35054599999998</c:v>
                </c:pt>
                <c:pt idx="36917">
                  <c:v>-123.265019</c:v>
                </c:pt>
                <c:pt idx="36918">
                  <c:v>-93.549499999999995</c:v>
                </c:pt>
                <c:pt idx="36919">
                  <c:v>-93.356747999999968</c:v>
                </c:pt>
                <c:pt idx="36920">
                  <c:v>-93.531199999999998</c:v>
                </c:pt>
                <c:pt idx="36921">
                  <c:v>-93.352144999999979</c:v>
                </c:pt>
                <c:pt idx="36922">
                  <c:v>-93.533619999999999</c:v>
                </c:pt>
                <c:pt idx="36923">
                  <c:v>-93.384460000000004</c:v>
                </c:pt>
                <c:pt idx="36924">
                  <c:v>-93.553881999999987</c:v>
                </c:pt>
                <c:pt idx="36925">
                  <c:v>-93.540149999999997</c:v>
                </c:pt>
                <c:pt idx="36926">
                  <c:v>-123.22901</c:v>
                </c:pt>
                <c:pt idx="36927">
                  <c:v>-123.22554</c:v>
                </c:pt>
                <c:pt idx="36928">
                  <c:v>-93.583079999999981</c:v>
                </c:pt>
                <c:pt idx="36929">
                  <c:v>-93.583079999999981</c:v>
                </c:pt>
                <c:pt idx="36930">
                  <c:v>-112.62385</c:v>
                </c:pt>
                <c:pt idx="36931">
                  <c:v>-93.653768999999969</c:v>
                </c:pt>
                <c:pt idx="36932">
                  <c:v>-93.597995999999995</c:v>
                </c:pt>
                <c:pt idx="36933">
                  <c:v>-112.63538</c:v>
                </c:pt>
                <c:pt idx="36934">
                  <c:v>-93.305352999999968</c:v>
                </c:pt>
                <c:pt idx="36935">
                  <c:v>-93.439584999999994</c:v>
                </c:pt>
                <c:pt idx="36936">
                  <c:v>-93.398001999999991</c:v>
                </c:pt>
                <c:pt idx="36937">
                  <c:v>-122.807198</c:v>
                </c:pt>
                <c:pt idx="36938">
                  <c:v>-123.965135</c:v>
                </c:pt>
                <c:pt idx="36939">
                  <c:v>-93.554100000000005</c:v>
                </c:pt>
                <c:pt idx="36940">
                  <c:v>-93.667177999999993</c:v>
                </c:pt>
                <c:pt idx="36941">
                  <c:v>-123.31611700000001</c:v>
                </c:pt>
                <c:pt idx="36942">
                  <c:v>-93.233524000000003</c:v>
                </c:pt>
                <c:pt idx="36943">
                  <c:v>-85.224234999999993</c:v>
                </c:pt>
                <c:pt idx="36944">
                  <c:v>-93.242722999999998</c:v>
                </c:pt>
                <c:pt idx="36945">
                  <c:v>-93.242722999999998</c:v>
                </c:pt>
                <c:pt idx="36946">
                  <c:v>-92.997598999999994</c:v>
                </c:pt>
                <c:pt idx="36947">
                  <c:v>-92.998194999999996</c:v>
                </c:pt>
                <c:pt idx="36948">
                  <c:v>-93.010362999999998</c:v>
                </c:pt>
                <c:pt idx="36949">
                  <c:v>-93.799154999999999</c:v>
                </c:pt>
                <c:pt idx="36950">
                  <c:v>-93.830849000000001</c:v>
                </c:pt>
                <c:pt idx="36951">
                  <c:v>-93.830849000000001</c:v>
                </c:pt>
                <c:pt idx="36952">
                  <c:v>-122.77078</c:v>
                </c:pt>
                <c:pt idx="36953">
                  <c:v>-93.77973999999999</c:v>
                </c:pt>
                <c:pt idx="36954">
                  <c:v>-93.805689999999998</c:v>
                </c:pt>
                <c:pt idx="36955">
                  <c:v>-122.94033</c:v>
                </c:pt>
                <c:pt idx="36956">
                  <c:v>-122.93964099999999</c:v>
                </c:pt>
                <c:pt idx="36957">
                  <c:v>-93.626089999999991</c:v>
                </c:pt>
                <c:pt idx="36958">
                  <c:v>-122.75951000000001</c:v>
                </c:pt>
                <c:pt idx="36959">
                  <c:v>-118.08211</c:v>
                </c:pt>
                <c:pt idx="36960">
                  <c:v>-95.601569999999995</c:v>
                </c:pt>
                <c:pt idx="36961">
                  <c:v>-93.56335</c:v>
                </c:pt>
                <c:pt idx="36962">
                  <c:v>-122.972301</c:v>
                </c:pt>
                <c:pt idx="36963">
                  <c:v>-122.58064</c:v>
                </c:pt>
                <c:pt idx="36964">
                  <c:v>-122.58686</c:v>
                </c:pt>
                <c:pt idx="36965">
                  <c:v>-122.77226</c:v>
                </c:pt>
                <c:pt idx="36966">
                  <c:v>-118.10598</c:v>
                </c:pt>
                <c:pt idx="36967">
                  <c:v>-93.734757000000002</c:v>
                </c:pt>
                <c:pt idx="36968">
                  <c:v>-84.891445000000004</c:v>
                </c:pt>
                <c:pt idx="36969">
                  <c:v>-87.991197999999997</c:v>
                </c:pt>
                <c:pt idx="36970">
                  <c:v>-93.565984</c:v>
                </c:pt>
                <c:pt idx="36971">
                  <c:v>-93.565984</c:v>
                </c:pt>
                <c:pt idx="36972">
                  <c:v>-84.960290000000001</c:v>
                </c:pt>
                <c:pt idx="36973">
                  <c:v>-121.997187</c:v>
                </c:pt>
                <c:pt idx="36974">
                  <c:v>-68.515569999999997</c:v>
                </c:pt>
                <c:pt idx="36975">
                  <c:v>-122.64800200000001</c:v>
                </c:pt>
                <c:pt idx="36976">
                  <c:v>-122.8463</c:v>
                </c:pt>
                <c:pt idx="36977">
                  <c:v>-84.971590000000006</c:v>
                </c:pt>
                <c:pt idx="36978">
                  <c:v>-122.845022</c:v>
                </c:pt>
                <c:pt idx="36979">
                  <c:v>-122.772882</c:v>
                </c:pt>
                <c:pt idx="36980">
                  <c:v>-122.7424</c:v>
                </c:pt>
                <c:pt idx="36981">
                  <c:v>-122.59426000000001</c:v>
                </c:pt>
                <c:pt idx="36982">
                  <c:v>-122.641873</c:v>
                </c:pt>
                <c:pt idx="36983">
                  <c:v>-68.657485999999992</c:v>
                </c:pt>
                <c:pt idx="36984">
                  <c:v>-68.657485999999992</c:v>
                </c:pt>
                <c:pt idx="36985">
                  <c:v>-68.657485999999992</c:v>
                </c:pt>
                <c:pt idx="36986">
                  <c:v>-68.657485999999992</c:v>
                </c:pt>
                <c:pt idx="36987">
                  <c:v>-68.657485999999992</c:v>
                </c:pt>
                <c:pt idx="36988">
                  <c:v>-122.747108</c:v>
                </c:pt>
                <c:pt idx="36989">
                  <c:v>-122.25057</c:v>
                </c:pt>
                <c:pt idx="36990">
                  <c:v>-122.61713</c:v>
                </c:pt>
                <c:pt idx="36991">
                  <c:v>-122.69082</c:v>
                </c:pt>
                <c:pt idx="36992">
                  <c:v>-122.79979</c:v>
                </c:pt>
                <c:pt idx="36993">
                  <c:v>-122.799688</c:v>
                </c:pt>
                <c:pt idx="36994">
                  <c:v>-122.79445</c:v>
                </c:pt>
                <c:pt idx="36995">
                  <c:v>-122.56908799999999</c:v>
                </c:pt>
                <c:pt idx="36996">
                  <c:v>-122.52297</c:v>
                </c:pt>
                <c:pt idx="36997">
                  <c:v>-122.63116100000001</c:v>
                </c:pt>
                <c:pt idx="36998">
                  <c:v>-122.74057000000001</c:v>
                </c:pt>
                <c:pt idx="36999">
                  <c:v>-122.56919000000001</c:v>
                </c:pt>
                <c:pt idx="37000">
                  <c:v>-122.72031</c:v>
                </c:pt>
                <c:pt idx="37001">
                  <c:v>-122.74317499999999</c:v>
                </c:pt>
                <c:pt idx="37002">
                  <c:v>-122.59058</c:v>
                </c:pt>
                <c:pt idx="37003">
                  <c:v>-122.59133</c:v>
                </c:pt>
                <c:pt idx="37004">
                  <c:v>-122.72265</c:v>
                </c:pt>
                <c:pt idx="37005">
                  <c:v>-122.51666</c:v>
                </c:pt>
                <c:pt idx="37006">
                  <c:v>-122.78299</c:v>
                </c:pt>
                <c:pt idx="37007">
                  <c:v>-122.78437</c:v>
                </c:pt>
                <c:pt idx="37008">
                  <c:v>-122.66078</c:v>
                </c:pt>
                <c:pt idx="37009">
                  <c:v>-122.78028</c:v>
                </c:pt>
                <c:pt idx="37010">
                  <c:v>-122.63525</c:v>
                </c:pt>
                <c:pt idx="37011">
                  <c:v>-122.499319</c:v>
                </c:pt>
                <c:pt idx="37012">
                  <c:v>-122.572801</c:v>
                </c:pt>
                <c:pt idx="37013">
                  <c:v>-122.751729</c:v>
                </c:pt>
                <c:pt idx="37014">
                  <c:v>-122.56234000000001</c:v>
                </c:pt>
                <c:pt idx="37015">
                  <c:v>-122.570605</c:v>
                </c:pt>
                <c:pt idx="37016">
                  <c:v>-91.852891999999969</c:v>
                </c:pt>
                <c:pt idx="37017">
                  <c:v>-122.62128</c:v>
                </c:pt>
                <c:pt idx="37018">
                  <c:v>-122.82512</c:v>
                </c:pt>
                <c:pt idx="37019">
                  <c:v>-122.620816</c:v>
                </c:pt>
                <c:pt idx="37020">
                  <c:v>-122.580606</c:v>
                </c:pt>
                <c:pt idx="37021">
                  <c:v>-122.623141</c:v>
                </c:pt>
                <c:pt idx="37022">
                  <c:v>-122.83181</c:v>
                </c:pt>
                <c:pt idx="37023">
                  <c:v>-122.82818</c:v>
                </c:pt>
                <c:pt idx="37024">
                  <c:v>-122.73733</c:v>
                </c:pt>
                <c:pt idx="37025">
                  <c:v>-84.776660000000007</c:v>
                </c:pt>
                <c:pt idx="37026">
                  <c:v>-122.577975</c:v>
                </c:pt>
                <c:pt idx="37027">
                  <c:v>-93.585031999999984</c:v>
                </c:pt>
                <c:pt idx="37028">
                  <c:v>-122.80244500000001</c:v>
                </c:pt>
                <c:pt idx="37029">
                  <c:v>-122.62738</c:v>
                </c:pt>
                <c:pt idx="37030">
                  <c:v>-122.63871</c:v>
                </c:pt>
                <c:pt idx="37031">
                  <c:v>-122.78104</c:v>
                </c:pt>
                <c:pt idx="37032">
                  <c:v>-122.76397</c:v>
                </c:pt>
                <c:pt idx="37033">
                  <c:v>-122.700958</c:v>
                </c:pt>
                <c:pt idx="37034">
                  <c:v>-122.78334</c:v>
                </c:pt>
                <c:pt idx="37035">
                  <c:v>-98.49736</c:v>
                </c:pt>
                <c:pt idx="37036">
                  <c:v>-122.64746</c:v>
                </c:pt>
                <c:pt idx="37037">
                  <c:v>-98.460700000000003</c:v>
                </c:pt>
                <c:pt idx="37038">
                  <c:v>-122.780085</c:v>
                </c:pt>
                <c:pt idx="37039">
                  <c:v>-122.701123</c:v>
                </c:pt>
                <c:pt idx="37040">
                  <c:v>-122.78530000000001</c:v>
                </c:pt>
                <c:pt idx="37041">
                  <c:v>-94.119815000000003</c:v>
                </c:pt>
                <c:pt idx="37042">
                  <c:v>-122.568065</c:v>
                </c:pt>
                <c:pt idx="37043">
                  <c:v>-122.78894</c:v>
                </c:pt>
                <c:pt idx="37044">
                  <c:v>-91.751743000000005</c:v>
                </c:pt>
                <c:pt idx="37045">
                  <c:v>-122.78809</c:v>
                </c:pt>
                <c:pt idx="37046">
                  <c:v>-98.494100000000003</c:v>
                </c:pt>
                <c:pt idx="37047">
                  <c:v>-122.791787</c:v>
                </c:pt>
                <c:pt idx="37048">
                  <c:v>-122.706929</c:v>
                </c:pt>
                <c:pt idx="37049">
                  <c:v>-122.87020200000001</c:v>
                </c:pt>
                <c:pt idx="37050">
                  <c:v>-122.751662</c:v>
                </c:pt>
                <c:pt idx="37051">
                  <c:v>-83.384017999999998</c:v>
                </c:pt>
                <c:pt idx="37052">
                  <c:v>-122.577797</c:v>
                </c:pt>
                <c:pt idx="37053">
                  <c:v>-93.228144</c:v>
                </c:pt>
                <c:pt idx="37054">
                  <c:v>-122.407754</c:v>
                </c:pt>
                <c:pt idx="37055">
                  <c:v>-93.227395000000001</c:v>
                </c:pt>
                <c:pt idx="37056">
                  <c:v>-122.87597</c:v>
                </c:pt>
                <c:pt idx="37057">
                  <c:v>-93.251249999999999</c:v>
                </c:pt>
                <c:pt idx="37058">
                  <c:v>-122.91305</c:v>
                </c:pt>
                <c:pt idx="37059">
                  <c:v>-122.80755000000001</c:v>
                </c:pt>
                <c:pt idx="37060">
                  <c:v>-122.41737999999999</c:v>
                </c:pt>
                <c:pt idx="37061">
                  <c:v>-122.41074500000001</c:v>
                </c:pt>
                <c:pt idx="37062">
                  <c:v>-122.805795</c:v>
                </c:pt>
                <c:pt idx="37063">
                  <c:v>-122.43438</c:v>
                </c:pt>
                <c:pt idx="37064">
                  <c:v>-122.4198</c:v>
                </c:pt>
                <c:pt idx="37065">
                  <c:v>-122.95135399999999</c:v>
                </c:pt>
                <c:pt idx="37066">
                  <c:v>-122.55476</c:v>
                </c:pt>
                <c:pt idx="37067">
                  <c:v>-122.46029</c:v>
                </c:pt>
                <c:pt idx="37068">
                  <c:v>-122.56138199999999</c:v>
                </c:pt>
                <c:pt idx="37069">
                  <c:v>-122.40068599999999</c:v>
                </c:pt>
                <c:pt idx="37070">
                  <c:v>-122.95007</c:v>
                </c:pt>
                <c:pt idx="37071">
                  <c:v>-122.495217</c:v>
                </c:pt>
                <c:pt idx="37072">
                  <c:v>-69.976039</c:v>
                </c:pt>
                <c:pt idx="37073">
                  <c:v>-92.992040000000003</c:v>
                </c:pt>
                <c:pt idx="37074">
                  <c:v>-122.683127</c:v>
                </c:pt>
                <c:pt idx="37075">
                  <c:v>-122.970153</c:v>
                </c:pt>
                <c:pt idx="37076">
                  <c:v>-122.68079</c:v>
                </c:pt>
                <c:pt idx="37077">
                  <c:v>-122.57826</c:v>
                </c:pt>
                <c:pt idx="37078">
                  <c:v>-122.45471000000001</c:v>
                </c:pt>
                <c:pt idx="37079">
                  <c:v>-122.67546</c:v>
                </c:pt>
                <c:pt idx="37080">
                  <c:v>-122.4601</c:v>
                </c:pt>
                <c:pt idx="37081">
                  <c:v>-122.411491</c:v>
                </c:pt>
                <c:pt idx="37082">
                  <c:v>-122.840817</c:v>
                </c:pt>
                <c:pt idx="37083">
                  <c:v>-122.79949999999999</c:v>
                </c:pt>
                <c:pt idx="37084">
                  <c:v>-122.677877</c:v>
                </c:pt>
                <c:pt idx="37085">
                  <c:v>-123.09191</c:v>
                </c:pt>
                <c:pt idx="37086">
                  <c:v>-122.40264999999999</c:v>
                </c:pt>
                <c:pt idx="37087">
                  <c:v>-122.979556</c:v>
                </c:pt>
                <c:pt idx="37088">
                  <c:v>-122.476561</c:v>
                </c:pt>
                <c:pt idx="37089">
                  <c:v>-122.67784</c:v>
                </c:pt>
                <c:pt idx="37090">
                  <c:v>-122.97949</c:v>
                </c:pt>
                <c:pt idx="37091">
                  <c:v>-122.62560000000001</c:v>
                </c:pt>
                <c:pt idx="37092">
                  <c:v>-122.678794</c:v>
                </c:pt>
                <c:pt idx="37093">
                  <c:v>-123.046496</c:v>
                </c:pt>
                <c:pt idx="37094">
                  <c:v>-122.67844599999999</c:v>
                </c:pt>
                <c:pt idx="37095">
                  <c:v>-122.67677</c:v>
                </c:pt>
                <c:pt idx="37096">
                  <c:v>-122.674094</c:v>
                </c:pt>
                <c:pt idx="37097">
                  <c:v>-122.99056</c:v>
                </c:pt>
                <c:pt idx="37098">
                  <c:v>-122.86856</c:v>
                </c:pt>
                <c:pt idx="37099">
                  <c:v>-122.64914</c:v>
                </c:pt>
                <c:pt idx="37100">
                  <c:v>-122.88279</c:v>
                </c:pt>
                <c:pt idx="37101">
                  <c:v>-122.87164300000001</c:v>
                </c:pt>
                <c:pt idx="37102">
                  <c:v>-122.815332</c:v>
                </c:pt>
                <c:pt idx="37103">
                  <c:v>-122.53846</c:v>
                </c:pt>
                <c:pt idx="37104">
                  <c:v>-122.88356</c:v>
                </c:pt>
                <c:pt idx="37105">
                  <c:v>-122.95493</c:v>
                </c:pt>
                <c:pt idx="37106">
                  <c:v>-122.70138</c:v>
                </c:pt>
                <c:pt idx="37107">
                  <c:v>-122.657872</c:v>
                </c:pt>
                <c:pt idx="37108">
                  <c:v>-122.570998</c:v>
                </c:pt>
                <c:pt idx="37109">
                  <c:v>-122.87391</c:v>
                </c:pt>
                <c:pt idx="37110">
                  <c:v>-122.876153</c:v>
                </c:pt>
                <c:pt idx="37111">
                  <c:v>-122.478972</c:v>
                </c:pt>
                <c:pt idx="37112">
                  <c:v>-122.84994</c:v>
                </c:pt>
                <c:pt idx="37113">
                  <c:v>-122.591109</c:v>
                </c:pt>
                <c:pt idx="37114">
                  <c:v>-122.41875</c:v>
                </c:pt>
                <c:pt idx="37115">
                  <c:v>-122.38102000000001</c:v>
                </c:pt>
                <c:pt idx="37116">
                  <c:v>-122.47363</c:v>
                </c:pt>
                <c:pt idx="37117">
                  <c:v>-122.557495</c:v>
                </c:pt>
                <c:pt idx="37118">
                  <c:v>-122.853544</c:v>
                </c:pt>
                <c:pt idx="37119">
                  <c:v>-122.86891799999999</c:v>
                </c:pt>
                <c:pt idx="37120">
                  <c:v>-94.207310000000007</c:v>
                </c:pt>
                <c:pt idx="37121">
                  <c:v>-122.669749</c:v>
                </c:pt>
                <c:pt idx="37122">
                  <c:v>-100.44035</c:v>
                </c:pt>
                <c:pt idx="37123">
                  <c:v>-122.86382</c:v>
                </c:pt>
                <c:pt idx="37124">
                  <c:v>-122.90200900000001</c:v>
                </c:pt>
                <c:pt idx="37125">
                  <c:v>-94.229815000000002</c:v>
                </c:pt>
                <c:pt idx="37126">
                  <c:v>-122.65442</c:v>
                </c:pt>
                <c:pt idx="37127">
                  <c:v>-122.388904</c:v>
                </c:pt>
                <c:pt idx="37128">
                  <c:v>-122.44528800000001</c:v>
                </c:pt>
                <c:pt idx="37129">
                  <c:v>-122.602222</c:v>
                </c:pt>
                <c:pt idx="37130">
                  <c:v>-122.395527</c:v>
                </c:pt>
                <c:pt idx="37131">
                  <c:v>-94.155548999999965</c:v>
                </c:pt>
                <c:pt idx="37132">
                  <c:v>-94.222460999999981</c:v>
                </c:pt>
                <c:pt idx="37133">
                  <c:v>-94.131955000000005</c:v>
                </c:pt>
                <c:pt idx="37134">
                  <c:v>-122.89172499999999</c:v>
                </c:pt>
                <c:pt idx="37135">
                  <c:v>-94.157889999999981</c:v>
                </c:pt>
                <c:pt idx="37136">
                  <c:v>-94.157031999999987</c:v>
                </c:pt>
                <c:pt idx="37137">
                  <c:v>-94.21243699999998</c:v>
                </c:pt>
                <c:pt idx="37138">
                  <c:v>-122.84652800000001</c:v>
                </c:pt>
                <c:pt idx="37139">
                  <c:v>-94.155567999999988</c:v>
                </c:pt>
                <c:pt idx="37140">
                  <c:v>-94.154999000000004</c:v>
                </c:pt>
                <c:pt idx="37141">
                  <c:v>-94.159154000000001</c:v>
                </c:pt>
                <c:pt idx="37142">
                  <c:v>-94.18929</c:v>
                </c:pt>
                <c:pt idx="37143">
                  <c:v>-94.195864999999998</c:v>
                </c:pt>
                <c:pt idx="37144">
                  <c:v>-94.156482999999966</c:v>
                </c:pt>
                <c:pt idx="37145">
                  <c:v>-123.09761399999999</c:v>
                </c:pt>
                <c:pt idx="37146">
                  <c:v>-94.208596</c:v>
                </c:pt>
                <c:pt idx="37147">
                  <c:v>-122.470929</c:v>
                </c:pt>
                <c:pt idx="37148">
                  <c:v>-122.608</c:v>
                </c:pt>
                <c:pt idx="37149">
                  <c:v>-94.61048199999999</c:v>
                </c:pt>
                <c:pt idx="37150">
                  <c:v>-94.36733199999999</c:v>
                </c:pt>
                <c:pt idx="37151">
                  <c:v>-94.173299999999998</c:v>
                </c:pt>
                <c:pt idx="37152">
                  <c:v>-94.173299999999998</c:v>
                </c:pt>
                <c:pt idx="37153">
                  <c:v>-122.52327699999999</c:v>
                </c:pt>
                <c:pt idx="37154">
                  <c:v>-94.157145</c:v>
                </c:pt>
                <c:pt idx="37155">
                  <c:v>-93.581811000000002</c:v>
                </c:pt>
                <c:pt idx="37156">
                  <c:v>-94.156366999999989</c:v>
                </c:pt>
                <c:pt idx="37157">
                  <c:v>-94.225494999999981</c:v>
                </c:pt>
                <c:pt idx="37158">
                  <c:v>-93.296337999999992</c:v>
                </c:pt>
                <c:pt idx="37159">
                  <c:v>-94.246002000000004</c:v>
                </c:pt>
                <c:pt idx="37160">
                  <c:v>-84.463595999999995</c:v>
                </c:pt>
                <c:pt idx="37161">
                  <c:v>-122.56267</c:v>
                </c:pt>
                <c:pt idx="37162">
                  <c:v>-94.151879999999991</c:v>
                </c:pt>
                <c:pt idx="37163">
                  <c:v>-122.56535</c:v>
                </c:pt>
                <c:pt idx="37164">
                  <c:v>-122.56661</c:v>
                </c:pt>
                <c:pt idx="37165">
                  <c:v>-122.60704</c:v>
                </c:pt>
                <c:pt idx="37166">
                  <c:v>-94.153611999999981</c:v>
                </c:pt>
                <c:pt idx="37167">
                  <c:v>-94.472030999999987</c:v>
                </c:pt>
                <c:pt idx="37168">
                  <c:v>-94.472030999999987</c:v>
                </c:pt>
                <c:pt idx="37169">
                  <c:v>-94.472030999999987</c:v>
                </c:pt>
                <c:pt idx="37170">
                  <c:v>-94.472030999999987</c:v>
                </c:pt>
                <c:pt idx="37171">
                  <c:v>-122.73363999999999</c:v>
                </c:pt>
                <c:pt idx="37172">
                  <c:v>-94.201179999999994</c:v>
                </c:pt>
                <c:pt idx="37173">
                  <c:v>-122.40458</c:v>
                </c:pt>
                <c:pt idx="37174">
                  <c:v>-98.352173999999991</c:v>
                </c:pt>
                <c:pt idx="37175">
                  <c:v>-98.352173999999991</c:v>
                </c:pt>
                <c:pt idx="37176">
                  <c:v>-95.446704999999994</c:v>
                </c:pt>
                <c:pt idx="37177">
                  <c:v>-94.203263000000007</c:v>
                </c:pt>
                <c:pt idx="37178">
                  <c:v>-118.733879</c:v>
                </c:pt>
                <c:pt idx="37179">
                  <c:v>-94.168857999999986</c:v>
                </c:pt>
                <c:pt idx="37180">
                  <c:v>-94.167109999999994</c:v>
                </c:pt>
                <c:pt idx="37181">
                  <c:v>-122.67688800000001</c:v>
                </c:pt>
                <c:pt idx="37182">
                  <c:v>-121.21026999999999</c:v>
                </c:pt>
                <c:pt idx="37183">
                  <c:v>-122.478565</c:v>
                </c:pt>
                <c:pt idx="37184">
                  <c:v>-122.478565</c:v>
                </c:pt>
                <c:pt idx="37185">
                  <c:v>-122.478565</c:v>
                </c:pt>
                <c:pt idx="37186">
                  <c:v>-122.42179</c:v>
                </c:pt>
                <c:pt idx="37187">
                  <c:v>-94.213840000000005</c:v>
                </c:pt>
                <c:pt idx="37188">
                  <c:v>-94.214202999999998</c:v>
                </c:pt>
                <c:pt idx="37189">
                  <c:v>-94.21284</c:v>
                </c:pt>
                <c:pt idx="37190">
                  <c:v>-122.50467999999999</c:v>
                </c:pt>
                <c:pt idx="37191">
                  <c:v>-94.218441999999982</c:v>
                </c:pt>
                <c:pt idx="37192">
                  <c:v>-122.49718</c:v>
                </c:pt>
                <c:pt idx="37193">
                  <c:v>-122.49816</c:v>
                </c:pt>
                <c:pt idx="37194">
                  <c:v>-94.160079999999979</c:v>
                </c:pt>
                <c:pt idx="37195">
                  <c:v>-121.201859</c:v>
                </c:pt>
                <c:pt idx="37196">
                  <c:v>-122.535963</c:v>
                </c:pt>
                <c:pt idx="37197">
                  <c:v>-122.520596</c:v>
                </c:pt>
                <c:pt idx="37198">
                  <c:v>-122.57123799999999</c:v>
                </c:pt>
                <c:pt idx="37199">
                  <c:v>-122.55077300000001</c:v>
                </c:pt>
                <c:pt idx="37200">
                  <c:v>-122.58016000000001</c:v>
                </c:pt>
                <c:pt idx="37201">
                  <c:v>-122.58403</c:v>
                </c:pt>
                <c:pt idx="37202">
                  <c:v>-122.58306</c:v>
                </c:pt>
                <c:pt idx="37203">
                  <c:v>-122.57925</c:v>
                </c:pt>
                <c:pt idx="37204">
                  <c:v>-122.589376</c:v>
                </c:pt>
                <c:pt idx="37205">
                  <c:v>-122.66186999999999</c:v>
                </c:pt>
                <c:pt idx="37206">
                  <c:v>-122.618996</c:v>
                </c:pt>
                <c:pt idx="37207">
                  <c:v>-122.60957000000001</c:v>
                </c:pt>
                <c:pt idx="37208">
                  <c:v>-122.66745</c:v>
                </c:pt>
                <c:pt idx="37209">
                  <c:v>-122.67044</c:v>
                </c:pt>
                <c:pt idx="37210">
                  <c:v>-118.81222</c:v>
                </c:pt>
                <c:pt idx="37211">
                  <c:v>-122.59786</c:v>
                </c:pt>
                <c:pt idx="37212">
                  <c:v>-110.57174999999999</c:v>
                </c:pt>
                <c:pt idx="37213">
                  <c:v>-122.57581999999999</c:v>
                </c:pt>
                <c:pt idx="37214">
                  <c:v>-89.391909999999996</c:v>
                </c:pt>
                <c:pt idx="37215">
                  <c:v>-122.59171000000001</c:v>
                </c:pt>
                <c:pt idx="37216">
                  <c:v>-110.56573</c:v>
                </c:pt>
                <c:pt idx="37217">
                  <c:v>-122.581546</c:v>
                </c:pt>
                <c:pt idx="37218">
                  <c:v>-122.55612000000001</c:v>
                </c:pt>
                <c:pt idx="37219">
                  <c:v>-108.76121999999999</c:v>
                </c:pt>
                <c:pt idx="37220">
                  <c:v>-94.809119999999993</c:v>
                </c:pt>
                <c:pt idx="37221">
                  <c:v>-122.506798</c:v>
                </c:pt>
                <c:pt idx="37222">
                  <c:v>-122.66384499999999</c:v>
                </c:pt>
                <c:pt idx="37223">
                  <c:v>-122.66638</c:v>
                </c:pt>
                <c:pt idx="37224">
                  <c:v>-122.6717</c:v>
                </c:pt>
                <c:pt idx="37225">
                  <c:v>-111.06771000000001</c:v>
                </c:pt>
                <c:pt idx="37226">
                  <c:v>-122.665679</c:v>
                </c:pt>
                <c:pt idx="37227">
                  <c:v>-122.58972</c:v>
                </c:pt>
                <c:pt idx="37228">
                  <c:v>-111.046857</c:v>
                </c:pt>
                <c:pt idx="37229">
                  <c:v>-92.982521000000006</c:v>
                </c:pt>
                <c:pt idx="37230">
                  <c:v>-121.90482</c:v>
                </c:pt>
                <c:pt idx="37231">
                  <c:v>-90.396068</c:v>
                </c:pt>
                <c:pt idx="37232">
                  <c:v>-122.5506</c:v>
                </c:pt>
                <c:pt idx="37233">
                  <c:v>-94.001439000000005</c:v>
                </c:pt>
                <c:pt idx="37234">
                  <c:v>-121.46029</c:v>
                </c:pt>
                <c:pt idx="37235">
                  <c:v>-122.64809</c:v>
                </c:pt>
                <c:pt idx="37236">
                  <c:v>-122.65643</c:v>
                </c:pt>
                <c:pt idx="37237">
                  <c:v>-123.9153</c:v>
                </c:pt>
                <c:pt idx="37238">
                  <c:v>-108.60316</c:v>
                </c:pt>
                <c:pt idx="37239">
                  <c:v>-94.953879999999998</c:v>
                </c:pt>
                <c:pt idx="37240">
                  <c:v>-108.604457</c:v>
                </c:pt>
                <c:pt idx="37241">
                  <c:v>-122.87423</c:v>
                </c:pt>
                <c:pt idx="37242">
                  <c:v>-122.87418</c:v>
                </c:pt>
                <c:pt idx="37243">
                  <c:v>-87.089664999999997</c:v>
                </c:pt>
                <c:pt idx="37244">
                  <c:v>-108.57347</c:v>
                </c:pt>
                <c:pt idx="37245">
                  <c:v>-108.55096</c:v>
                </c:pt>
                <c:pt idx="37246">
                  <c:v>-108.56903</c:v>
                </c:pt>
                <c:pt idx="37247">
                  <c:v>-108.61592</c:v>
                </c:pt>
                <c:pt idx="37248">
                  <c:v>-108.491372</c:v>
                </c:pt>
                <c:pt idx="37249">
                  <c:v>-108.57201000000001</c:v>
                </c:pt>
                <c:pt idx="37250">
                  <c:v>-84.727720000000005</c:v>
                </c:pt>
                <c:pt idx="37251">
                  <c:v>-122.55882</c:v>
                </c:pt>
                <c:pt idx="37252">
                  <c:v>-108.51291999999999</c:v>
                </c:pt>
                <c:pt idx="37253">
                  <c:v>-108.61587</c:v>
                </c:pt>
                <c:pt idx="37254">
                  <c:v>-111.18422099999999</c:v>
                </c:pt>
                <c:pt idx="37255">
                  <c:v>-108.555989</c:v>
                </c:pt>
                <c:pt idx="37256">
                  <c:v>-86.901371999999981</c:v>
                </c:pt>
                <c:pt idx="37257">
                  <c:v>-86.901371999999981</c:v>
                </c:pt>
                <c:pt idx="37258">
                  <c:v>-88.088379999999987</c:v>
                </c:pt>
                <c:pt idx="37259">
                  <c:v>-119.61477600000001</c:v>
                </c:pt>
                <c:pt idx="37260">
                  <c:v>-92.978506999999979</c:v>
                </c:pt>
                <c:pt idx="37261">
                  <c:v>-92.979397999999989</c:v>
                </c:pt>
                <c:pt idx="37262">
                  <c:v>-108.504214</c:v>
                </c:pt>
                <c:pt idx="37263">
                  <c:v>-108.45438</c:v>
                </c:pt>
                <c:pt idx="37264">
                  <c:v>-119.30759999999999</c:v>
                </c:pt>
                <c:pt idx="37265">
                  <c:v>-92.973006999999981</c:v>
                </c:pt>
                <c:pt idx="37266">
                  <c:v>-91.923377999999985</c:v>
                </c:pt>
                <c:pt idx="37267">
                  <c:v>-122.83363</c:v>
                </c:pt>
                <c:pt idx="37268">
                  <c:v>-119.28967</c:v>
                </c:pt>
                <c:pt idx="37269">
                  <c:v>-106.62890299999999</c:v>
                </c:pt>
                <c:pt idx="37270">
                  <c:v>-89.235202999999998</c:v>
                </c:pt>
                <c:pt idx="37271">
                  <c:v>-116.11305</c:v>
                </c:pt>
                <c:pt idx="37272">
                  <c:v>-88.250369999999975</c:v>
                </c:pt>
                <c:pt idx="37273">
                  <c:v>-95.460610000000003</c:v>
                </c:pt>
                <c:pt idx="37274">
                  <c:v>-108.276656</c:v>
                </c:pt>
                <c:pt idx="37275">
                  <c:v>-108.276656</c:v>
                </c:pt>
                <c:pt idx="37276">
                  <c:v>-118.38467300000001</c:v>
                </c:pt>
                <c:pt idx="37277">
                  <c:v>-116.11994</c:v>
                </c:pt>
                <c:pt idx="37278">
                  <c:v>-95.307019999999994</c:v>
                </c:pt>
                <c:pt idx="37279">
                  <c:v>-94.37190099999998</c:v>
                </c:pt>
                <c:pt idx="37280">
                  <c:v>-94.371549999999999</c:v>
                </c:pt>
                <c:pt idx="37281">
                  <c:v>-112.6724</c:v>
                </c:pt>
                <c:pt idx="37282">
                  <c:v>-112.48567</c:v>
                </c:pt>
                <c:pt idx="37283">
                  <c:v>-123.90898</c:v>
                </c:pt>
                <c:pt idx="37284">
                  <c:v>-123.903772</c:v>
                </c:pt>
                <c:pt idx="37285">
                  <c:v>-91.488992999999979</c:v>
                </c:pt>
                <c:pt idx="37286">
                  <c:v>-87.866118999999998</c:v>
                </c:pt>
                <c:pt idx="37287">
                  <c:v>-86.19935199999999</c:v>
                </c:pt>
                <c:pt idx="37288">
                  <c:v>-118.3468</c:v>
                </c:pt>
                <c:pt idx="37289">
                  <c:v>-118.34901000000001</c:v>
                </c:pt>
                <c:pt idx="37290">
                  <c:v>-118.38084000000001</c:v>
                </c:pt>
                <c:pt idx="37291">
                  <c:v>-89.501254000000003</c:v>
                </c:pt>
                <c:pt idx="37292">
                  <c:v>-118.31644</c:v>
                </c:pt>
                <c:pt idx="37293">
                  <c:v>-94.886251000000001</c:v>
                </c:pt>
                <c:pt idx="37294">
                  <c:v>-88.655629999999974</c:v>
                </c:pt>
                <c:pt idx="37295">
                  <c:v>-91.831255999999996</c:v>
                </c:pt>
                <c:pt idx="37296">
                  <c:v>-67.843964999999997</c:v>
                </c:pt>
                <c:pt idx="37297">
                  <c:v>-92.880539999999982</c:v>
                </c:pt>
                <c:pt idx="37298">
                  <c:v>-112.940242</c:v>
                </c:pt>
                <c:pt idx="37299">
                  <c:v>-123.20744000000001</c:v>
                </c:pt>
                <c:pt idx="37300">
                  <c:v>-100.680482</c:v>
                </c:pt>
                <c:pt idx="37301">
                  <c:v>-122.900233</c:v>
                </c:pt>
                <c:pt idx="37302">
                  <c:v>-122.932075</c:v>
                </c:pt>
                <c:pt idx="37303">
                  <c:v>-122.92292500000001</c:v>
                </c:pt>
                <c:pt idx="37304">
                  <c:v>-122.87898</c:v>
                </c:pt>
                <c:pt idx="37305">
                  <c:v>-122.91721</c:v>
                </c:pt>
                <c:pt idx="37306">
                  <c:v>-119.16021000000001</c:v>
                </c:pt>
                <c:pt idx="37307">
                  <c:v>-119.23245199999999</c:v>
                </c:pt>
                <c:pt idx="37308">
                  <c:v>-119.225388</c:v>
                </c:pt>
                <c:pt idx="37309">
                  <c:v>-119.24964</c:v>
                </c:pt>
                <c:pt idx="37310">
                  <c:v>-119.516863</c:v>
                </c:pt>
                <c:pt idx="37311">
                  <c:v>-119.516863</c:v>
                </c:pt>
                <c:pt idx="37312">
                  <c:v>-119.276096</c:v>
                </c:pt>
                <c:pt idx="37313">
                  <c:v>-119.12307699999999</c:v>
                </c:pt>
                <c:pt idx="37314">
                  <c:v>-119.92161</c:v>
                </c:pt>
                <c:pt idx="37315">
                  <c:v>-119.93049000000001</c:v>
                </c:pt>
                <c:pt idx="37316">
                  <c:v>-118.480374</c:v>
                </c:pt>
                <c:pt idx="37317">
                  <c:v>-114.156752</c:v>
                </c:pt>
                <c:pt idx="37318">
                  <c:v>-96.608329999999981</c:v>
                </c:pt>
                <c:pt idx="37319">
                  <c:v>-96.937959000000006</c:v>
                </c:pt>
                <c:pt idx="37320">
                  <c:v>-119.21361</c:v>
                </c:pt>
                <c:pt idx="37321">
                  <c:v>-119.27372</c:v>
                </c:pt>
                <c:pt idx="37322">
                  <c:v>-96.106568999999979</c:v>
                </c:pt>
                <c:pt idx="37323">
                  <c:v>-119.27655</c:v>
                </c:pt>
                <c:pt idx="37324">
                  <c:v>-119.27561</c:v>
                </c:pt>
                <c:pt idx="37325">
                  <c:v>-119.27890499999999</c:v>
                </c:pt>
                <c:pt idx="37326">
                  <c:v>-123.357755</c:v>
                </c:pt>
                <c:pt idx="37327">
                  <c:v>-120.01073</c:v>
                </c:pt>
                <c:pt idx="37328">
                  <c:v>-94.19947999999998</c:v>
                </c:pt>
                <c:pt idx="37329">
                  <c:v>-94.19947999999998</c:v>
                </c:pt>
                <c:pt idx="37330">
                  <c:v>-94.19947999999998</c:v>
                </c:pt>
                <c:pt idx="37331">
                  <c:v>-94.19947999999998</c:v>
                </c:pt>
                <c:pt idx="37332">
                  <c:v>-94.19947999999998</c:v>
                </c:pt>
                <c:pt idx="37333">
                  <c:v>-124.059612</c:v>
                </c:pt>
                <c:pt idx="37334">
                  <c:v>-119.28084200000001</c:v>
                </c:pt>
                <c:pt idx="37335">
                  <c:v>-90.658399999999986</c:v>
                </c:pt>
                <c:pt idx="37336">
                  <c:v>-87.384249999999994</c:v>
                </c:pt>
                <c:pt idx="37337">
                  <c:v>-116.760902</c:v>
                </c:pt>
                <c:pt idx="37338">
                  <c:v>-119.898309</c:v>
                </c:pt>
                <c:pt idx="37339">
                  <c:v>-94.794939999999997</c:v>
                </c:pt>
                <c:pt idx="37340">
                  <c:v>-94.215667999999994</c:v>
                </c:pt>
                <c:pt idx="37341">
                  <c:v>-91.830611000000005</c:v>
                </c:pt>
                <c:pt idx="37342">
                  <c:v>-104.27711499999999</c:v>
                </c:pt>
                <c:pt idx="37343">
                  <c:v>-94.212010000000006</c:v>
                </c:pt>
                <c:pt idx="37344">
                  <c:v>-116.97880000000001</c:v>
                </c:pt>
                <c:pt idx="37345">
                  <c:v>-116.9911</c:v>
                </c:pt>
                <c:pt idx="37346">
                  <c:v>-112.72095</c:v>
                </c:pt>
                <c:pt idx="37347">
                  <c:v>-95.714577000000006</c:v>
                </c:pt>
                <c:pt idx="37348">
                  <c:v>-117.05240999999999</c:v>
                </c:pt>
                <c:pt idx="37349">
                  <c:v>-108.54177300000001</c:v>
                </c:pt>
                <c:pt idx="37350">
                  <c:v>-95.115290000000002</c:v>
                </c:pt>
                <c:pt idx="37351">
                  <c:v>-90.164230000000003</c:v>
                </c:pt>
                <c:pt idx="37352">
                  <c:v>-120.740144</c:v>
                </c:pt>
                <c:pt idx="37353">
                  <c:v>-120.740144</c:v>
                </c:pt>
                <c:pt idx="37354">
                  <c:v>-91.892578999999984</c:v>
                </c:pt>
                <c:pt idx="37355">
                  <c:v>-84.37799099999998</c:v>
                </c:pt>
                <c:pt idx="37356">
                  <c:v>-84.368360999999979</c:v>
                </c:pt>
                <c:pt idx="37357">
                  <c:v>-89.940883999999997</c:v>
                </c:pt>
                <c:pt idx="37358">
                  <c:v>-87.66934999999998</c:v>
                </c:pt>
                <c:pt idx="37359">
                  <c:v>-94.071212000000003</c:v>
                </c:pt>
                <c:pt idx="37360">
                  <c:v>-94.071212000000003</c:v>
                </c:pt>
                <c:pt idx="37361">
                  <c:v>-87.60471699999998</c:v>
                </c:pt>
                <c:pt idx="37362">
                  <c:v>-87.603769999999983</c:v>
                </c:pt>
                <c:pt idx="37363">
                  <c:v>-123.89451699999999</c:v>
                </c:pt>
                <c:pt idx="37364">
                  <c:v>-90.665153000000004</c:v>
                </c:pt>
                <c:pt idx="37365">
                  <c:v>-87.467780000000005</c:v>
                </c:pt>
                <c:pt idx="37366">
                  <c:v>-122.58214099999999</c:v>
                </c:pt>
                <c:pt idx="37367">
                  <c:v>-120.482052</c:v>
                </c:pt>
                <c:pt idx="37368">
                  <c:v>-120.48093</c:v>
                </c:pt>
                <c:pt idx="37369">
                  <c:v>-122.377444</c:v>
                </c:pt>
                <c:pt idx="37370">
                  <c:v>-111.988321</c:v>
                </c:pt>
                <c:pt idx="37371">
                  <c:v>-120.49913599999999</c:v>
                </c:pt>
                <c:pt idx="37372">
                  <c:v>-92.671042999999969</c:v>
                </c:pt>
                <c:pt idx="37373">
                  <c:v>-120.56386000000001</c:v>
                </c:pt>
                <c:pt idx="37374">
                  <c:v>-112.021209</c:v>
                </c:pt>
                <c:pt idx="37375">
                  <c:v>-120.554734</c:v>
                </c:pt>
                <c:pt idx="37376">
                  <c:v>-120.55817</c:v>
                </c:pt>
                <c:pt idx="37377">
                  <c:v>-112.006356</c:v>
                </c:pt>
                <c:pt idx="37378">
                  <c:v>-120.55616000000001</c:v>
                </c:pt>
                <c:pt idx="37379">
                  <c:v>-120.55616999999999</c:v>
                </c:pt>
                <c:pt idx="37380">
                  <c:v>-122.779794</c:v>
                </c:pt>
                <c:pt idx="37381">
                  <c:v>-122.956416</c:v>
                </c:pt>
                <c:pt idx="37382">
                  <c:v>-87.584027000000006</c:v>
                </c:pt>
                <c:pt idx="37383">
                  <c:v>-122.967433</c:v>
                </c:pt>
                <c:pt idx="37384">
                  <c:v>-92.107690000000005</c:v>
                </c:pt>
                <c:pt idx="37385">
                  <c:v>-92.070349999999991</c:v>
                </c:pt>
                <c:pt idx="37386">
                  <c:v>-122.98778</c:v>
                </c:pt>
                <c:pt idx="37387">
                  <c:v>-122.95437</c:v>
                </c:pt>
                <c:pt idx="37388">
                  <c:v>-116.99803</c:v>
                </c:pt>
                <c:pt idx="37389">
                  <c:v>-116.994884</c:v>
                </c:pt>
                <c:pt idx="37390">
                  <c:v>-92.461470000000006</c:v>
                </c:pt>
                <c:pt idx="37391">
                  <c:v>-68.649409000000006</c:v>
                </c:pt>
                <c:pt idx="37392">
                  <c:v>-68.649409000000006</c:v>
                </c:pt>
                <c:pt idx="37393">
                  <c:v>-117.022189</c:v>
                </c:pt>
                <c:pt idx="37394">
                  <c:v>-117.01072000000001</c:v>
                </c:pt>
                <c:pt idx="37395">
                  <c:v>-92.167068</c:v>
                </c:pt>
                <c:pt idx="37396">
                  <c:v>-92.157560000000004</c:v>
                </c:pt>
                <c:pt idx="37397">
                  <c:v>-92.156498999999968</c:v>
                </c:pt>
                <c:pt idx="37398">
                  <c:v>-117.16637900000001</c:v>
                </c:pt>
                <c:pt idx="37399">
                  <c:v>-92.160297</c:v>
                </c:pt>
                <c:pt idx="37400">
                  <c:v>-92.160150999999999</c:v>
                </c:pt>
                <c:pt idx="37401">
                  <c:v>-92.159186999999989</c:v>
                </c:pt>
                <c:pt idx="37402">
                  <c:v>-67.83467899999998</c:v>
                </c:pt>
                <c:pt idx="37403">
                  <c:v>-100.77365</c:v>
                </c:pt>
                <c:pt idx="37404">
                  <c:v>-100.776122</c:v>
                </c:pt>
                <c:pt idx="37405">
                  <c:v>-92.101249999999993</c:v>
                </c:pt>
                <c:pt idx="37406">
                  <c:v>-100.64105000000001</c:v>
                </c:pt>
                <c:pt idx="37407">
                  <c:v>-100.798906</c:v>
                </c:pt>
                <c:pt idx="37408">
                  <c:v>-92.086747999999986</c:v>
                </c:pt>
                <c:pt idx="37409">
                  <c:v>-92.085669999999993</c:v>
                </c:pt>
                <c:pt idx="37410">
                  <c:v>-92.087267999999995</c:v>
                </c:pt>
                <c:pt idx="37411">
                  <c:v>-100.784848</c:v>
                </c:pt>
                <c:pt idx="37412">
                  <c:v>-100.79352</c:v>
                </c:pt>
                <c:pt idx="37413">
                  <c:v>-100.77981200000001</c:v>
                </c:pt>
                <c:pt idx="37414">
                  <c:v>-92.157663999999997</c:v>
                </c:pt>
                <c:pt idx="37415">
                  <c:v>-92.146590000000003</c:v>
                </c:pt>
                <c:pt idx="37416">
                  <c:v>-100.77933</c:v>
                </c:pt>
                <c:pt idx="37417">
                  <c:v>-100.78151800000001</c:v>
                </c:pt>
                <c:pt idx="37418">
                  <c:v>-100.780586</c:v>
                </c:pt>
                <c:pt idx="37419">
                  <c:v>-92.171176999999986</c:v>
                </c:pt>
                <c:pt idx="37420">
                  <c:v>-92.186279999999982</c:v>
                </c:pt>
                <c:pt idx="37421">
                  <c:v>-92.185718999999992</c:v>
                </c:pt>
                <c:pt idx="37422">
                  <c:v>-96.843413999999996</c:v>
                </c:pt>
                <c:pt idx="37423">
                  <c:v>-102.662026</c:v>
                </c:pt>
                <c:pt idx="37424">
                  <c:v>-96.859160000000003</c:v>
                </c:pt>
                <c:pt idx="37425">
                  <c:v>-100.80963</c:v>
                </c:pt>
                <c:pt idx="37426">
                  <c:v>-100.767608</c:v>
                </c:pt>
                <c:pt idx="37427">
                  <c:v>-100.760704</c:v>
                </c:pt>
                <c:pt idx="37428">
                  <c:v>-100.811454</c:v>
                </c:pt>
                <c:pt idx="37429">
                  <c:v>-113.69977</c:v>
                </c:pt>
                <c:pt idx="37430">
                  <c:v>-100.763852</c:v>
                </c:pt>
                <c:pt idx="37431">
                  <c:v>-114.0287</c:v>
                </c:pt>
                <c:pt idx="37432">
                  <c:v>-100.77925</c:v>
                </c:pt>
                <c:pt idx="37433">
                  <c:v>-96.864833000000004</c:v>
                </c:pt>
                <c:pt idx="37434">
                  <c:v>-96.798974000000001</c:v>
                </c:pt>
                <c:pt idx="37435">
                  <c:v>-96.845211000000006</c:v>
                </c:pt>
                <c:pt idx="37436">
                  <c:v>-100.79601</c:v>
                </c:pt>
                <c:pt idx="37437">
                  <c:v>-96.83802</c:v>
                </c:pt>
                <c:pt idx="37438">
                  <c:v>-96.799149999999997</c:v>
                </c:pt>
                <c:pt idx="37439">
                  <c:v>-68.004587999999998</c:v>
                </c:pt>
                <c:pt idx="37440">
                  <c:v>-96.857417999999981</c:v>
                </c:pt>
                <c:pt idx="37441">
                  <c:v>-96.857417999999981</c:v>
                </c:pt>
                <c:pt idx="37442">
                  <c:v>-117.37426000000001</c:v>
                </c:pt>
                <c:pt idx="37443">
                  <c:v>-68.001260000000002</c:v>
                </c:pt>
                <c:pt idx="37444">
                  <c:v>-96.854691000000003</c:v>
                </c:pt>
                <c:pt idx="37445">
                  <c:v>-96.789959999999994</c:v>
                </c:pt>
                <c:pt idx="37446">
                  <c:v>-103.15646099999999</c:v>
                </c:pt>
                <c:pt idx="37447">
                  <c:v>-98.719087000000002</c:v>
                </c:pt>
                <c:pt idx="37448">
                  <c:v>-114.025612</c:v>
                </c:pt>
                <c:pt idx="37449">
                  <c:v>-114.031654</c:v>
                </c:pt>
                <c:pt idx="37450">
                  <c:v>-96.831655999999995</c:v>
                </c:pt>
                <c:pt idx="37451">
                  <c:v>-98.746673000000001</c:v>
                </c:pt>
                <c:pt idx="37452">
                  <c:v>-114.04589</c:v>
                </c:pt>
                <c:pt idx="37453">
                  <c:v>-114.03491</c:v>
                </c:pt>
                <c:pt idx="37454">
                  <c:v>-114.04412000000001</c:v>
                </c:pt>
                <c:pt idx="37455">
                  <c:v>-96.867514999999997</c:v>
                </c:pt>
                <c:pt idx="37456">
                  <c:v>-117.522961</c:v>
                </c:pt>
                <c:pt idx="37457">
                  <c:v>-98.706626999999997</c:v>
                </c:pt>
                <c:pt idx="37458">
                  <c:v>-98.749879000000007</c:v>
                </c:pt>
                <c:pt idx="37459">
                  <c:v>-98.699455</c:v>
                </c:pt>
                <c:pt idx="37460">
                  <c:v>-98.009860000000003</c:v>
                </c:pt>
                <c:pt idx="37461">
                  <c:v>-95.741755999999995</c:v>
                </c:pt>
                <c:pt idx="37462">
                  <c:v>-123.85463</c:v>
                </c:pt>
                <c:pt idx="37463">
                  <c:v>-120.53447</c:v>
                </c:pt>
                <c:pt idx="37464">
                  <c:v>-123.88148</c:v>
                </c:pt>
                <c:pt idx="37465">
                  <c:v>-88.652065999999991</c:v>
                </c:pt>
                <c:pt idx="37466">
                  <c:v>-120.53815</c:v>
                </c:pt>
                <c:pt idx="37467">
                  <c:v>-113.89268</c:v>
                </c:pt>
                <c:pt idx="37468">
                  <c:v>-113.89268</c:v>
                </c:pt>
                <c:pt idx="37469">
                  <c:v>-122.938785</c:v>
                </c:pt>
                <c:pt idx="37470">
                  <c:v>-122.93914700000001</c:v>
                </c:pt>
                <c:pt idx="37471">
                  <c:v>-122.938515</c:v>
                </c:pt>
                <c:pt idx="37472">
                  <c:v>-122.93815600000001</c:v>
                </c:pt>
                <c:pt idx="37473">
                  <c:v>-122.14470900000001</c:v>
                </c:pt>
                <c:pt idx="37474">
                  <c:v>-122.14470900000001</c:v>
                </c:pt>
                <c:pt idx="37475">
                  <c:v>-122.14470900000001</c:v>
                </c:pt>
                <c:pt idx="37476">
                  <c:v>-122.14470900000001</c:v>
                </c:pt>
                <c:pt idx="37477">
                  <c:v>-122.14470900000001</c:v>
                </c:pt>
                <c:pt idx="37478">
                  <c:v>-122.9293</c:v>
                </c:pt>
                <c:pt idx="37479">
                  <c:v>-122.84593099999999</c:v>
                </c:pt>
                <c:pt idx="37480">
                  <c:v>-122.80934999999999</c:v>
                </c:pt>
                <c:pt idx="37481">
                  <c:v>-122.76937</c:v>
                </c:pt>
                <c:pt idx="37482">
                  <c:v>-122.84236</c:v>
                </c:pt>
                <c:pt idx="37483">
                  <c:v>-122.76653</c:v>
                </c:pt>
                <c:pt idx="37484">
                  <c:v>-122.8451</c:v>
                </c:pt>
                <c:pt idx="37485">
                  <c:v>-122.766245</c:v>
                </c:pt>
                <c:pt idx="37486">
                  <c:v>-109.422618</c:v>
                </c:pt>
                <c:pt idx="37487">
                  <c:v>-124.168307</c:v>
                </c:pt>
                <c:pt idx="37488">
                  <c:v>-122.355147</c:v>
                </c:pt>
                <c:pt idx="37489">
                  <c:v>-94.913289000000006</c:v>
                </c:pt>
                <c:pt idx="37490">
                  <c:v>-122.31242</c:v>
                </c:pt>
                <c:pt idx="37491">
                  <c:v>-122.636549</c:v>
                </c:pt>
                <c:pt idx="37492">
                  <c:v>-119.26702</c:v>
                </c:pt>
                <c:pt idx="37493">
                  <c:v>-119.25996000000001</c:v>
                </c:pt>
                <c:pt idx="37494">
                  <c:v>-88.57002</c:v>
                </c:pt>
                <c:pt idx="37495">
                  <c:v>-112.382953</c:v>
                </c:pt>
                <c:pt idx="37496">
                  <c:v>-119.26344</c:v>
                </c:pt>
                <c:pt idx="37497">
                  <c:v>-119.27715000000001</c:v>
                </c:pt>
                <c:pt idx="37498">
                  <c:v>-122.29402399999999</c:v>
                </c:pt>
                <c:pt idx="37499">
                  <c:v>-119.278809</c:v>
                </c:pt>
                <c:pt idx="37500">
                  <c:v>-122.28977</c:v>
                </c:pt>
                <c:pt idx="37501">
                  <c:v>-123.82704200000001</c:v>
                </c:pt>
                <c:pt idx="37502">
                  <c:v>-123.82704200000001</c:v>
                </c:pt>
                <c:pt idx="37503">
                  <c:v>-122.50773</c:v>
                </c:pt>
                <c:pt idx="37504">
                  <c:v>-122.29245899999999</c:v>
                </c:pt>
                <c:pt idx="37505">
                  <c:v>-120.94764000000001</c:v>
                </c:pt>
                <c:pt idx="37506">
                  <c:v>-122.285312</c:v>
                </c:pt>
                <c:pt idx="37507">
                  <c:v>-122.294556</c:v>
                </c:pt>
                <c:pt idx="37508">
                  <c:v>-67.93038</c:v>
                </c:pt>
                <c:pt idx="37509">
                  <c:v>-122.29114</c:v>
                </c:pt>
                <c:pt idx="37510">
                  <c:v>-122.49996</c:v>
                </c:pt>
                <c:pt idx="37511">
                  <c:v>-122.50206</c:v>
                </c:pt>
                <c:pt idx="37512">
                  <c:v>-122.35624</c:v>
                </c:pt>
                <c:pt idx="37513">
                  <c:v>-122.43044</c:v>
                </c:pt>
                <c:pt idx="37514">
                  <c:v>-122.50397599999999</c:v>
                </c:pt>
                <c:pt idx="37515">
                  <c:v>-119.31108999999999</c:v>
                </c:pt>
                <c:pt idx="37516">
                  <c:v>-122.51368600000001</c:v>
                </c:pt>
                <c:pt idx="37517">
                  <c:v>-122.479985</c:v>
                </c:pt>
                <c:pt idx="37518">
                  <c:v>-122.15713</c:v>
                </c:pt>
                <c:pt idx="37519">
                  <c:v>-122.51943</c:v>
                </c:pt>
                <c:pt idx="37520">
                  <c:v>-122.43353999999999</c:v>
                </c:pt>
                <c:pt idx="37521">
                  <c:v>-122.47669999999999</c:v>
                </c:pt>
                <c:pt idx="37522">
                  <c:v>-122.2889</c:v>
                </c:pt>
                <c:pt idx="37523">
                  <c:v>-120.91925000000001</c:v>
                </c:pt>
                <c:pt idx="37524">
                  <c:v>-122.538079</c:v>
                </c:pt>
                <c:pt idx="37525">
                  <c:v>-122.548956</c:v>
                </c:pt>
                <c:pt idx="37526">
                  <c:v>-122.2818</c:v>
                </c:pt>
                <c:pt idx="37527">
                  <c:v>-122.420315</c:v>
                </c:pt>
                <c:pt idx="37528">
                  <c:v>-122.46995</c:v>
                </c:pt>
                <c:pt idx="37529">
                  <c:v>-122.48575</c:v>
                </c:pt>
                <c:pt idx="37530">
                  <c:v>-122.51761999999999</c:v>
                </c:pt>
                <c:pt idx="37531">
                  <c:v>-122.433306</c:v>
                </c:pt>
                <c:pt idx="37532">
                  <c:v>-122.29492999999999</c:v>
                </c:pt>
                <c:pt idx="37533">
                  <c:v>-121.98205</c:v>
                </c:pt>
                <c:pt idx="37534">
                  <c:v>-122.46016</c:v>
                </c:pt>
                <c:pt idx="37535">
                  <c:v>-122.504</c:v>
                </c:pt>
                <c:pt idx="37536">
                  <c:v>-122.30217</c:v>
                </c:pt>
                <c:pt idx="37537">
                  <c:v>-122.242881</c:v>
                </c:pt>
                <c:pt idx="37538">
                  <c:v>-122.248124</c:v>
                </c:pt>
                <c:pt idx="37539">
                  <c:v>-122.248851</c:v>
                </c:pt>
                <c:pt idx="37540">
                  <c:v>-122.2319</c:v>
                </c:pt>
                <c:pt idx="37541">
                  <c:v>-122.468036</c:v>
                </c:pt>
                <c:pt idx="37542">
                  <c:v>-122.50478</c:v>
                </c:pt>
                <c:pt idx="37543">
                  <c:v>-116.63354099999999</c:v>
                </c:pt>
                <c:pt idx="37544">
                  <c:v>-116.63354099999999</c:v>
                </c:pt>
                <c:pt idx="37545">
                  <c:v>-122.50461300000001</c:v>
                </c:pt>
                <c:pt idx="37546">
                  <c:v>-93.528253000000007</c:v>
                </c:pt>
                <c:pt idx="37547">
                  <c:v>-119.99866</c:v>
                </c:pt>
                <c:pt idx="37548">
                  <c:v>-122.429</c:v>
                </c:pt>
                <c:pt idx="37549">
                  <c:v>-123.10912</c:v>
                </c:pt>
                <c:pt idx="37550">
                  <c:v>-123.11051</c:v>
                </c:pt>
                <c:pt idx="37551">
                  <c:v>-122.47960399999999</c:v>
                </c:pt>
                <c:pt idx="37552">
                  <c:v>-122.2385</c:v>
                </c:pt>
                <c:pt idx="37553">
                  <c:v>-122.52815</c:v>
                </c:pt>
                <c:pt idx="37554">
                  <c:v>-122.483918</c:v>
                </c:pt>
                <c:pt idx="37555">
                  <c:v>-122.52703</c:v>
                </c:pt>
                <c:pt idx="37556">
                  <c:v>-122.48438</c:v>
                </c:pt>
                <c:pt idx="37557">
                  <c:v>-122.53236</c:v>
                </c:pt>
                <c:pt idx="37558">
                  <c:v>-122.44925000000001</c:v>
                </c:pt>
                <c:pt idx="37559">
                  <c:v>-122.46246499999999</c:v>
                </c:pt>
                <c:pt idx="37560">
                  <c:v>-122.42149000000001</c:v>
                </c:pt>
                <c:pt idx="37561">
                  <c:v>-68.597859999999997</c:v>
                </c:pt>
                <c:pt idx="37562">
                  <c:v>-122.44445</c:v>
                </c:pt>
                <c:pt idx="37563">
                  <c:v>-122.44445</c:v>
                </c:pt>
                <c:pt idx="37564">
                  <c:v>-122.520096</c:v>
                </c:pt>
                <c:pt idx="37565">
                  <c:v>-122.44164000000001</c:v>
                </c:pt>
                <c:pt idx="37566">
                  <c:v>-68.590953999999996</c:v>
                </c:pt>
                <c:pt idx="37567">
                  <c:v>-122.52522</c:v>
                </c:pt>
                <c:pt idx="37568">
                  <c:v>-93.595746999999989</c:v>
                </c:pt>
                <c:pt idx="37569">
                  <c:v>-122.301316</c:v>
                </c:pt>
                <c:pt idx="37570">
                  <c:v>-122.24678400000001</c:v>
                </c:pt>
                <c:pt idx="37571">
                  <c:v>-122.24531</c:v>
                </c:pt>
                <c:pt idx="37572">
                  <c:v>-122.321309</c:v>
                </c:pt>
                <c:pt idx="37573">
                  <c:v>-122.312853</c:v>
                </c:pt>
                <c:pt idx="37574">
                  <c:v>-122.327699</c:v>
                </c:pt>
                <c:pt idx="37575">
                  <c:v>-122.31766</c:v>
                </c:pt>
                <c:pt idx="37576">
                  <c:v>-122.20912800000001</c:v>
                </c:pt>
                <c:pt idx="37577">
                  <c:v>-122.24475</c:v>
                </c:pt>
                <c:pt idx="37578">
                  <c:v>-122.2458</c:v>
                </c:pt>
                <c:pt idx="37579">
                  <c:v>-122.32746400000001</c:v>
                </c:pt>
                <c:pt idx="37580">
                  <c:v>-122.58269</c:v>
                </c:pt>
                <c:pt idx="37581">
                  <c:v>-122.58369</c:v>
                </c:pt>
                <c:pt idx="37582">
                  <c:v>-122.22868</c:v>
                </c:pt>
                <c:pt idx="37583">
                  <c:v>-122.23058</c:v>
                </c:pt>
                <c:pt idx="37584">
                  <c:v>-122.31459</c:v>
                </c:pt>
                <c:pt idx="37585">
                  <c:v>-122.334641</c:v>
                </c:pt>
                <c:pt idx="37586">
                  <c:v>-122.580693</c:v>
                </c:pt>
                <c:pt idx="37587">
                  <c:v>-122.312665</c:v>
                </c:pt>
                <c:pt idx="37588">
                  <c:v>-111.350571</c:v>
                </c:pt>
                <c:pt idx="37589">
                  <c:v>-111.350571</c:v>
                </c:pt>
                <c:pt idx="37590">
                  <c:v>-111.350571</c:v>
                </c:pt>
                <c:pt idx="37591">
                  <c:v>-122.25060000000001</c:v>
                </c:pt>
                <c:pt idx="37592">
                  <c:v>-122.223021</c:v>
                </c:pt>
                <c:pt idx="37593">
                  <c:v>-122.314607</c:v>
                </c:pt>
                <c:pt idx="37594">
                  <c:v>-122.23112399999999</c:v>
                </c:pt>
                <c:pt idx="37595">
                  <c:v>-122.22062</c:v>
                </c:pt>
                <c:pt idx="37596">
                  <c:v>-121.624616</c:v>
                </c:pt>
                <c:pt idx="37597">
                  <c:v>-122.24011</c:v>
                </c:pt>
                <c:pt idx="37598">
                  <c:v>-122.16633</c:v>
                </c:pt>
                <c:pt idx="37599">
                  <c:v>-122.308025</c:v>
                </c:pt>
                <c:pt idx="37600">
                  <c:v>-122.02186</c:v>
                </c:pt>
                <c:pt idx="37601">
                  <c:v>-122.23583000000001</c:v>
                </c:pt>
                <c:pt idx="37602">
                  <c:v>-122.195663</c:v>
                </c:pt>
                <c:pt idx="37603">
                  <c:v>-122.203864</c:v>
                </c:pt>
                <c:pt idx="37604">
                  <c:v>-122.30132</c:v>
                </c:pt>
                <c:pt idx="37605">
                  <c:v>-122.22676</c:v>
                </c:pt>
                <c:pt idx="37606">
                  <c:v>-122.18808</c:v>
                </c:pt>
                <c:pt idx="37607">
                  <c:v>-122.168359</c:v>
                </c:pt>
                <c:pt idx="37608">
                  <c:v>-122.16369400000001</c:v>
                </c:pt>
                <c:pt idx="37609">
                  <c:v>-122.206324</c:v>
                </c:pt>
                <c:pt idx="37610">
                  <c:v>-122.192319</c:v>
                </c:pt>
                <c:pt idx="37611">
                  <c:v>-122.247022</c:v>
                </c:pt>
                <c:pt idx="37612">
                  <c:v>-122.28499100000001</c:v>
                </c:pt>
                <c:pt idx="37613">
                  <c:v>-122.29608</c:v>
                </c:pt>
                <c:pt idx="37614">
                  <c:v>-122.25633000000001</c:v>
                </c:pt>
                <c:pt idx="37615">
                  <c:v>-122.28981</c:v>
                </c:pt>
                <c:pt idx="37616">
                  <c:v>-122.25363</c:v>
                </c:pt>
                <c:pt idx="37617">
                  <c:v>-122.24996</c:v>
                </c:pt>
                <c:pt idx="37618">
                  <c:v>-122.22411</c:v>
                </c:pt>
                <c:pt idx="37619">
                  <c:v>-122.24995</c:v>
                </c:pt>
                <c:pt idx="37620">
                  <c:v>-122.2324</c:v>
                </c:pt>
                <c:pt idx="37621">
                  <c:v>-92.92604799999998</c:v>
                </c:pt>
                <c:pt idx="37622">
                  <c:v>-122.23245</c:v>
                </c:pt>
                <c:pt idx="37623">
                  <c:v>-92.926829999999995</c:v>
                </c:pt>
                <c:pt idx="37624">
                  <c:v>-122.23341000000001</c:v>
                </c:pt>
                <c:pt idx="37625">
                  <c:v>-122.30007000000001</c:v>
                </c:pt>
                <c:pt idx="37626">
                  <c:v>-122.2479</c:v>
                </c:pt>
                <c:pt idx="37627">
                  <c:v>-122.24379999999999</c:v>
                </c:pt>
                <c:pt idx="37628">
                  <c:v>-120.59962299999999</c:v>
                </c:pt>
                <c:pt idx="37629">
                  <c:v>-120.59962299999999</c:v>
                </c:pt>
                <c:pt idx="37630">
                  <c:v>-120.59962299999999</c:v>
                </c:pt>
                <c:pt idx="37631">
                  <c:v>-122.196018</c:v>
                </c:pt>
                <c:pt idx="37632">
                  <c:v>-120.31044</c:v>
                </c:pt>
                <c:pt idx="37633">
                  <c:v>-120.31041</c:v>
                </c:pt>
                <c:pt idx="37634">
                  <c:v>-122.23551</c:v>
                </c:pt>
                <c:pt idx="37635">
                  <c:v>-122.253676</c:v>
                </c:pt>
                <c:pt idx="37636">
                  <c:v>-122.23751799999999</c:v>
                </c:pt>
                <c:pt idx="37637">
                  <c:v>-122.25306</c:v>
                </c:pt>
                <c:pt idx="37638">
                  <c:v>-122.24675999999999</c:v>
                </c:pt>
                <c:pt idx="37639">
                  <c:v>-122.24814000000001</c:v>
                </c:pt>
                <c:pt idx="37640">
                  <c:v>-122.324246</c:v>
                </c:pt>
                <c:pt idx="37641">
                  <c:v>-122.32585</c:v>
                </c:pt>
                <c:pt idx="37642">
                  <c:v>-122.29499</c:v>
                </c:pt>
                <c:pt idx="37643">
                  <c:v>-122.2403</c:v>
                </c:pt>
                <c:pt idx="37644">
                  <c:v>-122.32680000000001</c:v>
                </c:pt>
                <c:pt idx="37645">
                  <c:v>-122.32789</c:v>
                </c:pt>
                <c:pt idx="37646">
                  <c:v>-122.29092</c:v>
                </c:pt>
                <c:pt idx="37647">
                  <c:v>-122.145135</c:v>
                </c:pt>
                <c:pt idx="37648">
                  <c:v>-122.227</c:v>
                </c:pt>
                <c:pt idx="37649">
                  <c:v>-122.24446399999999</c:v>
                </c:pt>
                <c:pt idx="37650">
                  <c:v>-122.193853</c:v>
                </c:pt>
                <c:pt idx="37651">
                  <c:v>-122.19977</c:v>
                </c:pt>
                <c:pt idx="37652">
                  <c:v>-122.21724</c:v>
                </c:pt>
                <c:pt idx="37653">
                  <c:v>-122.22472</c:v>
                </c:pt>
                <c:pt idx="37654">
                  <c:v>-122.22642999999999</c:v>
                </c:pt>
                <c:pt idx="37655">
                  <c:v>-122.260221</c:v>
                </c:pt>
                <c:pt idx="37656">
                  <c:v>-122.25658900000001</c:v>
                </c:pt>
                <c:pt idx="37657">
                  <c:v>-122.22857</c:v>
                </c:pt>
                <c:pt idx="37658">
                  <c:v>-122.230729</c:v>
                </c:pt>
                <c:pt idx="37659">
                  <c:v>-122.24564599999999</c:v>
                </c:pt>
                <c:pt idx="37660">
                  <c:v>-122.21917000000001</c:v>
                </c:pt>
                <c:pt idx="37661">
                  <c:v>-122.22832</c:v>
                </c:pt>
                <c:pt idx="37662">
                  <c:v>-122.22075</c:v>
                </c:pt>
                <c:pt idx="37663">
                  <c:v>-122.221098</c:v>
                </c:pt>
                <c:pt idx="37664">
                  <c:v>-122.33356999999999</c:v>
                </c:pt>
                <c:pt idx="37665">
                  <c:v>-121.718102</c:v>
                </c:pt>
                <c:pt idx="37666">
                  <c:v>-94.879639999999981</c:v>
                </c:pt>
                <c:pt idx="37667">
                  <c:v>-122.30831000000001</c:v>
                </c:pt>
                <c:pt idx="37668">
                  <c:v>-122.33341</c:v>
                </c:pt>
                <c:pt idx="37669">
                  <c:v>-122.331768</c:v>
                </c:pt>
                <c:pt idx="37670">
                  <c:v>-122.20735000000001</c:v>
                </c:pt>
                <c:pt idx="37671">
                  <c:v>-117.57137</c:v>
                </c:pt>
                <c:pt idx="37672">
                  <c:v>-111.28814</c:v>
                </c:pt>
                <c:pt idx="37673">
                  <c:v>-111.25279</c:v>
                </c:pt>
                <c:pt idx="37674">
                  <c:v>-122.187645</c:v>
                </c:pt>
                <c:pt idx="37675">
                  <c:v>-97.226393000000002</c:v>
                </c:pt>
                <c:pt idx="37676">
                  <c:v>-122.168036</c:v>
                </c:pt>
                <c:pt idx="37677">
                  <c:v>-111.257711</c:v>
                </c:pt>
                <c:pt idx="37678">
                  <c:v>-122.172535</c:v>
                </c:pt>
                <c:pt idx="37679">
                  <c:v>-121.796031</c:v>
                </c:pt>
                <c:pt idx="37680">
                  <c:v>-122.15543</c:v>
                </c:pt>
                <c:pt idx="37681">
                  <c:v>-111.267431</c:v>
                </c:pt>
                <c:pt idx="37682">
                  <c:v>-121.832374</c:v>
                </c:pt>
                <c:pt idx="37683">
                  <c:v>-121.832374</c:v>
                </c:pt>
                <c:pt idx="37684">
                  <c:v>-121.832374</c:v>
                </c:pt>
                <c:pt idx="37685">
                  <c:v>-121.832374</c:v>
                </c:pt>
                <c:pt idx="37686">
                  <c:v>-121.832374</c:v>
                </c:pt>
                <c:pt idx="37687">
                  <c:v>-121.832374</c:v>
                </c:pt>
                <c:pt idx="37688">
                  <c:v>-121.832374</c:v>
                </c:pt>
                <c:pt idx="37689">
                  <c:v>-121.832374</c:v>
                </c:pt>
                <c:pt idx="37690">
                  <c:v>-121.832374</c:v>
                </c:pt>
                <c:pt idx="37691">
                  <c:v>-121.832374</c:v>
                </c:pt>
                <c:pt idx="37692">
                  <c:v>-121.832374</c:v>
                </c:pt>
                <c:pt idx="37693">
                  <c:v>-121.832374</c:v>
                </c:pt>
                <c:pt idx="37694">
                  <c:v>-121.832374</c:v>
                </c:pt>
                <c:pt idx="37695">
                  <c:v>-121.832374</c:v>
                </c:pt>
                <c:pt idx="37696">
                  <c:v>-121.832374</c:v>
                </c:pt>
                <c:pt idx="37697">
                  <c:v>-121.832374</c:v>
                </c:pt>
                <c:pt idx="37698">
                  <c:v>-121.832374</c:v>
                </c:pt>
                <c:pt idx="37699">
                  <c:v>-121.832374</c:v>
                </c:pt>
                <c:pt idx="37700">
                  <c:v>-122.22042</c:v>
                </c:pt>
                <c:pt idx="37701">
                  <c:v>-122.198931</c:v>
                </c:pt>
                <c:pt idx="37702">
                  <c:v>-122.27764999999999</c:v>
                </c:pt>
                <c:pt idx="37703">
                  <c:v>-111.2873</c:v>
                </c:pt>
                <c:pt idx="37704">
                  <c:v>-114.23304</c:v>
                </c:pt>
                <c:pt idx="37705">
                  <c:v>-122.630607</c:v>
                </c:pt>
                <c:pt idx="37706">
                  <c:v>-91.411703000000003</c:v>
                </c:pt>
                <c:pt idx="37707">
                  <c:v>-122.354732</c:v>
                </c:pt>
                <c:pt idx="37708">
                  <c:v>-122.646692</c:v>
                </c:pt>
                <c:pt idx="37709">
                  <c:v>-122.269616</c:v>
                </c:pt>
                <c:pt idx="37710">
                  <c:v>-92.540678</c:v>
                </c:pt>
                <c:pt idx="37711">
                  <c:v>-122.19323</c:v>
                </c:pt>
                <c:pt idx="37712">
                  <c:v>-122.19447</c:v>
                </c:pt>
                <c:pt idx="37713">
                  <c:v>-122.62296000000001</c:v>
                </c:pt>
                <c:pt idx="37714">
                  <c:v>-122.36154000000001</c:v>
                </c:pt>
                <c:pt idx="37715">
                  <c:v>-92.543700000000001</c:v>
                </c:pt>
                <c:pt idx="37716">
                  <c:v>-122.16283799999999</c:v>
                </c:pt>
                <c:pt idx="37717">
                  <c:v>-122.019526</c:v>
                </c:pt>
                <c:pt idx="37718">
                  <c:v>-122.0475</c:v>
                </c:pt>
                <c:pt idx="37719">
                  <c:v>-116.128367</c:v>
                </c:pt>
                <c:pt idx="37720">
                  <c:v>-122.00962</c:v>
                </c:pt>
                <c:pt idx="37721">
                  <c:v>-122.044105</c:v>
                </c:pt>
                <c:pt idx="37722">
                  <c:v>-122.06328000000001</c:v>
                </c:pt>
                <c:pt idx="37723">
                  <c:v>-122.039271</c:v>
                </c:pt>
                <c:pt idx="37724">
                  <c:v>-122.047164</c:v>
                </c:pt>
                <c:pt idx="37725">
                  <c:v>-122.04728799999999</c:v>
                </c:pt>
                <c:pt idx="37726">
                  <c:v>-121.881387</c:v>
                </c:pt>
                <c:pt idx="37727">
                  <c:v>-121.881387</c:v>
                </c:pt>
                <c:pt idx="37728">
                  <c:v>-121.881387</c:v>
                </c:pt>
                <c:pt idx="37729">
                  <c:v>-121.881387</c:v>
                </c:pt>
                <c:pt idx="37730">
                  <c:v>-122.67531</c:v>
                </c:pt>
                <c:pt idx="37731">
                  <c:v>-122.38486</c:v>
                </c:pt>
                <c:pt idx="37732">
                  <c:v>-122.37656</c:v>
                </c:pt>
                <c:pt idx="37733">
                  <c:v>-122.37130999999999</c:v>
                </c:pt>
                <c:pt idx="37734">
                  <c:v>-122.288882</c:v>
                </c:pt>
                <c:pt idx="37735">
                  <c:v>-122.66645</c:v>
                </c:pt>
                <c:pt idx="37736">
                  <c:v>-122.36113</c:v>
                </c:pt>
                <c:pt idx="37737">
                  <c:v>-122.17491</c:v>
                </c:pt>
                <c:pt idx="37738">
                  <c:v>-122.30889000000001</c:v>
                </c:pt>
                <c:pt idx="37739">
                  <c:v>-122.172664</c:v>
                </c:pt>
                <c:pt idx="37740">
                  <c:v>-122.13814600000001</c:v>
                </c:pt>
                <c:pt idx="37741">
                  <c:v>-122.126684</c:v>
                </c:pt>
                <c:pt idx="37742">
                  <c:v>-122.135953</c:v>
                </c:pt>
                <c:pt idx="37743">
                  <c:v>-122.38597</c:v>
                </c:pt>
                <c:pt idx="37744">
                  <c:v>-122.23580200000001</c:v>
                </c:pt>
                <c:pt idx="37745">
                  <c:v>-122.03361700000001</c:v>
                </c:pt>
                <c:pt idx="37746">
                  <c:v>-122.16513999999999</c:v>
                </c:pt>
                <c:pt idx="37747">
                  <c:v>-92.463644000000002</c:v>
                </c:pt>
                <c:pt idx="37748">
                  <c:v>-92.463644000000002</c:v>
                </c:pt>
                <c:pt idx="37749">
                  <c:v>-92.463644000000002</c:v>
                </c:pt>
                <c:pt idx="37750">
                  <c:v>-92.463644000000002</c:v>
                </c:pt>
                <c:pt idx="37751">
                  <c:v>-92.463644000000002</c:v>
                </c:pt>
                <c:pt idx="37752">
                  <c:v>-122.179828</c:v>
                </c:pt>
                <c:pt idx="37753">
                  <c:v>-122.23323000000001</c:v>
                </c:pt>
                <c:pt idx="37754">
                  <c:v>-122.165779</c:v>
                </c:pt>
                <c:pt idx="37755">
                  <c:v>-122.163877</c:v>
                </c:pt>
                <c:pt idx="37756">
                  <c:v>-122.61982</c:v>
                </c:pt>
                <c:pt idx="37757">
                  <c:v>-122.23771000000001</c:v>
                </c:pt>
                <c:pt idx="37758">
                  <c:v>-117.560901</c:v>
                </c:pt>
                <c:pt idx="37759">
                  <c:v>-122.64223</c:v>
                </c:pt>
                <c:pt idx="37760">
                  <c:v>-122.64109999999999</c:v>
                </c:pt>
                <c:pt idx="37761">
                  <c:v>-122.327054</c:v>
                </c:pt>
                <c:pt idx="37762">
                  <c:v>-122.334698</c:v>
                </c:pt>
                <c:pt idx="37763">
                  <c:v>-121.942019</c:v>
                </c:pt>
                <c:pt idx="37764">
                  <c:v>-122.334632</c:v>
                </c:pt>
                <c:pt idx="37765">
                  <c:v>-122.301483</c:v>
                </c:pt>
                <c:pt idx="37766">
                  <c:v>-122.18379</c:v>
                </c:pt>
                <c:pt idx="37767">
                  <c:v>-117.36566999999999</c:v>
                </c:pt>
                <c:pt idx="37768">
                  <c:v>-117.35415</c:v>
                </c:pt>
                <c:pt idx="37769">
                  <c:v>-122.18638300000001</c:v>
                </c:pt>
                <c:pt idx="37770">
                  <c:v>-122.33672</c:v>
                </c:pt>
                <c:pt idx="37771">
                  <c:v>-122.33</c:v>
                </c:pt>
                <c:pt idx="37772">
                  <c:v>-122.326977</c:v>
                </c:pt>
                <c:pt idx="37773">
                  <c:v>-122.33819200000001</c:v>
                </c:pt>
                <c:pt idx="37774">
                  <c:v>-122.340338</c:v>
                </c:pt>
                <c:pt idx="37775">
                  <c:v>-122.334115</c:v>
                </c:pt>
                <c:pt idx="37776">
                  <c:v>-122.181203</c:v>
                </c:pt>
                <c:pt idx="37777">
                  <c:v>-122.62461</c:v>
                </c:pt>
                <c:pt idx="37778">
                  <c:v>-122.33349</c:v>
                </c:pt>
                <c:pt idx="37779">
                  <c:v>-122.31185000000001</c:v>
                </c:pt>
                <c:pt idx="37780">
                  <c:v>-122.33245700000001</c:v>
                </c:pt>
                <c:pt idx="37781">
                  <c:v>-122.31639</c:v>
                </c:pt>
                <c:pt idx="37782">
                  <c:v>-122.20329599999999</c:v>
                </c:pt>
                <c:pt idx="37783">
                  <c:v>-122.337806</c:v>
                </c:pt>
                <c:pt idx="37784">
                  <c:v>-122.31659000000001</c:v>
                </c:pt>
                <c:pt idx="37785">
                  <c:v>-114.67552999999999</c:v>
                </c:pt>
                <c:pt idx="37786">
                  <c:v>-122.34663</c:v>
                </c:pt>
                <c:pt idx="37787">
                  <c:v>-122.197306</c:v>
                </c:pt>
                <c:pt idx="37788">
                  <c:v>-122.20309</c:v>
                </c:pt>
                <c:pt idx="37789">
                  <c:v>-122.337253</c:v>
                </c:pt>
                <c:pt idx="37790">
                  <c:v>-122.20008</c:v>
                </c:pt>
                <c:pt idx="37791">
                  <c:v>-122.201048</c:v>
                </c:pt>
                <c:pt idx="37792">
                  <c:v>-122.348456</c:v>
                </c:pt>
                <c:pt idx="37793">
                  <c:v>-122.195663</c:v>
                </c:pt>
                <c:pt idx="37794">
                  <c:v>-122.32935000000001</c:v>
                </c:pt>
                <c:pt idx="37795">
                  <c:v>-122.19667099999999</c:v>
                </c:pt>
                <c:pt idx="37796">
                  <c:v>-122.33771</c:v>
                </c:pt>
                <c:pt idx="37797">
                  <c:v>-122.333519</c:v>
                </c:pt>
                <c:pt idx="37798">
                  <c:v>-122.33895200000001</c:v>
                </c:pt>
                <c:pt idx="37799">
                  <c:v>-122.31591</c:v>
                </c:pt>
                <c:pt idx="37800">
                  <c:v>-122.33987999999999</c:v>
                </c:pt>
                <c:pt idx="37801">
                  <c:v>-122.19419499999999</c:v>
                </c:pt>
                <c:pt idx="37802">
                  <c:v>-122.03446599999999</c:v>
                </c:pt>
                <c:pt idx="37803">
                  <c:v>-122.31282</c:v>
                </c:pt>
                <c:pt idx="37804">
                  <c:v>-122.195886</c:v>
                </c:pt>
                <c:pt idx="37805">
                  <c:v>-122.345241</c:v>
                </c:pt>
                <c:pt idx="37806">
                  <c:v>-122.31577</c:v>
                </c:pt>
                <c:pt idx="37807">
                  <c:v>-122.03640300000001</c:v>
                </c:pt>
                <c:pt idx="37808">
                  <c:v>-122.353256</c:v>
                </c:pt>
                <c:pt idx="37809">
                  <c:v>-122.195595</c:v>
                </c:pt>
                <c:pt idx="37810">
                  <c:v>-122.196771</c:v>
                </c:pt>
                <c:pt idx="37811">
                  <c:v>-122.35271400000001</c:v>
                </c:pt>
                <c:pt idx="37812">
                  <c:v>-122.032265</c:v>
                </c:pt>
                <c:pt idx="37813">
                  <c:v>-122.19278</c:v>
                </c:pt>
                <c:pt idx="37814">
                  <c:v>-122.345332</c:v>
                </c:pt>
                <c:pt idx="37815">
                  <c:v>-122.34683</c:v>
                </c:pt>
                <c:pt idx="37816">
                  <c:v>-122.35384000000001</c:v>
                </c:pt>
                <c:pt idx="37817">
                  <c:v>-122.354739</c:v>
                </c:pt>
                <c:pt idx="37818">
                  <c:v>-122.352479</c:v>
                </c:pt>
                <c:pt idx="37819">
                  <c:v>-122.330212</c:v>
                </c:pt>
                <c:pt idx="37820">
                  <c:v>-122.15786</c:v>
                </c:pt>
                <c:pt idx="37821">
                  <c:v>-122.155382</c:v>
                </c:pt>
                <c:pt idx="37822">
                  <c:v>-122.3172</c:v>
                </c:pt>
                <c:pt idx="37823">
                  <c:v>-122.19116</c:v>
                </c:pt>
                <c:pt idx="37824">
                  <c:v>-122.12761999999999</c:v>
                </c:pt>
                <c:pt idx="37825">
                  <c:v>-122.193112</c:v>
                </c:pt>
                <c:pt idx="37826">
                  <c:v>-122.20241799999999</c:v>
                </c:pt>
                <c:pt idx="37827">
                  <c:v>-122.19148</c:v>
                </c:pt>
                <c:pt idx="37828">
                  <c:v>-122.344712</c:v>
                </c:pt>
                <c:pt idx="37829">
                  <c:v>-122.354517</c:v>
                </c:pt>
                <c:pt idx="37830">
                  <c:v>-122.34596999999999</c:v>
                </c:pt>
                <c:pt idx="37831">
                  <c:v>-122.157858</c:v>
                </c:pt>
                <c:pt idx="37832">
                  <c:v>-122.321882</c:v>
                </c:pt>
                <c:pt idx="37833">
                  <c:v>-122.19822000000001</c:v>
                </c:pt>
                <c:pt idx="37834">
                  <c:v>-122.19287199999999</c:v>
                </c:pt>
                <c:pt idx="37835">
                  <c:v>-122.19594600000001</c:v>
                </c:pt>
                <c:pt idx="37836">
                  <c:v>-122.196963</c:v>
                </c:pt>
                <c:pt idx="37837">
                  <c:v>-122.36060999999999</c:v>
                </c:pt>
                <c:pt idx="37838">
                  <c:v>-122.358425</c:v>
                </c:pt>
                <c:pt idx="37839">
                  <c:v>-122.33734800000001</c:v>
                </c:pt>
                <c:pt idx="37840">
                  <c:v>-117.404391</c:v>
                </c:pt>
                <c:pt idx="37841">
                  <c:v>-117.404391</c:v>
                </c:pt>
                <c:pt idx="37842">
                  <c:v>-117.404391</c:v>
                </c:pt>
                <c:pt idx="37843">
                  <c:v>-117.404391</c:v>
                </c:pt>
                <c:pt idx="37844">
                  <c:v>-117.404391</c:v>
                </c:pt>
                <c:pt idx="37845">
                  <c:v>-117.404391</c:v>
                </c:pt>
                <c:pt idx="37846">
                  <c:v>-117.404391</c:v>
                </c:pt>
                <c:pt idx="37847">
                  <c:v>-117.404391</c:v>
                </c:pt>
                <c:pt idx="37848">
                  <c:v>-117.404391</c:v>
                </c:pt>
                <c:pt idx="37849">
                  <c:v>-122.19176</c:v>
                </c:pt>
                <c:pt idx="37850">
                  <c:v>-122.131298</c:v>
                </c:pt>
                <c:pt idx="37851">
                  <c:v>-122.13572000000001</c:v>
                </c:pt>
                <c:pt idx="37852">
                  <c:v>-122.156661</c:v>
                </c:pt>
                <c:pt idx="37853">
                  <c:v>-122.338133</c:v>
                </c:pt>
                <c:pt idx="37854">
                  <c:v>-122.33755600000001</c:v>
                </c:pt>
                <c:pt idx="37855">
                  <c:v>-122.36039</c:v>
                </c:pt>
                <c:pt idx="37856">
                  <c:v>-122.35908000000001</c:v>
                </c:pt>
                <c:pt idx="37857">
                  <c:v>-122.63144699999999</c:v>
                </c:pt>
                <c:pt idx="37858">
                  <c:v>-122.33001</c:v>
                </c:pt>
                <c:pt idx="37859">
                  <c:v>-122.36234</c:v>
                </c:pt>
                <c:pt idx="37860">
                  <c:v>-122.33741999999999</c:v>
                </c:pt>
                <c:pt idx="37861">
                  <c:v>-122.354856</c:v>
                </c:pt>
                <c:pt idx="37862">
                  <c:v>-122.333918</c:v>
                </c:pt>
                <c:pt idx="37863">
                  <c:v>-122.321297</c:v>
                </c:pt>
                <c:pt idx="37864">
                  <c:v>-122.15858</c:v>
                </c:pt>
                <c:pt idx="37865">
                  <c:v>-122.333895</c:v>
                </c:pt>
                <c:pt idx="37866">
                  <c:v>-122.355035</c:v>
                </c:pt>
                <c:pt idx="37867">
                  <c:v>-122.62948</c:v>
                </c:pt>
                <c:pt idx="37868">
                  <c:v>-122.333641</c:v>
                </c:pt>
                <c:pt idx="37869">
                  <c:v>-122.34927999999999</c:v>
                </c:pt>
                <c:pt idx="37870">
                  <c:v>-122.13583</c:v>
                </c:pt>
                <c:pt idx="37871">
                  <c:v>-122.17419</c:v>
                </c:pt>
                <c:pt idx="37872">
                  <c:v>-122.340653</c:v>
                </c:pt>
                <c:pt idx="37873">
                  <c:v>-122.13686</c:v>
                </c:pt>
                <c:pt idx="37874">
                  <c:v>-122.17288000000001</c:v>
                </c:pt>
                <c:pt idx="37875">
                  <c:v>-122.14202400000001</c:v>
                </c:pt>
                <c:pt idx="37876">
                  <c:v>-122.32749099999999</c:v>
                </c:pt>
                <c:pt idx="37877">
                  <c:v>-122.182104</c:v>
                </c:pt>
                <c:pt idx="37878">
                  <c:v>-122.326322</c:v>
                </c:pt>
                <c:pt idx="37879">
                  <c:v>-122.146728</c:v>
                </c:pt>
                <c:pt idx="37880">
                  <c:v>-122.139128</c:v>
                </c:pt>
                <c:pt idx="37881">
                  <c:v>-122.326589</c:v>
                </c:pt>
                <c:pt idx="37882">
                  <c:v>-122.324831</c:v>
                </c:pt>
                <c:pt idx="37883">
                  <c:v>-122.326391</c:v>
                </c:pt>
                <c:pt idx="37884">
                  <c:v>-122.14697</c:v>
                </c:pt>
                <c:pt idx="37885">
                  <c:v>-122.34255400000001</c:v>
                </c:pt>
                <c:pt idx="37886">
                  <c:v>-122.14634</c:v>
                </c:pt>
                <c:pt idx="37887">
                  <c:v>-122.135847</c:v>
                </c:pt>
                <c:pt idx="37888">
                  <c:v>-117.47461</c:v>
                </c:pt>
                <c:pt idx="37889">
                  <c:v>-122.18767</c:v>
                </c:pt>
                <c:pt idx="37890">
                  <c:v>-122.136222</c:v>
                </c:pt>
                <c:pt idx="37891">
                  <c:v>-122.346495</c:v>
                </c:pt>
                <c:pt idx="37892">
                  <c:v>-122.119536</c:v>
                </c:pt>
                <c:pt idx="37893">
                  <c:v>-122.203401</c:v>
                </c:pt>
                <c:pt idx="37894">
                  <c:v>-122.146214</c:v>
                </c:pt>
                <c:pt idx="37895">
                  <c:v>-122.34802000000001</c:v>
                </c:pt>
                <c:pt idx="37896">
                  <c:v>-122.20313</c:v>
                </c:pt>
                <c:pt idx="37897">
                  <c:v>-122.203294</c:v>
                </c:pt>
                <c:pt idx="37898">
                  <c:v>-122.20282</c:v>
                </c:pt>
                <c:pt idx="37899">
                  <c:v>-122.37571</c:v>
                </c:pt>
                <c:pt idx="37900">
                  <c:v>-122.13034</c:v>
                </c:pt>
                <c:pt idx="37901">
                  <c:v>-122.34855</c:v>
                </c:pt>
                <c:pt idx="37902">
                  <c:v>-122.34893599999999</c:v>
                </c:pt>
                <c:pt idx="37903">
                  <c:v>-122.34805299999999</c:v>
                </c:pt>
                <c:pt idx="37904">
                  <c:v>-122.14392700000001</c:v>
                </c:pt>
                <c:pt idx="37905">
                  <c:v>-122.10847</c:v>
                </c:pt>
                <c:pt idx="37906">
                  <c:v>-122.34228</c:v>
                </c:pt>
                <c:pt idx="37907">
                  <c:v>-117.30225</c:v>
                </c:pt>
                <c:pt idx="37908">
                  <c:v>-122.689155</c:v>
                </c:pt>
                <c:pt idx="37909">
                  <c:v>-122.67852000000001</c:v>
                </c:pt>
                <c:pt idx="37910">
                  <c:v>-122.689206</c:v>
                </c:pt>
                <c:pt idx="37911">
                  <c:v>-122.375068</c:v>
                </c:pt>
                <c:pt idx="37912">
                  <c:v>-117.21736</c:v>
                </c:pt>
                <c:pt idx="37913">
                  <c:v>-117.41228</c:v>
                </c:pt>
                <c:pt idx="37914">
                  <c:v>-122.68614100000001</c:v>
                </c:pt>
                <c:pt idx="37915">
                  <c:v>-122.204036</c:v>
                </c:pt>
                <c:pt idx="37916">
                  <c:v>-122.697649</c:v>
                </c:pt>
                <c:pt idx="37917">
                  <c:v>-122.090565</c:v>
                </c:pt>
                <c:pt idx="37918">
                  <c:v>-117.40963000000001</c:v>
                </c:pt>
                <c:pt idx="37919">
                  <c:v>-122.092921</c:v>
                </c:pt>
                <c:pt idx="37920">
                  <c:v>-122.31853</c:v>
                </c:pt>
                <c:pt idx="37921">
                  <c:v>-122.31453</c:v>
                </c:pt>
                <c:pt idx="37922">
                  <c:v>-122.297313</c:v>
                </c:pt>
                <c:pt idx="37923">
                  <c:v>-122.31564</c:v>
                </c:pt>
                <c:pt idx="37924">
                  <c:v>-122.31982000000001</c:v>
                </c:pt>
                <c:pt idx="37925">
                  <c:v>-122.20569999999999</c:v>
                </c:pt>
                <c:pt idx="37926">
                  <c:v>-122.167293</c:v>
                </c:pt>
                <c:pt idx="37927">
                  <c:v>-122.30165</c:v>
                </c:pt>
                <c:pt idx="37928">
                  <c:v>-122.38079</c:v>
                </c:pt>
                <c:pt idx="37929">
                  <c:v>-122.134913</c:v>
                </c:pt>
                <c:pt idx="37930">
                  <c:v>-117.39252</c:v>
                </c:pt>
                <c:pt idx="37931">
                  <c:v>-122.37430000000001</c:v>
                </c:pt>
                <c:pt idx="37932">
                  <c:v>-122.376981</c:v>
                </c:pt>
                <c:pt idx="37933">
                  <c:v>-122.129948</c:v>
                </c:pt>
                <c:pt idx="37934">
                  <c:v>-122.113066</c:v>
                </c:pt>
                <c:pt idx="37935">
                  <c:v>-122.135215</c:v>
                </c:pt>
                <c:pt idx="37936">
                  <c:v>-122.68143000000001</c:v>
                </c:pt>
                <c:pt idx="37937">
                  <c:v>-117.11242</c:v>
                </c:pt>
                <c:pt idx="37938">
                  <c:v>-122.127222</c:v>
                </c:pt>
                <c:pt idx="37939">
                  <c:v>-117.205573</c:v>
                </c:pt>
                <c:pt idx="37940">
                  <c:v>-122.20473</c:v>
                </c:pt>
                <c:pt idx="37941">
                  <c:v>-122.125164</c:v>
                </c:pt>
                <c:pt idx="37942">
                  <c:v>-122.09911</c:v>
                </c:pt>
                <c:pt idx="37943">
                  <c:v>-116.694918</c:v>
                </c:pt>
                <c:pt idx="37944">
                  <c:v>-122.12263799999999</c:v>
                </c:pt>
                <c:pt idx="37945">
                  <c:v>-122.10676100000001</c:v>
                </c:pt>
                <c:pt idx="37946">
                  <c:v>-122.126063</c:v>
                </c:pt>
                <c:pt idx="37947">
                  <c:v>-122.14483</c:v>
                </c:pt>
                <c:pt idx="37948">
                  <c:v>-122.12664599999999</c:v>
                </c:pt>
                <c:pt idx="37949">
                  <c:v>-117.373529</c:v>
                </c:pt>
                <c:pt idx="37950">
                  <c:v>-117.373529</c:v>
                </c:pt>
                <c:pt idx="37951">
                  <c:v>-117.373529</c:v>
                </c:pt>
                <c:pt idx="37952">
                  <c:v>-122.192796</c:v>
                </c:pt>
                <c:pt idx="37953">
                  <c:v>-122.12918000000001</c:v>
                </c:pt>
                <c:pt idx="37954">
                  <c:v>-114.16361999999999</c:v>
                </c:pt>
                <c:pt idx="37955">
                  <c:v>-122.1336</c:v>
                </c:pt>
                <c:pt idx="37956">
                  <c:v>-116.81058899999999</c:v>
                </c:pt>
                <c:pt idx="37957">
                  <c:v>-122.02385700000001</c:v>
                </c:pt>
                <c:pt idx="37958">
                  <c:v>-116.787524</c:v>
                </c:pt>
                <c:pt idx="37959">
                  <c:v>-122.09621799999999</c:v>
                </c:pt>
                <c:pt idx="37960">
                  <c:v>-117.409032</c:v>
                </c:pt>
                <c:pt idx="37961">
                  <c:v>-122.17623</c:v>
                </c:pt>
                <c:pt idx="37962">
                  <c:v>-116.801024</c:v>
                </c:pt>
                <c:pt idx="37963">
                  <c:v>-122.18216</c:v>
                </c:pt>
                <c:pt idx="37964">
                  <c:v>-122.21238</c:v>
                </c:pt>
                <c:pt idx="37965">
                  <c:v>-122.32760399999999</c:v>
                </c:pt>
                <c:pt idx="37966">
                  <c:v>-116.786216</c:v>
                </c:pt>
                <c:pt idx="37967">
                  <c:v>-122.166246</c:v>
                </c:pt>
                <c:pt idx="37968">
                  <c:v>-122.1768</c:v>
                </c:pt>
                <c:pt idx="37969">
                  <c:v>-122.213926</c:v>
                </c:pt>
                <c:pt idx="37970">
                  <c:v>-122.17361</c:v>
                </c:pt>
                <c:pt idx="37971">
                  <c:v>-122.30191000000001</c:v>
                </c:pt>
                <c:pt idx="37972">
                  <c:v>-122.169766</c:v>
                </c:pt>
                <c:pt idx="37973">
                  <c:v>-117.410293</c:v>
                </c:pt>
                <c:pt idx="37974">
                  <c:v>-122.324653</c:v>
                </c:pt>
                <c:pt idx="37975">
                  <c:v>-117.406318</c:v>
                </c:pt>
                <c:pt idx="37976">
                  <c:v>-122.19311500000001</c:v>
                </c:pt>
                <c:pt idx="37977">
                  <c:v>-122.34342100000001</c:v>
                </c:pt>
                <c:pt idx="37978">
                  <c:v>-122.31285</c:v>
                </c:pt>
                <c:pt idx="37979">
                  <c:v>-122.3443</c:v>
                </c:pt>
                <c:pt idx="37980">
                  <c:v>-122.182485</c:v>
                </c:pt>
                <c:pt idx="37981">
                  <c:v>-116.903836</c:v>
                </c:pt>
                <c:pt idx="37982">
                  <c:v>-116.91136</c:v>
                </c:pt>
                <c:pt idx="37983">
                  <c:v>-116.90275</c:v>
                </c:pt>
                <c:pt idx="37984">
                  <c:v>-117.477051</c:v>
                </c:pt>
                <c:pt idx="37985">
                  <c:v>-104.156537</c:v>
                </c:pt>
                <c:pt idx="37986">
                  <c:v>-122.17683700000001</c:v>
                </c:pt>
                <c:pt idx="37987">
                  <c:v>-122.191422</c:v>
                </c:pt>
                <c:pt idx="37988">
                  <c:v>-117.409142</c:v>
                </c:pt>
                <c:pt idx="37989">
                  <c:v>-122.34075</c:v>
                </c:pt>
                <c:pt idx="37990">
                  <c:v>-122.197523</c:v>
                </c:pt>
                <c:pt idx="37991">
                  <c:v>-122.24328</c:v>
                </c:pt>
                <c:pt idx="37992">
                  <c:v>-116.78853100000001</c:v>
                </c:pt>
                <c:pt idx="37993">
                  <c:v>-116.82500899999999</c:v>
                </c:pt>
                <c:pt idx="37994">
                  <c:v>-122.21651</c:v>
                </c:pt>
                <c:pt idx="37995">
                  <c:v>-121.796789</c:v>
                </c:pt>
                <c:pt idx="37996">
                  <c:v>-122.34365</c:v>
                </c:pt>
                <c:pt idx="37997">
                  <c:v>-122.63279</c:v>
                </c:pt>
                <c:pt idx="37998">
                  <c:v>-122.34977000000001</c:v>
                </c:pt>
                <c:pt idx="37999">
                  <c:v>-122.34990000000001</c:v>
                </c:pt>
                <c:pt idx="38000">
                  <c:v>-117.39434</c:v>
                </c:pt>
                <c:pt idx="38001">
                  <c:v>-122.34605999999999</c:v>
                </c:pt>
                <c:pt idx="38002">
                  <c:v>-117.400492</c:v>
                </c:pt>
                <c:pt idx="38003">
                  <c:v>-122.22132000000001</c:v>
                </c:pt>
                <c:pt idx="38004">
                  <c:v>-122.224692</c:v>
                </c:pt>
                <c:pt idx="38005">
                  <c:v>-122.660948</c:v>
                </c:pt>
                <c:pt idx="38006">
                  <c:v>-122.24424</c:v>
                </c:pt>
                <c:pt idx="38007">
                  <c:v>-122.14518</c:v>
                </c:pt>
                <c:pt idx="38008">
                  <c:v>-122.1861</c:v>
                </c:pt>
                <c:pt idx="38009">
                  <c:v>-122.3784</c:v>
                </c:pt>
                <c:pt idx="38010">
                  <c:v>-122.18059100000001</c:v>
                </c:pt>
                <c:pt idx="38011">
                  <c:v>-122.33172</c:v>
                </c:pt>
                <c:pt idx="38012">
                  <c:v>-122.31064000000001</c:v>
                </c:pt>
                <c:pt idx="38013">
                  <c:v>-122.31408</c:v>
                </c:pt>
                <c:pt idx="38014">
                  <c:v>-117.405265</c:v>
                </c:pt>
                <c:pt idx="38015">
                  <c:v>-122.186286</c:v>
                </c:pt>
                <c:pt idx="38016">
                  <c:v>-122.17812499999999</c:v>
                </c:pt>
                <c:pt idx="38017">
                  <c:v>-122.3445</c:v>
                </c:pt>
                <c:pt idx="38018">
                  <c:v>-122.219263</c:v>
                </c:pt>
                <c:pt idx="38019">
                  <c:v>-122.33959</c:v>
                </c:pt>
                <c:pt idx="38020">
                  <c:v>-122.21078</c:v>
                </c:pt>
                <c:pt idx="38021">
                  <c:v>-122.366151</c:v>
                </c:pt>
                <c:pt idx="38022">
                  <c:v>-122.210627</c:v>
                </c:pt>
                <c:pt idx="38023">
                  <c:v>-122.21447999999999</c:v>
                </c:pt>
                <c:pt idx="38024">
                  <c:v>-122.204106</c:v>
                </c:pt>
                <c:pt idx="38025">
                  <c:v>-122.337069</c:v>
                </c:pt>
                <c:pt idx="38026">
                  <c:v>-122.21309100000001</c:v>
                </c:pt>
                <c:pt idx="38027">
                  <c:v>-120.630781</c:v>
                </c:pt>
                <c:pt idx="38028">
                  <c:v>-122.193215</c:v>
                </c:pt>
                <c:pt idx="38029">
                  <c:v>-122.32285</c:v>
                </c:pt>
                <c:pt idx="38030">
                  <c:v>-122.2114</c:v>
                </c:pt>
                <c:pt idx="38031">
                  <c:v>-103.28283999999999</c:v>
                </c:pt>
                <c:pt idx="38032">
                  <c:v>-122.38247</c:v>
                </c:pt>
                <c:pt idx="38033">
                  <c:v>-122.296053</c:v>
                </c:pt>
                <c:pt idx="38034">
                  <c:v>-122.209548</c:v>
                </c:pt>
                <c:pt idx="38035">
                  <c:v>-122.206399</c:v>
                </c:pt>
                <c:pt idx="38036">
                  <c:v>-120.265505</c:v>
                </c:pt>
                <c:pt idx="38037">
                  <c:v>-122.2959</c:v>
                </c:pt>
                <c:pt idx="38038">
                  <c:v>-122.302841</c:v>
                </c:pt>
                <c:pt idx="38039">
                  <c:v>-122.26378</c:v>
                </c:pt>
                <c:pt idx="38040">
                  <c:v>-122.19177000000001</c:v>
                </c:pt>
                <c:pt idx="38041">
                  <c:v>-122.31335</c:v>
                </c:pt>
                <c:pt idx="38042">
                  <c:v>-122.270933</c:v>
                </c:pt>
                <c:pt idx="38043">
                  <c:v>-122.31264</c:v>
                </c:pt>
                <c:pt idx="38044">
                  <c:v>-122.28365700000001</c:v>
                </c:pt>
                <c:pt idx="38045">
                  <c:v>-122.28230000000001</c:v>
                </c:pt>
                <c:pt idx="38046">
                  <c:v>-122.31355000000001</c:v>
                </c:pt>
                <c:pt idx="38047">
                  <c:v>-122.269565</c:v>
                </c:pt>
                <c:pt idx="38048">
                  <c:v>-122.27067</c:v>
                </c:pt>
                <c:pt idx="38049">
                  <c:v>-122.30502</c:v>
                </c:pt>
                <c:pt idx="38050">
                  <c:v>-122.27182999999999</c:v>
                </c:pt>
                <c:pt idx="38051">
                  <c:v>-121.876603</c:v>
                </c:pt>
                <c:pt idx="38052">
                  <c:v>-122.245946</c:v>
                </c:pt>
                <c:pt idx="38053">
                  <c:v>-122.215777</c:v>
                </c:pt>
                <c:pt idx="38054">
                  <c:v>-122.285118</c:v>
                </c:pt>
                <c:pt idx="38055">
                  <c:v>-122.278767</c:v>
                </c:pt>
                <c:pt idx="38056">
                  <c:v>-122.278767</c:v>
                </c:pt>
                <c:pt idx="38057">
                  <c:v>-121.9894</c:v>
                </c:pt>
                <c:pt idx="38058">
                  <c:v>-122.215985</c:v>
                </c:pt>
                <c:pt idx="38059">
                  <c:v>-122.2175</c:v>
                </c:pt>
                <c:pt idx="38060">
                  <c:v>-122.21898299999999</c:v>
                </c:pt>
                <c:pt idx="38061">
                  <c:v>-122.21907</c:v>
                </c:pt>
                <c:pt idx="38062">
                  <c:v>-122.220933</c:v>
                </c:pt>
                <c:pt idx="38063">
                  <c:v>-122.21861699999999</c:v>
                </c:pt>
                <c:pt idx="38064">
                  <c:v>-122.27439800000001</c:v>
                </c:pt>
                <c:pt idx="38065">
                  <c:v>-122.213133</c:v>
                </c:pt>
                <c:pt idx="38066">
                  <c:v>-122.218191</c:v>
                </c:pt>
                <c:pt idx="38067">
                  <c:v>-122.23439</c:v>
                </c:pt>
                <c:pt idx="38068">
                  <c:v>-122.22724100000001</c:v>
                </c:pt>
                <c:pt idx="38069">
                  <c:v>-97.0578</c:v>
                </c:pt>
                <c:pt idx="38070">
                  <c:v>-97.04177</c:v>
                </c:pt>
                <c:pt idx="38071">
                  <c:v>-97.059569999999994</c:v>
                </c:pt>
                <c:pt idx="38072">
                  <c:v>-122.29736200000001</c:v>
                </c:pt>
                <c:pt idx="38073">
                  <c:v>-122.25982</c:v>
                </c:pt>
                <c:pt idx="38074">
                  <c:v>-97.074920000000006</c:v>
                </c:pt>
                <c:pt idx="38075">
                  <c:v>-97.073520000000002</c:v>
                </c:pt>
                <c:pt idx="38076">
                  <c:v>-97.070849999999979</c:v>
                </c:pt>
                <c:pt idx="38077">
                  <c:v>-97.060167000000007</c:v>
                </c:pt>
                <c:pt idx="38078">
                  <c:v>-97.061899999999994</c:v>
                </c:pt>
                <c:pt idx="38079">
                  <c:v>-122.20414</c:v>
                </c:pt>
                <c:pt idx="38080">
                  <c:v>-97.078469999999982</c:v>
                </c:pt>
                <c:pt idx="38081">
                  <c:v>-122.257975</c:v>
                </c:pt>
                <c:pt idx="38082">
                  <c:v>-122.25951000000001</c:v>
                </c:pt>
                <c:pt idx="38083">
                  <c:v>-97.04965</c:v>
                </c:pt>
                <c:pt idx="38084">
                  <c:v>-97.078187999999969</c:v>
                </c:pt>
                <c:pt idx="38085">
                  <c:v>-97.064716000000004</c:v>
                </c:pt>
                <c:pt idx="38086">
                  <c:v>-122.24271</c:v>
                </c:pt>
                <c:pt idx="38087">
                  <c:v>-122.241209</c:v>
                </c:pt>
                <c:pt idx="38088">
                  <c:v>-122.300466</c:v>
                </c:pt>
                <c:pt idx="38089">
                  <c:v>-122.21614</c:v>
                </c:pt>
                <c:pt idx="38090">
                  <c:v>-122.232589</c:v>
                </c:pt>
                <c:pt idx="38091">
                  <c:v>-122.08691</c:v>
                </c:pt>
                <c:pt idx="38092">
                  <c:v>-97.450851</c:v>
                </c:pt>
                <c:pt idx="38093">
                  <c:v>-97.090230000000005</c:v>
                </c:pt>
                <c:pt idx="38094">
                  <c:v>-122.219894</c:v>
                </c:pt>
                <c:pt idx="38095">
                  <c:v>-122.22488</c:v>
                </c:pt>
                <c:pt idx="38096">
                  <c:v>-97.025049999999979</c:v>
                </c:pt>
                <c:pt idx="38097">
                  <c:v>-97.085069000000004</c:v>
                </c:pt>
                <c:pt idx="38098">
                  <c:v>-97.138689999999983</c:v>
                </c:pt>
                <c:pt idx="38099">
                  <c:v>-122.25922799999999</c:v>
                </c:pt>
                <c:pt idx="38100">
                  <c:v>-102.48372999999999</c:v>
                </c:pt>
                <c:pt idx="38101">
                  <c:v>-122.10962499999999</c:v>
                </c:pt>
                <c:pt idx="38102">
                  <c:v>-122.10457700000001</c:v>
                </c:pt>
                <c:pt idx="38103">
                  <c:v>-122.18845</c:v>
                </c:pt>
                <c:pt idx="38104">
                  <c:v>-122.198183</c:v>
                </c:pt>
                <c:pt idx="38105">
                  <c:v>-122.823041</c:v>
                </c:pt>
                <c:pt idx="38106">
                  <c:v>-113.536171</c:v>
                </c:pt>
                <c:pt idx="38107">
                  <c:v>-113.536171</c:v>
                </c:pt>
                <c:pt idx="38108">
                  <c:v>-121.76641100000001</c:v>
                </c:pt>
                <c:pt idx="38109">
                  <c:v>-121.76641100000001</c:v>
                </c:pt>
                <c:pt idx="38110">
                  <c:v>-121.76641100000001</c:v>
                </c:pt>
                <c:pt idx="38111">
                  <c:v>-122.17543999999999</c:v>
                </c:pt>
                <c:pt idx="38112">
                  <c:v>-122.17644</c:v>
                </c:pt>
                <c:pt idx="38113">
                  <c:v>-123.11257999999999</c:v>
                </c:pt>
                <c:pt idx="38114">
                  <c:v>-123.082213</c:v>
                </c:pt>
                <c:pt idx="38115">
                  <c:v>-123.125754</c:v>
                </c:pt>
                <c:pt idx="38116">
                  <c:v>-123.11086</c:v>
                </c:pt>
                <c:pt idx="38117">
                  <c:v>-122.168519</c:v>
                </c:pt>
                <c:pt idx="38118">
                  <c:v>-122.16688000000001</c:v>
                </c:pt>
                <c:pt idx="38119">
                  <c:v>-122.186655</c:v>
                </c:pt>
                <c:pt idx="38120">
                  <c:v>-122.18471</c:v>
                </c:pt>
                <c:pt idx="38121">
                  <c:v>-98.856564000000006</c:v>
                </c:pt>
                <c:pt idx="38122">
                  <c:v>-122.179582</c:v>
                </c:pt>
                <c:pt idx="38123">
                  <c:v>-123.40281</c:v>
                </c:pt>
                <c:pt idx="38124">
                  <c:v>-123.930611</c:v>
                </c:pt>
                <c:pt idx="38125">
                  <c:v>-117.214336</c:v>
                </c:pt>
                <c:pt idx="38126">
                  <c:v>-122.18866</c:v>
                </c:pt>
                <c:pt idx="38127">
                  <c:v>-103.625175</c:v>
                </c:pt>
                <c:pt idx="38128">
                  <c:v>-103.63873</c:v>
                </c:pt>
                <c:pt idx="38129">
                  <c:v>-103.62126000000001</c:v>
                </c:pt>
                <c:pt idx="38130">
                  <c:v>-103.621925</c:v>
                </c:pt>
                <c:pt idx="38131">
                  <c:v>-122.11694</c:v>
                </c:pt>
                <c:pt idx="38132">
                  <c:v>-122.115318</c:v>
                </c:pt>
                <c:pt idx="38133">
                  <c:v>-106.635004</c:v>
                </c:pt>
                <c:pt idx="38134">
                  <c:v>-106.63720000000001</c:v>
                </c:pt>
                <c:pt idx="38135">
                  <c:v>-101.30597</c:v>
                </c:pt>
                <c:pt idx="38136">
                  <c:v>-101.317836</c:v>
                </c:pt>
                <c:pt idx="38137">
                  <c:v>-114.323677</c:v>
                </c:pt>
                <c:pt idx="38138">
                  <c:v>-101.312758</c:v>
                </c:pt>
                <c:pt idx="38139">
                  <c:v>-101.317578</c:v>
                </c:pt>
                <c:pt idx="38140">
                  <c:v>-101.31407</c:v>
                </c:pt>
                <c:pt idx="38141">
                  <c:v>-101.30388000000001</c:v>
                </c:pt>
                <c:pt idx="38142">
                  <c:v>-101.316181</c:v>
                </c:pt>
                <c:pt idx="38143">
                  <c:v>-101.30195000000001</c:v>
                </c:pt>
                <c:pt idx="38144">
                  <c:v>-101.308667</c:v>
                </c:pt>
                <c:pt idx="38145">
                  <c:v>-101.31761</c:v>
                </c:pt>
                <c:pt idx="38146">
                  <c:v>-101.316112</c:v>
                </c:pt>
                <c:pt idx="38147">
                  <c:v>-101.317441</c:v>
                </c:pt>
                <c:pt idx="38148">
                  <c:v>-101.29599</c:v>
                </c:pt>
                <c:pt idx="38149">
                  <c:v>-101.540536</c:v>
                </c:pt>
                <c:pt idx="38150">
                  <c:v>-101.28109000000001</c:v>
                </c:pt>
                <c:pt idx="38151">
                  <c:v>-114.27469000000001</c:v>
                </c:pt>
                <c:pt idx="38152">
                  <c:v>-101.29901700000001</c:v>
                </c:pt>
                <c:pt idx="38153">
                  <c:v>-101.29967000000001</c:v>
                </c:pt>
                <c:pt idx="38154">
                  <c:v>-101.298753</c:v>
                </c:pt>
                <c:pt idx="38155">
                  <c:v>-101.303172</c:v>
                </c:pt>
                <c:pt idx="38156">
                  <c:v>-101.29337</c:v>
                </c:pt>
                <c:pt idx="38157">
                  <c:v>-101.29810000000001</c:v>
                </c:pt>
                <c:pt idx="38158">
                  <c:v>-101.304132</c:v>
                </c:pt>
                <c:pt idx="38159">
                  <c:v>-101.28618</c:v>
                </c:pt>
                <c:pt idx="38160">
                  <c:v>-101.29268999999999</c:v>
                </c:pt>
                <c:pt idx="38161">
                  <c:v>-101.321414</c:v>
                </c:pt>
                <c:pt idx="38162">
                  <c:v>-101.19820199999999</c:v>
                </c:pt>
                <c:pt idx="38163">
                  <c:v>-114.32683</c:v>
                </c:pt>
                <c:pt idx="38164">
                  <c:v>-101.318431</c:v>
                </c:pt>
                <c:pt idx="38165">
                  <c:v>-101.31808700000001</c:v>
                </c:pt>
                <c:pt idx="38166">
                  <c:v>-101.294011</c:v>
                </c:pt>
                <c:pt idx="38167">
                  <c:v>-101.293931</c:v>
                </c:pt>
                <c:pt idx="38168">
                  <c:v>-101.292475</c:v>
                </c:pt>
                <c:pt idx="38169">
                  <c:v>-101.29261200000001</c:v>
                </c:pt>
                <c:pt idx="38170">
                  <c:v>-122.3322</c:v>
                </c:pt>
                <c:pt idx="38171">
                  <c:v>-114.32801000000001</c:v>
                </c:pt>
                <c:pt idx="38172">
                  <c:v>-101.31032</c:v>
                </c:pt>
                <c:pt idx="38173">
                  <c:v>-101.306246</c:v>
                </c:pt>
                <c:pt idx="38174">
                  <c:v>-101.298913</c:v>
                </c:pt>
                <c:pt idx="38175">
                  <c:v>-101.33264699999999</c:v>
                </c:pt>
                <c:pt idx="38176">
                  <c:v>-98.737328000000005</c:v>
                </c:pt>
                <c:pt idx="38177">
                  <c:v>-114.05431799999999</c:v>
                </c:pt>
                <c:pt idx="38178">
                  <c:v>-114.05431799999999</c:v>
                </c:pt>
                <c:pt idx="38179">
                  <c:v>-114.05431799999999</c:v>
                </c:pt>
                <c:pt idx="38180">
                  <c:v>-114.05431799999999</c:v>
                </c:pt>
                <c:pt idx="38181">
                  <c:v>-114.05431799999999</c:v>
                </c:pt>
                <c:pt idx="38182">
                  <c:v>-107.874195</c:v>
                </c:pt>
                <c:pt idx="38183">
                  <c:v>-106.687883</c:v>
                </c:pt>
                <c:pt idx="38184">
                  <c:v>-114.33501699999999</c:v>
                </c:pt>
                <c:pt idx="38185">
                  <c:v>-102.94602</c:v>
                </c:pt>
                <c:pt idx="38186">
                  <c:v>-114.32482</c:v>
                </c:pt>
                <c:pt idx="38187">
                  <c:v>-122.54844199999999</c:v>
                </c:pt>
                <c:pt idx="38188">
                  <c:v>-122.29146</c:v>
                </c:pt>
                <c:pt idx="38189">
                  <c:v>-122.328029</c:v>
                </c:pt>
                <c:pt idx="38190">
                  <c:v>-122.340003</c:v>
                </c:pt>
                <c:pt idx="38191">
                  <c:v>-122.32033</c:v>
                </c:pt>
                <c:pt idx="38192">
                  <c:v>-122.22477000000001</c:v>
                </c:pt>
                <c:pt idx="38193">
                  <c:v>-111.89342000000001</c:v>
                </c:pt>
                <c:pt idx="38194">
                  <c:v>-122.611982</c:v>
                </c:pt>
                <c:pt idx="38195">
                  <c:v>-111.86060000000001</c:v>
                </c:pt>
                <c:pt idx="38196">
                  <c:v>-108.78793400000001</c:v>
                </c:pt>
                <c:pt idx="38197">
                  <c:v>-121.88095</c:v>
                </c:pt>
                <c:pt idx="38198">
                  <c:v>-119.691034</c:v>
                </c:pt>
                <c:pt idx="38199">
                  <c:v>-109.681168</c:v>
                </c:pt>
                <c:pt idx="38200">
                  <c:v>-122.34592000000001</c:v>
                </c:pt>
                <c:pt idx="38201">
                  <c:v>-93.440083000000001</c:v>
                </c:pt>
                <c:pt idx="38202">
                  <c:v>-112.326831</c:v>
                </c:pt>
                <c:pt idx="38203">
                  <c:v>-122.48305999999999</c:v>
                </c:pt>
                <c:pt idx="38204">
                  <c:v>-122.464573</c:v>
                </c:pt>
                <c:pt idx="38205">
                  <c:v>-122.47122</c:v>
                </c:pt>
                <c:pt idx="38206">
                  <c:v>-122.46381599999999</c:v>
                </c:pt>
                <c:pt idx="38207">
                  <c:v>-122.48922</c:v>
                </c:pt>
                <c:pt idx="38208">
                  <c:v>-122.469296</c:v>
                </c:pt>
                <c:pt idx="38209">
                  <c:v>-122.46285399999999</c:v>
                </c:pt>
                <c:pt idx="38210">
                  <c:v>-122.48904</c:v>
                </c:pt>
                <c:pt idx="38211">
                  <c:v>-122.48381999999999</c:v>
                </c:pt>
                <c:pt idx="38212">
                  <c:v>-122.47833</c:v>
                </c:pt>
                <c:pt idx="38213">
                  <c:v>-122.49150899999999</c:v>
                </c:pt>
                <c:pt idx="38214">
                  <c:v>-122.487854</c:v>
                </c:pt>
                <c:pt idx="38215">
                  <c:v>-122.49778000000001</c:v>
                </c:pt>
                <c:pt idx="38216">
                  <c:v>-122.48927999999999</c:v>
                </c:pt>
                <c:pt idx="38217">
                  <c:v>-122.49847</c:v>
                </c:pt>
                <c:pt idx="38218">
                  <c:v>-122.500219</c:v>
                </c:pt>
                <c:pt idx="38219">
                  <c:v>-122.49681</c:v>
                </c:pt>
                <c:pt idx="38220">
                  <c:v>-95.65454699999998</c:v>
                </c:pt>
                <c:pt idx="38221">
                  <c:v>-121.836432</c:v>
                </c:pt>
                <c:pt idx="38222">
                  <c:v>-121.836432</c:v>
                </c:pt>
                <c:pt idx="38223">
                  <c:v>-99.632287999999988</c:v>
                </c:pt>
                <c:pt idx="38224">
                  <c:v>-122.745153</c:v>
                </c:pt>
              </c:numCache>
            </c:numRef>
          </c:xVal>
          <c:yVal>
            <c:numRef>
              <c:f>Sheet1!$B$3:$B$38227</c:f>
              <c:numCache>
                <c:formatCode>#,##0.000000</c:formatCode>
                <c:ptCount val="38225"/>
                <c:pt idx="0">
                  <c:v>24.548249999999989</c:v>
                </c:pt>
                <c:pt idx="1">
                  <c:v>24.556094999999999</c:v>
                </c:pt>
                <c:pt idx="2">
                  <c:v>24.557759999999991</c:v>
                </c:pt>
                <c:pt idx="3">
                  <c:v>24.560970000000001</c:v>
                </c:pt>
                <c:pt idx="4">
                  <c:v>24.561415</c:v>
                </c:pt>
                <c:pt idx="5">
                  <c:v>24.562190000000001</c:v>
                </c:pt>
                <c:pt idx="6">
                  <c:v>24.566050000000001</c:v>
                </c:pt>
                <c:pt idx="7">
                  <c:v>24.57141</c:v>
                </c:pt>
                <c:pt idx="8">
                  <c:v>24.571648</c:v>
                </c:pt>
                <c:pt idx="9">
                  <c:v>24.672573</c:v>
                </c:pt>
                <c:pt idx="10">
                  <c:v>24.715731000000002</c:v>
                </c:pt>
                <c:pt idx="11">
                  <c:v>24.726900000000001</c:v>
                </c:pt>
                <c:pt idx="12">
                  <c:v>24.843520000000002</c:v>
                </c:pt>
                <c:pt idx="13">
                  <c:v>25.096450000000001</c:v>
                </c:pt>
                <c:pt idx="14">
                  <c:v>25.113188000000001</c:v>
                </c:pt>
                <c:pt idx="15">
                  <c:v>25.443224000000001</c:v>
                </c:pt>
                <c:pt idx="16">
                  <c:v>25.44791</c:v>
                </c:pt>
                <c:pt idx="17">
                  <c:v>25.451581000000001</c:v>
                </c:pt>
                <c:pt idx="18">
                  <c:v>25.459</c:v>
                </c:pt>
                <c:pt idx="19">
                  <c:v>25.4785</c:v>
                </c:pt>
                <c:pt idx="20">
                  <c:v>25.478545999999991</c:v>
                </c:pt>
                <c:pt idx="21">
                  <c:v>25.479697000000002</c:v>
                </c:pt>
                <c:pt idx="22">
                  <c:v>25.498404000000001</c:v>
                </c:pt>
                <c:pt idx="23">
                  <c:v>25.499669999999991</c:v>
                </c:pt>
                <c:pt idx="24">
                  <c:v>25.502220000000001</c:v>
                </c:pt>
                <c:pt idx="25">
                  <c:v>25.514119999999991</c:v>
                </c:pt>
                <c:pt idx="26">
                  <c:v>25.530249999999999</c:v>
                </c:pt>
                <c:pt idx="27">
                  <c:v>25.530249999999999</c:v>
                </c:pt>
                <c:pt idx="28">
                  <c:v>25.580190000000002</c:v>
                </c:pt>
                <c:pt idx="29">
                  <c:v>25.585270000000001</c:v>
                </c:pt>
                <c:pt idx="30">
                  <c:v>25.590250000000001</c:v>
                </c:pt>
                <c:pt idx="31">
                  <c:v>25.591640000000002</c:v>
                </c:pt>
                <c:pt idx="32">
                  <c:v>25.59515</c:v>
                </c:pt>
                <c:pt idx="33">
                  <c:v>25.595269999999999</c:v>
                </c:pt>
                <c:pt idx="34">
                  <c:v>25.59639</c:v>
                </c:pt>
                <c:pt idx="35">
                  <c:v>25.610489999999999</c:v>
                </c:pt>
                <c:pt idx="36">
                  <c:v>25.610493000000009</c:v>
                </c:pt>
                <c:pt idx="37">
                  <c:v>25.610493000000009</c:v>
                </c:pt>
                <c:pt idx="38">
                  <c:v>25.626076000000001</c:v>
                </c:pt>
                <c:pt idx="39">
                  <c:v>25.626609999999999</c:v>
                </c:pt>
                <c:pt idx="40">
                  <c:v>25.627054999999999</c:v>
                </c:pt>
                <c:pt idx="41">
                  <c:v>25.630573999999999</c:v>
                </c:pt>
                <c:pt idx="42">
                  <c:v>25.634229999999999</c:v>
                </c:pt>
                <c:pt idx="43">
                  <c:v>25.645738000000001</c:v>
                </c:pt>
                <c:pt idx="44">
                  <c:v>25.64883</c:v>
                </c:pt>
                <c:pt idx="45">
                  <c:v>25.649840000000001</c:v>
                </c:pt>
                <c:pt idx="46">
                  <c:v>25.653400000000001</c:v>
                </c:pt>
                <c:pt idx="47">
                  <c:v>25.655926999999991</c:v>
                </c:pt>
                <c:pt idx="48">
                  <c:v>25.657070000000001</c:v>
                </c:pt>
                <c:pt idx="49">
                  <c:v>25.669363000000001</c:v>
                </c:pt>
                <c:pt idx="50">
                  <c:v>25.671488</c:v>
                </c:pt>
                <c:pt idx="51">
                  <c:v>25.671655999999999</c:v>
                </c:pt>
                <c:pt idx="52">
                  <c:v>25.67183</c:v>
                </c:pt>
                <c:pt idx="53">
                  <c:v>25.679179999999999</c:v>
                </c:pt>
                <c:pt idx="54">
                  <c:v>25.683174000000001</c:v>
                </c:pt>
                <c:pt idx="55">
                  <c:v>25.683720000000001</c:v>
                </c:pt>
                <c:pt idx="56">
                  <c:v>25.684729999999991</c:v>
                </c:pt>
                <c:pt idx="57">
                  <c:v>25.686847</c:v>
                </c:pt>
                <c:pt idx="58">
                  <c:v>25.688020000000002</c:v>
                </c:pt>
                <c:pt idx="59">
                  <c:v>25.688359999999999</c:v>
                </c:pt>
                <c:pt idx="60">
                  <c:v>25.690467000000009</c:v>
                </c:pt>
                <c:pt idx="61">
                  <c:v>25.691254000000001</c:v>
                </c:pt>
                <c:pt idx="62">
                  <c:v>25.694212</c:v>
                </c:pt>
                <c:pt idx="63">
                  <c:v>25.698022999999999</c:v>
                </c:pt>
                <c:pt idx="64">
                  <c:v>25.698332000000001</c:v>
                </c:pt>
                <c:pt idx="65">
                  <c:v>25.698473</c:v>
                </c:pt>
                <c:pt idx="66">
                  <c:v>25.700209000000001</c:v>
                </c:pt>
                <c:pt idx="67">
                  <c:v>25.700558000000001</c:v>
                </c:pt>
                <c:pt idx="68">
                  <c:v>25.700990000000001</c:v>
                </c:pt>
                <c:pt idx="69">
                  <c:v>25.701090000000001</c:v>
                </c:pt>
                <c:pt idx="70">
                  <c:v>25.7012</c:v>
                </c:pt>
                <c:pt idx="71">
                  <c:v>25.701913000000001</c:v>
                </c:pt>
                <c:pt idx="72">
                  <c:v>25.702145000000002</c:v>
                </c:pt>
                <c:pt idx="73">
                  <c:v>25.705953000000001</c:v>
                </c:pt>
                <c:pt idx="74">
                  <c:v>25.709237000000002</c:v>
                </c:pt>
                <c:pt idx="75">
                  <c:v>25.713889999999999</c:v>
                </c:pt>
                <c:pt idx="76">
                  <c:v>25.714427000000001</c:v>
                </c:pt>
                <c:pt idx="77">
                  <c:v>25.715941000000001</c:v>
                </c:pt>
                <c:pt idx="78">
                  <c:v>25.729849999999999</c:v>
                </c:pt>
                <c:pt idx="79">
                  <c:v>25.730733000000001</c:v>
                </c:pt>
                <c:pt idx="80">
                  <c:v>25.731043</c:v>
                </c:pt>
                <c:pt idx="81">
                  <c:v>25.731386000000001</c:v>
                </c:pt>
                <c:pt idx="82">
                  <c:v>25.732202999999991</c:v>
                </c:pt>
                <c:pt idx="83">
                  <c:v>25.732790999999999</c:v>
                </c:pt>
                <c:pt idx="84">
                  <c:v>25.733447000000002</c:v>
                </c:pt>
                <c:pt idx="85">
                  <c:v>25.733471999999999</c:v>
                </c:pt>
                <c:pt idx="86">
                  <c:v>25.736656</c:v>
                </c:pt>
                <c:pt idx="87">
                  <c:v>25.738430000000001</c:v>
                </c:pt>
                <c:pt idx="88">
                  <c:v>25.738745000000002</c:v>
                </c:pt>
                <c:pt idx="89">
                  <c:v>25.745940000000001</c:v>
                </c:pt>
                <c:pt idx="90">
                  <c:v>25.748414</c:v>
                </c:pt>
                <c:pt idx="91">
                  <c:v>25.748429000000002</c:v>
                </c:pt>
                <c:pt idx="92">
                  <c:v>25.749224999999999</c:v>
                </c:pt>
                <c:pt idx="93">
                  <c:v>25.750209999999999</c:v>
                </c:pt>
                <c:pt idx="94">
                  <c:v>25.750648000000002</c:v>
                </c:pt>
                <c:pt idx="95">
                  <c:v>25.752030000000001</c:v>
                </c:pt>
                <c:pt idx="96">
                  <c:v>25.75394</c:v>
                </c:pt>
                <c:pt idx="97">
                  <c:v>25.75976</c:v>
                </c:pt>
                <c:pt idx="98">
                  <c:v>25.760038000000002</c:v>
                </c:pt>
                <c:pt idx="99">
                  <c:v>25.761559999999999</c:v>
                </c:pt>
                <c:pt idx="100">
                  <c:v>25.761590000000002</c:v>
                </c:pt>
                <c:pt idx="101">
                  <c:v>25.761590000000002</c:v>
                </c:pt>
                <c:pt idx="102">
                  <c:v>25.761620000000001</c:v>
                </c:pt>
                <c:pt idx="103">
                  <c:v>25.761620000000001</c:v>
                </c:pt>
                <c:pt idx="104">
                  <c:v>25.762250000000002</c:v>
                </c:pt>
                <c:pt idx="105">
                  <c:v>25.762974</c:v>
                </c:pt>
                <c:pt idx="106">
                  <c:v>25.76371</c:v>
                </c:pt>
                <c:pt idx="107">
                  <c:v>25.763991000000001</c:v>
                </c:pt>
                <c:pt idx="108">
                  <c:v>25.766852</c:v>
                </c:pt>
                <c:pt idx="109">
                  <c:v>25.767299999999999</c:v>
                </c:pt>
                <c:pt idx="110">
                  <c:v>25.767299999999999</c:v>
                </c:pt>
                <c:pt idx="111">
                  <c:v>25.768689999999989</c:v>
                </c:pt>
                <c:pt idx="112">
                  <c:v>25.769829999999999</c:v>
                </c:pt>
                <c:pt idx="113">
                  <c:v>25.771732</c:v>
                </c:pt>
                <c:pt idx="114">
                  <c:v>25.772459999999999</c:v>
                </c:pt>
                <c:pt idx="115">
                  <c:v>25.774809999999999</c:v>
                </c:pt>
                <c:pt idx="116">
                  <c:v>25.775811000000001</c:v>
                </c:pt>
                <c:pt idx="117">
                  <c:v>25.776070000000001</c:v>
                </c:pt>
                <c:pt idx="118">
                  <c:v>25.77833</c:v>
                </c:pt>
                <c:pt idx="119">
                  <c:v>25.778784000000002</c:v>
                </c:pt>
                <c:pt idx="120">
                  <c:v>25.779084000000001</c:v>
                </c:pt>
                <c:pt idx="121">
                  <c:v>25.779160000000001</c:v>
                </c:pt>
                <c:pt idx="122">
                  <c:v>25.780165</c:v>
                </c:pt>
                <c:pt idx="123">
                  <c:v>25.780799999999989</c:v>
                </c:pt>
                <c:pt idx="124">
                  <c:v>25.780799999999989</c:v>
                </c:pt>
                <c:pt idx="125">
                  <c:v>25.78134</c:v>
                </c:pt>
                <c:pt idx="126">
                  <c:v>25.782665999999999</c:v>
                </c:pt>
                <c:pt idx="127">
                  <c:v>25.782933</c:v>
                </c:pt>
                <c:pt idx="128">
                  <c:v>25.784901999999999</c:v>
                </c:pt>
                <c:pt idx="129">
                  <c:v>25.785298999999991</c:v>
                </c:pt>
                <c:pt idx="130">
                  <c:v>25.785655999999999</c:v>
                </c:pt>
                <c:pt idx="131">
                  <c:v>25.786280000000001</c:v>
                </c:pt>
                <c:pt idx="132">
                  <c:v>25.787199999999991</c:v>
                </c:pt>
                <c:pt idx="133">
                  <c:v>25.787220000000001</c:v>
                </c:pt>
                <c:pt idx="134">
                  <c:v>25.787694999999999</c:v>
                </c:pt>
                <c:pt idx="135">
                  <c:v>25.787907000000001</c:v>
                </c:pt>
                <c:pt idx="136">
                  <c:v>25.789411999999999</c:v>
                </c:pt>
                <c:pt idx="137">
                  <c:v>25.789840000000002</c:v>
                </c:pt>
                <c:pt idx="138">
                  <c:v>25.789897</c:v>
                </c:pt>
                <c:pt idx="139">
                  <c:v>25.790203999999999</c:v>
                </c:pt>
                <c:pt idx="140">
                  <c:v>25.790268000000001</c:v>
                </c:pt>
                <c:pt idx="141">
                  <c:v>25.79074</c:v>
                </c:pt>
                <c:pt idx="142">
                  <c:v>25.790963999999999</c:v>
                </c:pt>
                <c:pt idx="143">
                  <c:v>25.791281999999999</c:v>
                </c:pt>
                <c:pt idx="144">
                  <c:v>25.791955000000009</c:v>
                </c:pt>
                <c:pt idx="145">
                  <c:v>25.792059999999999</c:v>
                </c:pt>
                <c:pt idx="146">
                  <c:v>25.792899999999999</c:v>
                </c:pt>
                <c:pt idx="147">
                  <c:v>25.792940000000002</c:v>
                </c:pt>
                <c:pt idx="148">
                  <c:v>25.792961999999999</c:v>
                </c:pt>
                <c:pt idx="149">
                  <c:v>25.793230000000001</c:v>
                </c:pt>
                <c:pt idx="150">
                  <c:v>25.793331999999999</c:v>
                </c:pt>
                <c:pt idx="151">
                  <c:v>25.793679999999991</c:v>
                </c:pt>
                <c:pt idx="152">
                  <c:v>25.79383</c:v>
                </c:pt>
                <c:pt idx="153">
                  <c:v>25.794664999999991</c:v>
                </c:pt>
                <c:pt idx="154">
                  <c:v>25.795399</c:v>
                </c:pt>
                <c:pt idx="155">
                  <c:v>25.797573</c:v>
                </c:pt>
                <c:pt idx="156">
                  <c:v>25.797878999999998</c:v>
                </c:pt>
                <c:pt idx="157">
                  <c:v>25.799849999999999</c:v>
                </c:pt>
                <c:pt idx="158">
                  <c:v>25.800239999999999</c:v>
                </c:pt>
                <c:pt idx="159">
                  <c:v>25.802530000000001</c:v>
                </c:pt>
                <c:pt idx="160">
                  <c:v>25.80293</c:v>
                </c:pt>
                <c:pt idx="161">
                  <c:v>25.804198</c:v>
                </c:pt>
                <c:pt idx="162">
                  <c:v>25.804587999999999</c:v>
                </c:pt>
                <c:pt idx="163">
                  <c:v>25.806681999999999</c:v>
                </c:pt>
                <c:pt idx="164">
                  <c:v>25.807500000000001</c:v>
                </c:pt>
                <c:pt idx="165">
                  <c:v>25.807841</c:v>
                </c:pt>
                <c:pt idx="166">
                  <c:v>25.808489999999999</c:v>
                </c:pt>
                <c:pt idx="167">
                  <c:v>25.809313</c:v>
                </c:pt>
                <c:pt idx="168">
                  <c:v>25.810089999999999</c:v>
                </c:pt>
                <c:pt idx="169">
                  <c:v>25.810130000000001</c:v>
                </c:pt>
                <c:pt idx="170">
                  <c:v>25.810438999999999</c:v>
                </c:pt>
                <c:pt idx="171">
                  <c:v>25.81147</c:v>
                </c:pt>
                <c:pt idx="172">
                  <c:v>25.811636</c:v>
                </c:pt>
                <c:pt idx="173">
                  <c:v>25.812121999999999</c:v>
                </c:pt>
                <c:pt idx="174">
                  <c:v>25.8157</c:v>
                </c:pt>
                <c:pt idx="175">
                  <c:v>25.816610000000001</c:v>
                </c:pt>
                <c:pt idx="176">
                  <c:v>25.818560000000009</c:v>
                </c:pt>
                <c:pt idx="177">
                  <c:v>25.82037</c:v>
                </c:pt>
                <c:pt idx="178">
                  <c:v>25.820419999999991</c:v>
                </c:pt>
                <c:pt idx="179">
                  <c:v>25.822510000000001</c:v>
                </c:pt>
                <c:pt idx="180">
                  <c:v>25.826979999999999</c:v>
                </c:pt>
                <c:pt idx="181">
                  <c:v>25.84018</c:v>
                </c:pt>
                <c:pt idx="182">
                  <c:v>25.841190000000001</c:v>
                </c:pt>
                <c:pt idx="183">
                  <c:v>25.8443</c:v>
                </c:pt>
                <c:pt idx="184">
                  <c:v>25.84496</c:v>
                </c:pt>
                <c:pt idx="185">
                  <c:v>25.846036000000002</c:v>
                </c:pt>
                <c:pt idx="186">
                  <c:v>25.848126000000001</c:v>
                </c:pt>
                <c:pt idx="187">
                  <c:v>25.84882</c:v>
                </c:pt>
                <c:pt idx="188">
                  <c:v>25.849201999999991</c:v>
                </c:pt>
                <c:pt idx="189">
                  <c:v>25.84957</c:v>
                </c:pt>
                <c:pt idx="190">
                  <c:v>25.854659999999999</c:v>
                </c:pt>
                <c:pt idx="191">
                  <c:v>25.857510000000001</c:v>
                </c:pt>
                <c:pt idx="192">
                  <c:v>25.857669999999999</c:v>
                </c:pt>
                <c:pt idx="193">
                  <c:v>25.860199000000001</c:v>
                </c:pt>
                <c:pt idx="194">
                  <c:v>25.860959000000001</c:v>
                </c:pt>
                <c:pt idx="195">
                  <c:v>25.861820000000009</c:v>
                </c:pt>
                <c:pt idx="196">
                  <c:v>25.86656</c:v>
                </c:pt>
                <c:pt idx="197">
                  <c:v>25.872164999999999</c:v>
                </c:pt>
                <c:pt idx="198">
                  <c:v>25.873282</c:v>
                </c:pt>
                <c:pt idx="199">
                  <c:v>25.874459999999999</c:v>
                </c:pt>
                <c:pt idx="200">
                  <c:v>25.875540000000001</c:v>
                </c:pt>
                <c:pt idx="201">
                  <c:v>25.876899999999999</c:v>
                </c:pt>
                <c:pt idx="202">
                  <c:v>25.879709999999999</c:v>
                </c:pt>
                <c:pt idx="203">
                  <c:v>25.881250000000001</c:v>
                </c:pt>
                <c:pt idx="204">
                  <c:v>25.881989999999991</c:v>
                </c:pt>
                <c:pt idx="205">
                  <c:v>25.882090000000002</c:v>
                </c:pt>
                <c:pt idx="206">
                  <c:v>25.882294000000002</c:v>
                </c:pt>
                <c:pt idx="207">
                  <c:v>25.882643999999988</c:v>
                </c:pt>
                <c:pt idx="208">
                  <c:v>25.884236000000001</c:v>
                </c:pt>
                <c:pt idx="209">
                  <c:v>25.884899999999991</c:v>
                </c:pt>
                <c:pt idx="210">
                  <c:v>25.886185999999999</c:v>
                </c:pt>
                <c:pt idx="211">
                  <c:v>25.887239999999991</c:v>
                </c:pt>
                <c:pt idx="212">
                  <c:v>25.88814</c:v>
                </c:pt>
                <c:pt idx="213">
                  <c:v>25.889859999999999</c:v>
                </c:pt>
                <c:pt idx="214">
                  <c:v>25.892250000000001</c:v>
                </c:pt>
                <c:pt idx="215">
                  <c:v>25.893972999999999</c:v>
                </c:pt>
                <c:pt idx="216">
                  <c:v>25.894670000000001</c:v>
                </c:pt>
                <c:pt idx="217">
                  <c:v>25.896151</c:v>
                </c:pt>
                <c:pt idx="218">
                  <c:v>25.896484000000001</c:v>
                </c:pt>
                <c:pt idx="219">
                  <c:v>25.89695</c:v>
                </c:pt>
                <c:pt idx="220">
                  <c:v>25.89714</c:v>
                </c:pt>
                <c:pt idx="221">
                  <c:v>25.89911</c:v>
                </c:pt>
                <c:pt idx="222">
                  <c:v>25.899570000000001</c:v>
                </c:pt>
                <c:pt idx="223">
                  <c:v>25.901689999999991</c:v>
                </c:pt>
                <c:pt idx="224">
                  <c:v>25.901689999999991</c:v>
                </c:pt>
                <c:pt idx="225">
                  <c:v>25.902000000000001</c:v>
                </c:pt>
                <c:pt idx="226">
                  <c:v>25.902699999999989</c:v>
                </c:pt>
                <c:pt idx="227">
                  <c:v>25.908208999999999</c:v>
                </c:pt>
                <c:pt idx="228">
                  <c:v>25.909099999999999</c:v>
                </c:pt>
                <c:pt idx="229">
                  <c:v>25.912016999999999</c:v>
                </c:pt>
                <c:pt idx="230">
                  <c:v>25.916041</c:v>
                </c:pt>
                <c:pt idx="231">
                  <c:v>25.916969999999999</c:v>
                </c:pt>
                <c:pt idx="232">
                  <c:v>25.91911</c:v>
                </c:pt>
                <c:pt idx="233">
                  <c:v>25.919588000000001</c:v>
                </c:pt>
                <c:pt idx="234">
                  <c:v>25.921787999999999</c:v>
                </c:pt>
                <c:pt idx="235">
                  <c:v>25.925411</c:v>
                </c:pt>
                <c:pt idx="236">
                  <c:v>25.926850000000009</c:v>
                </c:pt>
                <c:pt idx="237">
                  <c:v>25.926853999999999</c:v>
                </c:pt>
                <c:pt idx="238">
                  <c:v>25.927365000000009</c:v>
                </c:pt>
                <c:pt idx="239">
                  <c:v>25.9297</c:v>
                </c:pt>
                <c:pt idx="240">
                  <c:v>25.929760000000002</c:v>
                </c:pt>
                <c:pt idx="241">
                  <c:v>25.93009</c:v>
                </c:pt>
                <c:pt idx="242">
                  <c:v>25.931429999999999</c:v>
                </c:pt>
                <c:pt idx="243">
                  <c:v>25.935020000000002</c:v>
                </c:pt>
                <c:pt idx="244">
                  <c:v>25.937419999999999</c:v>
                </c:pt>
                <c:pt idx="245">
                  <c:v>25.937419999999999</c:v>
                </c:pt>
                <c:pt idx="246">
                  <c:v>25.937419999999999</c:v>
                </c:pt>
                <c:pt idx="247">
                  <c:v>25.937419999999999</c:v>
                </c:pt>
                <c:pt idx="248">
                  <c:v>25.937950000000001</c:v>
                </c:pt>
                <c:pt idx="249">
                  <c:v>25.939979999999991</c:v>
                </c:pt>
                <c:pt idx="250">
                  <c:v>25.940270000000002</c:v>
                </c:pt>
                <c:pt idx="251">
                  <c:v>25.940757000000001</c:v>
                </c:pt>
                <c:pt idx="252">
                  <c:v>25.940833999999999</c:v>
                </c:pt>
                <c:pt idx="253">
                  <c:v>25.94107</c:v>
                </c:pt>
                <c:pt idx="254">
                  <c:v>25.943380000000001</c:v>
                </c:pt>
                <c:pt idx="255">
                  <c:v>25.943387000000001</c:v>
                </c:pt>
                <c:pt idx="256">
                  <c:v>25.944500000000001</c:v>
                </c:pt>
                <c:pt idx="257">
                  <c:v>25.94463</c:v>
                </c:pt>
                <c:pt idx="258">
                  <c:v>25.945128</c:v>
                </c:pt>
                <c:pt idx="259">
                  <c:v>25.945360000000001</c:v>
                </c:pt>
                <c:pt idx="260">
                  <c:v>25.946290000000001</c:v>
                </c:pt>
                <c:pt idx="261">
                  <c:v>25.94886</c:v>
                </c:pt>
                <c:pt idx="262">
                  <c:v>25.950206000000001</c:v>
                </c:pt>
                <c:pt idx="263">
                  <c:v>25.951338</c:v>
                </c:pt>
                <c:pt idx="264">
                  <c:v>25.951711</c:v>
                </c:pt>
                <c:pt idx="265">
                  <c:v>25.953202999999991</c:v>
                </c:pt>
                <c:pt idx="266">
                  <c:v>25.953873000000009</c:v>
                </c:pt>
                <c:pt idx="267">
                  <c:v>25.95431</c:v>
                </c:pt>
                <c:pt idx="268">
                  <c:v>25.954985000000001</c:v>
                </c:pt>
                <c:pt idx="269">
                  <c:v>25.956099999999999</c:v>
                </c:pt>
                <c:pt idx="270">
                  <c:v>25.957041</c:v>
                </c:pt>
                <c:pt idx="271">
                  <c:v>25.957287000000001</c:v>
                </c:pt>
                <c:pt idx="272">
                  <c:v>25.958043</c:v>
                </c:pt>
                <c:pt idx="273">
                  <c:v>25.959575000000001</c:v>
                </c:pt>
                <c:pt idx="274">
                  <c:v>25.960439999999991</c:v>
                </c:pt>
                <c:pt idx="275">
                  <c:v>25.960999999999991</c:v>
                </c:pt>
                <c:pt idx="276">
                  <c:v>25.966080000000002</c:v>
                </c:pt>
                <c:pt idx="277">
                  <c:v>25.968115999999991</c:v>
                </c:pt>
                <c:pt idx="278">
                  <c:v>25.968997000000002</c:v>
                </c:pt>
                <c:pt idx="279">
                  <c:v>25.970289999999991</c:v>
                </c:pt>
                <c:pt idx="280">
                  <c:v>25.970607000000001</c:v>
                </c:pt>
                <c:pt idx="281">
                  <c:v>25.971243000000001</c:v>
                </c:pt>
                <c:pt idx="282">
                  <c:v>25.971867</c:v>
                </c:pt>
                <c:pt idx="283">
                  <c:v>25.975995000000001</c:v>
                </c:pt>
                <c:pt idx="284">
                  <c:v>25.976272999999999</c:v>
                </c:pt>
                <c:pt idx="285">
                  <c:v>25.976877999999999</c:v>
                </c:pt>
                <c:pt idx="286">
                  <c:v>25.977271999999999</c:v>
                </c:pt>
                <c:pt idx="287">
                  <c:v>25.977679999999999</c:v>
                </c:pt>
                <c:pt idx="288">
                  <c:v>25.980441999999989</c:v>
                </c:pt>
                <c:pt idx="289">
                  <c:v>25.980813000000001</c:v>
                </c:pt>
                <c:pt idx="290">
                  <c:v>25.98169</c:v>
                </c:pt>
                <c:pt idx="291">
                  <c:v>25.981753999999999</c:v>
                </c:pt>
                <c:pt idx="292">
                  <c:v>25.98189</c:v>
                </c:pt>
                <c:pt idx="293">
                  <c:v>25.9831</c:v>
                </c:pt>
                <c:pt idx="294">
                  <c:v>25.98329</c:v>
                </c:pt>
                <c:pt idx="295">
                  <c:v>25.983301000000001</c:v>
                </c:pt>
                <c:pt idx="296">
                  <c:v>25.984207999999999</c:v>
                </c:pt>
                <c:pt idx="297">
                  <c:v>25.985465999999999</c:v>
                </c:pt>
                <c:pt idx="298">
                  <c:v>25.98553999999999</c:v>
                </c:pt>
                <c:pt idx="299">
                  <c:v>25.986134</c:v>
                </c:pt>
                <c:pt idx="300">
                  <c:v>25.98742</c:v>
                </c:pt>
                <c:pt idx="301">
                  <c:v>25.98751</c:v>
                </c:pt>
                <c:pt idx="302">
                  <c:v>25.992999999999991</c:v>
                </c:pt>
                <c:pt idx="303">
                  <c:v>25.994289999999999</c:v>
                </c:pt>
                <c:pt idx="304">
                  <c:v>25.994440000000001</c:v>
                </c:pt>
                <c:pt idx="305">
                  <c:v>25.995473</c:v>
                </c:pt>
                <c:pt idx="306">
                  <c:v>25.995519999999988</c:v>
                </c:pt>
                <c:pt idx="307">
                  <c:v>25.996030000000001</c:v>
                </c:pt>
                <c:pt idx="308">
                  <c:v>25.999583999999999</c:v>
                </c:pt>
                <c:pt idx="309">
                  <c:v>26.001913999999999</c:v>
                </c:pt>
                <c:pt idx="310">
                  <c:v>26.005216000000001</c:v>
                </c:pt>
                <c:pt idx="311">
                  <c:v>26.005559999999999</c:v>
                </c:pt>
                <c:pt idx="312">
                  <c:v>26.005929999999999</c:v>
                </c:pt>
                <c:pt idx="313">
                  <c:v>26.006699999999999</c:v>
                </c:pt>
                <c:pt idx="314">
                  <c:v>26.007940000000001</c:v>
                </c:pt>
                <c:pt idx="315">
                  <c:v>26.008167</c:v>
                </c:pt>
                <c:pt idx="316">
                  <c:v>26.008901999999999</c:v>
                </c:pt>
                <c:pt idx="317">
                  <c:v>26.009001000000001</c:v>
                </c:pt>
                <c:pt idx="318">
                  <c:v>26.009412999999999</c:v>
                </c:pt>
                <c:pt idx="319">
                  <c:v>26.009544999999999</c:v>
                </c:pt>
                <c:pt idx="320">
                  <c:v>26.00977</c:v>
                </c:pt>
                <c:pt idx="321">
                  <c:v>26.009789999999999</c:v>
                </c:pt>
                <c:pt idx="322">
                  <c:v>26.010313</c:v>
                </c:pt>
                <c:pt idx="323">
                  <c:v>26.010355000000001</c:v>
                </c:pt>
                <c:pt idx="324">
                  <c:v>26.011557</c:v>
                </c:pt>
                <c:pt idx="325">
                  <c:v>26.012176</c:v>
                </c:pt>
                <c:pt idx="326">
                  <c:v>26.013922000000001</c:v>
                </c:pt>
                <c:pt idx="327">
                  <c:v>26.014710000000001</c:v>
                </c:pt>
                <c:pt idx="328">
                  <c:v>26.021249999999991</c:v>
                </c:pt>
                <c:pt idx="329">
                  <c:v>26.024339999999999</c:v>
                </c:pt>
                <c:pt idx="330">
                  <c:v>26.024598000000001</c:v>
                </c:pt>
                <c:pt idx="331">
                  <c:v>26.024605000000001</c:v>
                </c:pt>
                <c:pt idx="332">
                  <c:v>26.025796</c:v>
                </c:pt>
                <c:pt idx="333">
                  <c:v>26.027384999999999</c:v>
                </c:pt>
                <c:pt idx="334">
                  <c:v>26.029522</c:v>
                </c:pt>
                <c:pt idx="335">
                  <c:v>26.030173000000001</c:v>
                </c:pt>
                <c:pt idx="336">
                  <c:v>26.031647</c:v>
                </c:pt>
                <c:pt idx="337">
                  <c:v>26.031669999999991</c:v>
                </c:pt>
                <c:pt idx="338">
                  <c:v>26.0319</c:v>
                </c:pt>
                <c:pt idx="339">
                  <c:v>26.032</c:v>
                </c:pt>
                <c:pt idx="340">
                  <c:v>26.032240000000002</c:v>
                </c:pt>
                <c:pt idx="341">
                  <c:v>26.033795000000001</c:v>
                </c:pt>
                <c:pt idx="342">
                  <c:v>26.03415</c:v>
                </c:pt>
                <c:pt idx="343">
                  <c:v>26.034586000000001</c:v>
                </c:pt>
                <c:pt idx="344">
                  <c:v>26.034586000000001</c:v>
                </c:pt>
                <c:pt idx="345">
                  <c:v>26.037019999999991</c:v>
                </c:pt>
                <c:pt idx="346">
                  <c:v>26.038267000000001</c:v>
                </c:pt>
                <c:pt idx="347">
                  <c:v>26.043990000000001</c:v>
                </c:pt>
                <c:pt idx="348">
                  <c:v>26.044559</c:v>
                </c:pt>
                <c:pt idx="349">
                  <c:v>26.045974999999999</c:v>
                </c:pt>
                <c:pt idx="350">
                  <c:v>26.047212999999999</c:v>
                </c:pt>
                <c:pt idx="351">
                  <c:v>26.047212999999999</c:v>
                </c:pt>
                <c:pt idx="352">
                  <c:v>26.047212999999999</c:v>
                </c:pt>
                <c:pt idx="353">
                  <c:v>26.047212999999999</c:v>
                </c:pt>
                <c:pt idx="354">
                  <c:v>26.047212999999999</c:v>
                </c:pt>
                <c:pt idx="355">
                  <c:v>26.047212999999999</c:v>
                </c:pt>
                <c:pt idx="356">
                  <c:v>26.047212999999999</c:v>
                </c:pt>
                <c:pt idx="357">
                  <c:v>26.047212999999999</c:v>
                </c:pt>
                <c:pt idx="358">
                  <c:v>26.047212999999999</c:v>
                </c:pt>
                <c:pt idx="359">
                  <c:v>26.047212999999999</c:v>
                </c:pt>
                <c:pt idx="360">
                  <c:v>26.047212999999999</c:v>
                </c:pt>
                <c:pt idx="361">
                  <c:v>26.047212999999999</c:v>
                </c:pt>
                <c:pt idx="362">
                  <c:v>26.047212999999999</c:v>
                </c:pt>
                <c:pt idx="363">
                  <c:v>26.047212999999999</c:v>
                </c:pt>
                <c:pt idx="364">
                  <c:v>26.047212999999999</c:v>
                </c:pt>
                <c:pt idx="365">
                  <c:v>26.047212999999999</c:v>
                </c:pt>
                <c:pt idx="366">
                  <c:v>26.047212999999999</c:v>
                </c:pt>
                <c:pt idx="367">
                  <c:v>26.048541999999991</c:v>
                </c:pt>
                <c:pt idx="368">
                  <c:v>26.048541999999991</c:v>
                </c:pt>
                <c:pt idx="369">
                  <c:v>26.05068</c:v>
                </c:pt>
                <c:pt idx="370">
                  <c:v>26.05219</c:v>
                </c:pt>
                <c:pt idx="371">
                  <c:v>26.052320000000002</c:v>
                </c:pt>
                <c:pt idx="372">
                  <c:v>26.055325</c:v>
                </c:pt>
                <c:pt idx="373">
                  <c:v>26.057828000000001</c:v>
                </c:pt>
                <c:pt idx="374">
                  <c:v>26.058540000000001</c:v>
                </c:pt>
                <c:pt idx="375">
                  <c:v>26.063222</c:v>
                </c:pt>
                <c:pt idx="376">
                  <c:v>26.064786000000002</c:v>
                </c:pt>
                <c:pt idx="377">
                  <c:v>26.066305</c:v>
                </c:pt>
                <c:pt idx="378">
                  <c:v>26.066611000000002</c:v>
                </c:pt>
                <c:pt idx="379">
                  <c:v>26.06925</c:v>
                </c:pt>
                <c:pt idx="380">
                  <c:v>26.07198</c:v>
                </c:pt>
                <c:pt idx="381">
                  <c:v>26.072340000000001</c:v>
                </c:pt>
                <c:pt idx="382">
                  <c:v>26.074390999999999</c:v>
                </c:pt>
                <c:pt idx="383">
                  <c:v>26.074670000000001</c:v>
                </c:pt>
                <c:pt idx="384">
                  <c:v>26.075019999999991</c:v>
                </c:pt>
                <c:pt idx="385">
                  <c:v>26.080736999999989</c:v>
                </c:pt>
                <c:pt idx="386">
                  <c:v>26.080886</c:v>
                </c:pt>
                <c:pt idx="387">
                  <c:v>26.081529</c:v>
                </c:pt>
                <c:pt idx="388">
                  <c:v>26.084202999999999</c:v>
                </c:pt>
                <c:pt idx="389">
                  <c:v>26.08475</c:v>
                </c:pt>
                <c:pt idx="390">
                  <c:v>26.084783999999999</c:v>
                </c:pt>
                <c:pt idx="391">
                  <c:v>26.085497</c:v>
                </c:pt>
                <c:pt idx="392">
                  <c:v>26.086252999999999</c:v>
                </c:pt>
                <c:pt idx="393">
                  <c:v>26.086995999999999</c:v>
                </c:pt>
                <c:pt idx="394">
                  <c:v>26.087630000000001</c:v>
                </c:pt>
                <c:pt idx="395">
                  <c:v>26.087890000000009</c:v>
                </c:pt>
                <c:pt idx="396">
                  <c:v>26.088739999999991</c:v>
                </c:pt>
                <c:pt idx="397">
                  <c:v>26.088739999999991</c:v>
                </c:pt>
                <c:pt idx="398">
                  <c:v>26.08944</c:v>
                </c:pt>
                <c:pt idx="399">
                  <c:v>26.08953</c:v>
                </c:pt>
                <c:pt idx="400">
                  <c:v>26.08953</c:v>
                </c:pt>
                <c:pt idx="401">
                  <c:v>26.090420000000002</c:v>
                </c:pt>
                <c:pt idx="402">
                  <c:v>26.090420000000002</c:v>
                </c:pt>
                <c:pt idx="403">
                  <c:v>26.090551000000001</c:v>
                </c:pt>
                <c:pt idx="404">
                  <c:v>26.090726</c:v>
                </c:pt>
                <c:pt idx="405">
                  <c:v>26.090726</c:v>
                </c:pt>
                <c:pt idx="406">
                  <c:v>26.091004000000009</c:v>
                </c:pt>
                <c:pt idx="407">
                  <c:v>26.091189</c:v>
                </c:pt>
                <c:pt idx="408">
                  <c:v>26.092231999999999</c:v>
                </c:pt>
                <c:pt idx="409">
                  <c:v>26.092309</c:v>
                </c:pt>
                <c:pt idx="410">
                  <c:v>26.093019999999999</c:v>
                </c:pt>
                <c:pt idx="411">
                  <c:v>26.093128</c:v>
                </c:pt>
                <c:pt idx="412">
                  <c:v>26.093146000000001</c:v>
                </c:pt>
                <c:pt idx="413">
                  <c:v>26.093209999999999</c:v>
                </c:pt>
                <c:pt idx="414">
                  <c:v>26.09479</c:v>
                </c:pt>
                <c:pt idx="415">
                  <c:v>26.095179999999999</c:v>
                </c:pt>
                <c:pt idx="416">
                  <c:v>26.096720000000001</c:v>
                </c:pt>
                <c:pt idx="417">
                  <c:v>26.097643999999999</c:v>
                </c:pt>
                <c:pt idx="418">
                  <c:v>26.099361999999999</c:v>
                </c:pt>
                <c:pt idx="419">
                  <c:v>26.099664000000001</c:v>
                </c:pt>
                <c:pt idx="420">
                  <c:v>26.100480000000001</c:v>
                </c:pt>
                <c:pt idx="421">
                  <c:v>26.101445999999999</c:v>
                </c:pt>
                <c:pt idx="422">
                  <c:v>26.102823000000001</c:v>
                </c:pt>
                <c:pt idx="423">
                  <c:v>26.102882999999999</c:v>
                </c:pt>
                <c:pt idx="424">
                  <c:v>26.102922</c:v>
                </c:pt>
                <c:pt idx="425">
                  <c:v>26.102922</c:v>
                </c:pt>
                <c:pt idx="426">
                  <c:v>26.102922</c:v>
                </c:pt>
                <c:pt idx="427">
                  <c:v>26.102922</c:v>
                </c:pt>
                <c:pt idx="428">
                  <c:v>26.102922</c:v>
                </c:pt>
                <c:pt idx="429">
                  <c:v>26.102922</c:v>
                </c:pt>
                <c:pt idx="430">
                  <c:v>26.102922</c:v>
                </c:pt>
                <c:pt idx="431">
                  <c:v>26.102922</c:v>
                </c:pt>
                <c:pt idx="432">
                  <c:v>26.102922</c:v>
                </c:pt>
                <c:pt idx="433">
                  <c:v>26.102922</c:v>
                </c:pt>
                <c:pt idx="434">
                  <c:v>26.102922</c:v>
                </c:pt>
                <c:pt idx="435">
                  <c:v>26.103365</c:v>
                </c:pt>
                <c:pt idx="436">
                  <c:v>26.103365</c:v>
                </c:pt>
                <c:pt idx="437">
                  <c:v>26.103365</c:v>
                </c:pt>
                <c:pt idx="438">
                  <c:v>26.103507</c:v>
                </c:pt>
                <c:pt idx="439">
                  <c:v>26.103809999999999</c:v>
                </c:pt>
                <c:pt idx="440">
                  <c:v>26.104500999999999</c:v>
                </c:pt>
                <c:pt idx="441">
                  <c:v>26.104973999999999</c:v>
                </c:pt>
                <c:pt idx="442">
                  <c:v>26.106857999999999</c:v>
                </c:pt>
                <c:pt idx="443">
                  <c:v>26.1069</c:v>
                </c:pt>
                <c:pt idx="444">
                  <c:v>26.107247999999991</c:v>
                </c:pt>
                <c:pt idx="445">
                  <c:v>26.107710000000001</c:v>
                </c:pt>
                <c:pt idx="446">
                  <c:v>26.107900999999998</c:v>
                </c:pt>
                <c:pt idx="447">
                  <c:v>26.108062</c:v>
                </c:pt>
                <c:pt idx="448">
                  <c:v>26.108211000000001</c:v>
                </c:pt>
                <c:pt idx="449">
                  <c:v>26.108269</c:v>
                </c:pt>
                <c:pt idx="450">
                  <c:v>26.108440000000002</c:v>
                </c:pt>
                <c:pt idx="451">
                  <c:v>26.110112999999991</c:v>
                </c:pt>
                <c:pt idx="452">
                  <c:v>26.11026</c:v>
                </c:pt>
                <c:pt idx="453">
                  <c:v>26.1114</c:v>
                </c:pt>
                <c:pt idx="454">
                  <c:v>26.111419999999999</c:v>
                </c:pt>
                <c:pt idx="455">
                  <c:v>26.111528</c:v>
                </c:pt>
                <c:pt idx="456">
                  <c:v>26.1128</c:v>
                </c:pt>
                <c:pt idx="457">
                  <c:v>26.114252</c:v>
                </c:pt>
                <c:pt idx="458">
                  <c:v>26.11591</c:v>
                </c:pt>
                <c:pt idx="459">
                  <c:v>26.116589999999999</c:v>
                </c:pt>
                <c:pt idx="460">
                  <c:v>26.116800000000001</c:v>
                </c:pt>
                <c:pt idx="461">
                  <c:v>26.118711999999999</c:v>
                </c:pt>
                <c:pt idx="462">
                  <c:v>26.118711999999999</c:v>
                </c:pt>
                <c:pt idx="463">
                  <c:v>26.118711999999999</c:v>
                </c:pt>
                <c:pt idx="464">
                  <c:v>26.118711999999999</c:v>
                </c:pt>
                <c:pt idx="465">
                  <c:v>26.118711999999999</c:v>
                </c:pt>
                <c:pt idx="466">
                  <c:v>26.118711999999999</c:v>
                </c:pt>
                <c:pt idx="467">
                  <c:v>26.118711999999999</c:v>
                </c:pt>
                <c:pt idx="468">
                  <c:v>26.118711999999999</c:v>
                </c:pt>
                <c:pt idx="469">
                  <c:v>26.118711999999999</c:v>
                </c:pt>
                <c:pt idx="470">
                  <c:v>26.118711999999999</c:v>
                </c:pt>
                <c:pt idx="471">
                  <c:v>26.119150000000001</c:v>
                </c:pt>
                <c:pt idx="472">
                  <c:v>26.119363</c:v>
                </c:pt>
                <c:pt idx="473">
                  <c:v>26.121317999999999</c:v>
                </c:pt>
                <c:pt idx="474">
                  <c:v>26.12191</c:v>
                </c:pt>
                <c:pt idx="475">
                  <c:v>26.122631999999999</c:v>
                </c:pt>
                <c:pt idx="476">
                  <c:v>26.122814000000009</c:v>
                </c:pt>
                <c:pt idx="477">
                  <c:v>26.124531000000001</c:v>
                </c:pt>
                <c:pt idx="478">
                  <c:v>26.12499</c:v>
                </c:pt>
                <c:pt idx="479">
                  <c:v>26.125769999999999</c:v>
                </c:pt>
                <c:pt idx="480">
                  <c:v>26.126669</c:v>
                </c:pt>
                <c:pt idx="481">
                  <c:v>26.126999999999999</c:v>
                </c:pt>
                <c:pt idx="482">
                  <c:v>26.127329</c:v>
                </c:pt>
                <c:pt idx="483">
                  <c:v>26.12782</c:v>
                </c:pt>
                <c:pt idx="484">
                  <c:v>26.130687999999999</c:v>
                </c:pt>
                <c:pt idx="485">
                  <c:v>26.130748000000001</c:v>
                </c:pt>
                <c:pt idx="486">
                  <c:v>26.131063999999999</c:v>
                </c:pt>
                <c:pt idx="487">
                  <c:v>26.131063999999999</c:v>
                </c:pt>
                <c:pt idx="488">
                  <c:v>26.132169999999999</c:v>
                </c:pt>
                <c:pt idx="489">
                  <c:v>26.132490000000001</c:v>
                </c:pt>
                <c:pt idx="490">
                  <c:v>26.1326</c:v>
                </c:pt>
                <c:pt idx="491">
                  <c:v>26.133141999999999</c:v>
                </c:pt>
                <c:pt idx="492">
                  <c:v>26.133790000000001</c:v>
                </c:pt>
                <c:pt idx="493">
                  <c:v>26.134222999999999</c:v>
                </c:pt>
                <c:pt idx="494">
                  <c:v>26.135767000000001</c:v>
                </c:pt>
                <c:pt idx="495">
                  <c:v>26.136759000000001</c:v>
                </c:pt>
                <c:pt idx="496">
                  <c:v>26.137015999999999</c:v>
                </c:pt>
                <c:pt idx="497">
                  <c:v>26.137105999999999</c:v>
                </c:pt>
                <c:pt idx="498">
                  <c:v>26.137174999999999</c:v>
                </c:pt>
                <c:pt idx="499">
                  <c:v>26.13719</c:v>
                </c:pt>
                <c:pt idx="500">
                  <c:v>26.13747</c:v>
                </c:pt>
                <c:pt idx="501">
                  <c:v>26.137533000000001</c:v>
                </c:pt>
                <c:pt idx="502">
                  <c:v>26.137723000000001</c:v>
                </c:pt>
                <c:pt idx="503">
                  <c:v>26.138777999999999</c:v>
                </c:pt>
                <c:pt idx="504">
                  <c:v>26.138902999999999</c:v>
                </c:pt>
                <c:pt idx="505">
                  <c:v>26.138902999999999</c:v>
                </c:pt>
                <c:pt idx="506">
                  <c:v>26.138902999999999</c:v>
                </c:pt>
                <c:pt idx="507">
                  <c:v>26.138902999999999</c:v>
                </c:pt>
                <c:pt idx="508">
                  <c:v>26.138902999999999</c:v>
                </c:pt>
                <c:pt idx="509">
                  <c:v>26.139472999999999</c:v>
                </c:pt>
                <c:pt idx="510">
                  <c:v>26.139834</c:v>
                </c:pt>
                <c:pt idx="511">
                  <c:v>26.141960000000001</c:v>
                </c:pt>
                <c:pt idx="512">
                  <c:v>26.141960000000001</c:v>
                </c:pt>
                <c:pt idx="513">
                  <c:v>26.141960000000001</c:v>
                </c:pt>
                <c:pt idx="514">
                  <c:v>26.141970000000001</c:v>
                </c:pt>
                <c:pt idx="515">
                  <c:v>26.143905</c:v>
                </c:pt>
                <c:pt idx="516">
                  <c:v>26.144513</c:v>
                </c:pt>
                <c:pt idx="517">
                  <c:v>26.144653999999999</c:v>
                </c:pt>
                <c:pt idx="518">
                  <c:v>26.146217</c:v>
                </c:pt>
                <c:pt idx="519">
                  <c:v>26.146329999999999</c:v>
                </c:pt>
                <c:pt idx="520">
                  <c:v>26.14695</c:v>
                </c:pt>
                <c:pt idx="521">
                  <c:v>26.147276000000009</c:v>
                </c:pt>
                <c:pt idx="522">
                  <c:v>26.149332000000001</c:v>
                </c:pt>
                <c:pt idx="523">
                  <c:v>26.151501</c:v>
                </c:pt>
                <c:pt idx="524">
                  <c:v>26.151793000000001</c:v>
                </c:pt>
                <c:pt idx="525">
                  <c:v>26.153314000000009</c:v>
                </c:pt>
                <c:pt idx="526">
                  <c:v>26.153372000000001</c:v>
                </c:pt>
                <c:pt idx="527">
                  <c:v>26.153569999999991</c:v>
                </c:pt>
                <c:pt idx="528">
                  <c:v>26.153715999999999</c:v>
                </c:pt>
                <c:pt idx="529">
                  <c:v>26.154029999999999</c:v>
                </c:pt>
                <c:pt idx="530">
                  <c:v>26.154330000000009</c:v>
                </c:pt>
                <c:pt idx="531">
                  <c:v>26.155557999999999</c:v>
                </c:pt>
                <c:pt idx="532">
                  <c:v>26.155946</c:v>
                </c:pt>
                <c:pt idx="533">
                  <c:v>26.157042000000001</c:v>
                </c:pt>
                <c:pt idx="534">
                  <c:v>26.157336000000001</c:v>
                </c:pt>
                <c:pt idx="535">
                  <c:v>26.15869</c:v>
                </c:pt>
                <c:pt idx="536">
                  <c:v>26.15869</c:v>
                </c:pt>
                <c:pt idx="537">
                  <c:v>26.15869</c:v>
                </c:pt>
                <c:pt idx="538">
                  <c:v>26.158809999999999</c:v>
                </c:pt>
                <c:pt idx="539">
                  <c:v>26.159289999999999</c:v>
                </c:pt>
                <c:pt idx="540">
                  <c:v>26.159510000000001</c:v>
                </c:pt>
                <c:pt idx="541">
                  <c:v>26.15954</c:v>
                </c:pt>
                <c:pt idx="542">
                  <c:v>26.15954</c:v>
                </c:pt>
                <c:pt idx="543">
                  <c:v>26.159541999999991</c:v>
                </c:pt>
                <c:pt idx="544">
                  <c:v>26.159754</c:v>
                </c:pt>
                <c:pt idx="545">
                  <c:v>26.160627999999999</c:v>
                </c:pt>
                <c:pt idx="546">
                  <c:v>26.161387999999999</c:v>
                </c:pt>
                <c:pt idx="547">
                  <c:v>26.161822999999991</c:v>
                </c:pt>
                <c:pt idx="548">
                  <c:v>26.162279999999999</c:v>
                </c:pt>
                <c:pt idx="549">
                  <c:v>26.162483000000002</c:v>
                </c:pt>
                <c:pt idx="550">
                  <c:v>26.162483000000002</c:v>
                </c:pt>
                <c:pt idx="551">
                  <c:v>26.163309000000002</c:v>
                </c:pt>
                <c:pt idx="552">
                  <c:v>26.163533999999991</c:v>
                </c:pt>
                <c:pt idx="553">
                  <c:v>26.163789999999999</c:v>
                </c:pt>
                <c:pt idx="554">
                  <c:v>26.1648</c:v>
                </c:pt>
                <c:pt idx="555">
                  <c:v>26.166433000000001</c:v>
                </c:pt>
                <c:pt idx="556">
                  <c:v>26.16694</c:v>
                </c:pt>
                <c:pt idx="557">
                  <c:v>26.16752</c:v>
                </c:pt>
                <c:pt idx="558">
                  <c:v>26.170075000000001</c:v>
                </c:pt>
                <c:pt idx="559">
                  <c:v>26.17041</c:v>
                </c:pt>
                <c:pt idx="560">
                  <c:v>26.170776</c:v>
                </c:pt>
                <c:pt idx="561">
                  <c:v>26.170881999999999</c:v>
                </c:pt>
                <c:pt idx="562">
                  <c:v>26.170987</c:v>
                </c:pt>
                <c:pt idx="563">
                  <c:v>26.171163</c:v>
                </c:pt>
                <c:pt idx="564">
                  <c:v>26.172340999999999</c:v>
                </c:pt>
                <c:pt idx="565">
                  <c:v>26.175177000000001</c:v>
                </c:pt>
                <c:pt idx="566">
                  <c:v>26.175348</c:v>
                </c:pt>
                <c:pt idx="567">
                  <c:v>26.177029999999991</c:v>
                </c:pt>
                <c:pt idx="568">
                  <c:v>26.178039999999999</c:v>
                </c:pt>
                <c:pt idx="569">
                  <c:v>26.178646000000001</c:v>
                </c:pt>
                <c:pt idx="570">
                  <c:v>26.179279000000001</c:v>
                </c:pt>
                <c:pt idx="571">
                  <c:v>26.180745999999999</c:v>
                </c:pt>
                <c:pt idx="572">
                  <c:v>26.18083</c:v>
                </c:pt>
                <c:pt idx="573">
                  <c:v>26.180907000000001</c:v>
                </c:pt>
                <c:pt idx="574">
                  <c:v>26.181249999999999</c:v>
                </c:pt>
                <c:pt idx="575">
                  <c:v>26.183834000000001</c:v>
                </c:pt>
                <c:pt idx="576">
                  <c:v>26.18487</c:v>
                </c:pt>
                <c:pt idx="577">
                  <c:v>26.185002999999991</c:v>
                </c:pt>
                <c:pt idx="578">
                  <c:v>26.185009999999991</c:v>
                </c:pt>
                <c:pt idx="579">
                  <c:v>26.185017999999999</c:v>
                </c:pt>
                <c:pt idx="580">
                  <c:v>26.185269999999999</c:v>
                </c:pt>
                <c:pt idx="581">
                  <c:v>26.18534</c:v>
                </c:pt>
                <c:pt idx="582">
                  <c:v>26.18563</c:v>
                </c:pt>
                <c:pt idx="583">
                  <c:v>26.185780000000001</c:v>
                </c:pt>
                <c:pt idx="584">
                  <c:v>26.186556</c:v>
                </c:pt>
                <c:pt idx="585">
                  <c:v>26.186720999999999</c:v>
                </c:pt>
                <c:pt idx="586">
                  <c:v>26.186820000000001</c:v>
                </c:pt>
                <c:pt idx="587">
                  <c:v>26.186993999999999</c:v>
                </c:pt>
                <c:pt idx="588">
                  <c:v>26.187629000000001</c:v>
                </c:pt>
                <c:pt idx="589">
                  <c:v>26.188279999999999</c:v>
                </c:pt>
                <c:pt idx="590">
                  <c:v>26.188523</c:v>
                </c:pt>
                <c:pt idx="591">
                  <c:v>26.188610000000001</c:v>
                </c:pt>
                <c:pt idx="592">
                  <c:v>26.188929999999999</c:v>
                </c:pt>
                <c:pt idx="593">
                  <c:v>26.190055999999998</c:v>
                </c:pt>
                <c:pt idx="594">
                  <c:v>26.190138000000001</c:v>
                </c:pt>
                <c:pt idx="595">
                  <c:v>26.190156000000009</c:v>
                </c:pt>
                <c:pt idx="596">
                  <c:v>26.19042</c:v>
                </c:pt>
                <c:pt idx="597">
                  <c:v>26.190474999999999</c:v>
                </c:pt>
                <c:pt idx="598">
                  <c:v>26.190586</c:v>
                </c:pt>
                <c:pt idx="599">
                  <c:v>26.19069</c:v>
                </c:pt>
                <c:pt idx="600">
                  <c:v>26.19069</c:v>
                </c:pt>
                <c:pt idx="601">
                  <c:v>26.190882999999999</c:v>
                </c:pt>
                <c:pt idx="602">
                  <c:v>26.191295</c:v>
                </c:pt>
                <c:pt idx="603">
                  <c:v>26.191842999999999</c:v>
                </c:pt>
                <c:pt idx="604">
                  <c:v>26.191842999999999</c:v>
                </c:pt>
                <c:pt idx="605">
                  <c:v>26.191842999999999</c:v>
                </c:pt>
                <c:pt idx="606">
                  <c:v>26.191842999999999</c:v>
                </c:pt>
                <c:pt idx="607">
                  <c:v>26.191842999999999</c:v>
                </c:pt>
                <c:pt idx="608">
                  <c:v>26.191875</c:v>
                </c:pt>
                <c:pt idx="609">
                  <c:v>26.192174000000001</c:v>
                </c:pt>
                <c:pt idx="610">
                  <c:v>26.19237</c:v>
                </c:pt>
                <c:pt idx="611">
                  <c:v>26.19284</c:v>
                </c:pt>
                <c:pt idx="612">
                  <c:v>26.19284</c:v>
                </c:pt>
                <c:pt idx="613">
                  <c:v>26.193073999999999</c:v>
                </c:pt>
                <c:pt idx="614">
                  <c:v>26.193173000000009</c:v>
                </c:pt>
                <c:pt idx="615">
                  <c:v>26.193519999999999</c:v>
                </c:pt>
                <c:pt idx="616">
                  <c:v>26.193519999999999</c:v>
                </c:pt>
                <c:pt idx="617">
                  <c:v>26.193519999999999</c:v>
                </c:pt>
                <c:pt idx="618">
                  <c:v>26.193519999999999</c:v>
                </c:pt>
                <c:pt idx="619">
                  <c:v>26.193519999999999</c:v>
                </c:pt>
                <c:pt idx="620">
                  <c:v>26.193519999999999</c:v>
                </c:pt>
                <c:pt idx="621">
                  <c:v>26.193519999999999</c:v>
                </c:pt>
                <c:pt idx="622">
                  <c:v>26.193519999999999</c:v>
                </c:pt>
                <c:pt idx="623">
                  <c:v>26.193519999999999</c:v>
                </c:pt>
                <c:pt idx="624">
                  <c:v>26.193519999999999</c:v>
                </c:pt>
                <c:pt idx="625">
                  <c:v>26.193519999999999</c:v>
                </c:pt>
                <c:pt idx="626">
                  <c:v>26.193519999999999</c:v>
                </c:pt>
                <c:pt idx="627">
                  <c:v>26.193519999999999</c:v>
                </c:pt>
                <c:pt idx="628">
                  <c:v>26.193519999999999</c:v>
                </c:pt>
                <c:pt idx="629">
                  <c:v>26.193519999999999</c:v>
                </c:pt>
                <c:pt idx="630">
                  <c:v>26.193519999999999</c:v>
                </c:pt>
                <c:pt idx="631">
                  <c:v>26.193519999999999</c:v>
                </c:pt>
                <c:pt idx="632">
                  <c:v>26.193519999999999</c:v>
                </c:pt>
                <c:pt idx="633">
                  <c:v>26.193519999999999</c:v>
                </c:pt>
                <c:pt idx="634">
                  <c:v>26.193519999999999</c:v>
                </c:pt>
                <c:pt idx="635">
                  <c:v>26.193519999999999</c:v>
                </c:pt>
                <c:pt idx="636">
                  <c:v>26.193519999999999</c:v>
                </c:pt>
                <c:pt idx="637">
                  <c:v>26.193519999999999</c:v>
                </c:pt>
                <c:pt idx="638">
                  <c:v>26.193519999999999</c:v>
                </c:pt>
                <c:pt idx="639">
                  <c:v>26.193519999999999</c:v>
                </c:pt>
                <c:pt idx="640">
                  <c:v>26.193519999999999</c:v>
                </c:pt>
                <c:pt idx="641">
                  <c:v>26.193519999999999</c:v>
                </c:pt>
                <c:pt idx="642">
                  <c:v>26.194269999999999</c:v>
                </c:pt>
                <c:pt idx="643">
                  <c:v>26.194355000000009</c:v>
                </c:pt>
                <c:pt idx="644">
                  <c:v>26.194371</c:v>
                </c:pt>
                <c:pt idx="645">
                  <c:v>26.194374</c:v>
                </c:pt>
                <c:pt idx="646">
                  <c:v>26.194824000000001</c:v>
                </c:pt>
                <c:pt idx="647">
                  <c:v>26.194915999999999</c:v>
                </c:pt>
                <c:pt idx="648">
                  <c:v>26.19492</c:v>
                </c:pt>
                <c:pt idx="649">
                  <c:v>26.194939999999999</c:v>
                </c:pt>
                <c:pt idx="650">
                  <c:v>26.195087000000001</c:v>
                </c:pt>
                <c:pt idx="651">
                  <c:v>26.196446999999999</c:v>
                </c:pt>
                <c:pt idx="652">
                  <c:v>26.196521000000001</c:v>
                </c:pt>
                <c:pt idx="653">
                  <c:v>26.196840999999999</c:v>
                </c:pt>
                <c:pt idx="654">
                  <c:v>26.196940000000001</c:v>
                </c:pt>
                <c:pt idx="655">
                  <c:v>26.19716</c:v>
                </c:pt>
                <c:pt idx="656">
                  <c:v>26.198294000000001</c:v>
                </c:pt>
                <c:pt idx="657">
                  <c:v>26.198378000000009</c:v>
                </c:pt>
                <c:pt idx="658">
                  <c:v>26.199314000000001</c:v>
                </c:pt>
                <c:pt idx="659">
                  <c:v>26.199739999999991</c:v>
                </c:pt>
                <c:pt idx="660">
                  <c:v>26.199968999999999</c:v>
                </c:pt>
                <c:pt idx="661">
                  <c:v>26.200980000000001</c:v>
                </c:pt>
                <c:pt idx="662">
                  <c:v>26.201841000000009</c:v>
                </c:pt>
                <c:pt idx="663">
                  <c:v>26.202439999999989</c:v>
                </c:pt>
                <c:pt idx="664">
                  <c:v>26.202999999999999</c:v>
                </c:pt>
                <c:pt idx="665">
                  <c:v>26.203194</c:v>
                </c:pt>
                <c:pt idx="666">
                  <c:v>26.20345</c:v>
                </c:pt>
                <c:pt idx="667">
                  <c:v>26.20533</c:v>
                </c:pt>
                <c:pt idx="668">
                  <c:v>26.205559999999991</c:v>
                </c:pt>
                <c:pt idx="669">
                  <c:v>26.20581</c:v>
                </c:pt>
                <c:pt idx="670">
                  <c:v>26.206123999999999</c:v>
                </c:pt>
                <c:pt idx="671">
                  <c:v>26.206596999999999</c:v>
                </c:pt>
                <c:pt idx="672">
                  <c:v>26.207053999999999</c:v>
                </c:pt>
                <c:pt idx="673">
                  <c:v>26.207129999999999</c:v>
                </c:pt>
                <c:pt idx="674">
                  <c:v>26.207141</c:v>
                </c:pt>
                <c:pt idx="675">
                  <c:v>26.207155</c:v>
                </c:pt>
                <c:pt idx="676">
                  <c:v>26.207419999999999</c:v>
                </c:pt>
                <c:pt idx="677">
                  <c:v>26.207419999999999</c:v>
                </c:pt>
                <c:pt idx="678">
                  <c:v>26.207419999999999</c:v>
                </c:pt>
                <c:pt idx="679">
                  <c:v>26.207419999999999</c:v>
                </c:pt>
                <c:pt idx="680">
                  <c:v>26.207487</c:v>
                </c:pt>
                <c:pt idx="681">
                  <c:v>26.207550000000001</c:v>
                </c:pt>
                <c:pt idx="682">
                  <c:v>26.20767</c:v>
                </c:pt>
                <c:pt idx="683">
                  <c:v>26.20768</c:v>
                </c:pt>
                <c:pt idx="684">
                  <c:v>26.208200000000001</c:v>
                </c:pt>
                <c:pt idx="685">
                  <c:v>26.208915999999999</c:v>
                </c:pt>
                <c:pt idx="686">
                  <c:v>26.209574</c:v>
                </c:pt>
                <c:pt idx="687">
                  <c:v>26.209869999999999</c:v>
                </c:pt>
                <c:pt idx="688">
                  <c:v>26.210173999999999</c:v>
                </c:pt>
                <c:pt idx="689">
                  <c:v>26.210360000000001</c:v>
                </c:pt>
                <c:pt idx="690">
                  <c:v>26.211096999999999</c:v>
                </c:pt>
                <c:pt idx="691">
                  <c:v>26.211666000000001</c:v>
                </c:pt>
                <c:pt idx="692">
                  <c:v>26.212122999999991</c:v>
                </c:pt>
                <c:pt idx="693">
                  <c:v>26.212350000000001</c:v>
                </c:pt>
                <c:pt idx="694">
                  <c:v>26.212804999999999</c:v>
                </c:pt>
                <c:pt idx="695">
                  <c:v>26.215330000000002</c:v>
                </c:pt>
                <c:pt idx="696">
                  <c:v>26.215330000000002</c:v>
                </c:pt>
                <c:pt idx="697">
                  <c:v>26.216984</c:v>
                </c:pt>
                <c:pt idx="698">
                  <c:v>26.217179999999999</c:v>
                </c:pt>
                <c:pt idx="699">
                  <c:v>26.218540000000001</c:v>
                </c:pt>
                <c:pt idx="700">
                  <c:v>26.219100000000001</c:v>
                </c:pt>
                <c:pt idx="701">
                  <c:v>26.221160000000001</c:v>
                </c:pt>
                <c:pt idx="702">
                  <c:v>26.222138999999991</c:v>
                </c:pt>
                <c:pt idx="703">
                  <c:v>26.222180000000002</c:v>
                </c:pt>
                <c:pt idx="704">
                  <c:v>26.222217000000001</c:v>
                </c:pt>
                <c:pt idx="705">
                  <c:v>26.222829999999991</c:v>
                </c:pt>
                <c:pt idx="706">
                  <c:v>26.223071000000001</c:v>
                </c:pt>
                <c:pt idx="707">
                  <c:v>26.224060000000001</c:v>
                </c:pt>
                <c:pt idx="708">
                  <c:v>26.224084000000001</c:v>
                </c:pt>
                <c:pt idx="709">
                  <c:v>26.2242</c:v>
                </c:pt>
                <c:pt idx="710">
                  <c:v>26.226590000000002</c:v>
                </c:pt>
                <c:pt idx="711">
                  <c:v>26.227103</c:v>
                </c:pt>
                <c:pt idx="712">
                  <c:v>26.22728</c:v>
                </c:pt>
                <c:pt idx="713">
                  <c:v>26.2273</c:v>
                </c:pt>
                <c:pt idx="714">
                  <c:v>26.227319999999999</c:v>
                </c:pt>
                <c:pt idx="715">
                  <c:v>26.227664999999991</c:v>
                </c:pt>
                <c:pt idx="716">
                  <c:v>26.228002</c:v>
                </c:pt>
                <c:pt idx="717">
                  <c:v>26.22822</c:v>
                </c:pt>
                <c:pt idx="718">
                  <c:v>26.228259999999999</c:v>
                </c:pt>
                <c:pt idx="719">
                  <c:v>26.228339999999989</c:v>
                </c:pt>
                <c:pt idx="720">
                  <c:v>26.228349999999988</c:v>
                </c:pt>
                <c:pt idx="721">
                  <c:v>26.228907</c:v>
                </c:pt>
                <c:pt idx="722">
                  <c:v>26.228907</c:v>
                </c:pt>
                <c:pt idx="723">
                  <c:v>26.228907</c:v>
                </c:pt>
                <c:pt idx="724">
                  <c:v>26.228907</c:v>
                </c:pt>
                <c:pt idx="725">
                  <c:v>26.228907</c:v>
                </c:pt>
                <c:pt idx="726">
                  <c:v>26.228907</c:v>
                </c:pt>
                <c:pt idx="727">
                  <c:v>26.228907</c:v>
                </c:pt>
                <c:pt idx="728">
                  <c:v>26.228907</c:v>
                </c:pt>
                <c:pt idx="729">
                  <c:v>26.228907</c:v>
                </c:pt>
                <c:pt idx="730">
                  <c:v>26.228907</c:v>
                </c:pt>
                <c:pt idx="731">
                  <c:v>26.228907</c:v>
                </c:pt>
                <c:pt idx="732">
                  <c:v>26.22945</c:v>
                </c:pt>
                <c:pt idx="733">
                  <c:v>26.229520000000001</c:v>
                </c:pt>
                <c:pt idx="734">
                  <c:v>26.229520000000001</c:v>
                </c:pt>
                <c:pt idx="735">
                  <c:v>26.229559999999999</c:v>
                </c:pt>
                <c:pt idx="736">
                  <c:v>26.230243000000002</c:v>
                </c:pt>
                <c:pt idx="737">
                  <c:v>26.23038</c:v>
                </c:pt>
                <c:pt idx="738">
                  <c:v>26.230429999999991</c:v>
                </c:pt>
                <c:pt idx="739">
                  <c:v>26.230525</c:v>
                </c:pt>
                <c:pt idx="740">
                  <c:v>26.230726000000001</c:v>
                </c:pt>
                <c:pt idx="741">
                  <c:v>26.230981</c:v>
                </c:pt>
                <c:pt idx="742">
                  <c:v>26.231068</c:v>
                </c:pt>
                <c:pt idx="743">
                  <c:v>26.231831</c:v>
                </c:pt>
                <c:pt idx="744">
                  <c:v>26.233805</c:v>
                </c:pt>
                <c:pt idx="745">
                  <c:v>26.236978000000001</c:v>
                </c:pt>
                <c:pt idx="746">
                  <c:v>26.239452</c:v>
                </c:pt>
                <c:pt idx="747">
                  <c:v>26.239874</c:v>
                </c:pt>
                <c:pt idx="748">
                  <c:v>26.240424000000001</c:v>
                </c:pt>
                <c:pt idx="749">
                  <c:v>26.241489000000001</c:v>
                </c:pt>
                <c:pt idx="750">
                  <c:v>26.242659</c:v>
                </c:pt>
                <c:pt idx="751">
                  <c:v>26.243271</c:v>
                </c:pt>
                <c:pt idx="752">
                  <c:v>26.243559999999999</c:v>
                </c:pt>
                <c:pt idx="753">
                  <c:v>26.243948</c:v>
                </c:pt>
                <c:pt idx="754">
                  <c:v>26.2456</c:v>
                </c:pt>
                <c:pt idx="755">
                  <c:v>26.245750999999991</c:v>
                </c:pt>
                <c:pt idx="756">
                  <c:v>26.249130000000001</c:v>
                </c:pt>
                <c:pt idx="757">
                  <c:v>26.250149</c:v>
                </c:pt>
                <c:pt idx="758">
                  <c:v>26.251707</c:v>
                </c:pt>
                <c:pt idx="759">
                  <c:v>26.25189</c:v>
                </c:pt>
                <c:pt idx="760">
                  <c:v>26.251940000000001</c:v>
                </c:pt>
                <c:pt idx="761">
                  <c:v>26.252109999999991</c:v>
                </c:pt>
                <c:pt idx="762">
                  <c:v>26.252359999999999</c:v>
                </c:pt>
                <c:pt idx="763">
                  <c:v>26.252780000000001</c:v>
                </c:pt>
                <c:pt idx="764">
                  <c:v>26.254442999999991</c:v>
                </c:pt>
                <c:pt idx="765">
                  <c:v>26.254913999999999</c:v>
                </c:pt>
                <c:pt idx="766">
                  <c:v>26.255683999999999</c:v>
                </c:pt>
                <c:pt idx="767">
                  <c:v>26.257234</c:v>
                </c:pt>
                <c:pt idx="768">
                  <c:v>26.25835</c:v>
                </c:pt>
                <c:pt idx="769">
                  <c:v>26.259640000000001</c:v>
                </c:pt>
                <c:pt idx="770">
                  <c:v>26.26042</c:v>
                </c:pt>
                <c:pt idx="771">
                  <c:v>26.261037999999999</c:v>
                </c:pt>
                <c:pt idx="772">
                  <c:v>26.261406000000001</c:v>
                </c:pt>
                <c:pt idx="773">
                  <c:v>26.261437999999991</c:v>
                </c:pt>
                <c:pt idx="774">
                  <c:v>26.262695999999991</c:v>
                </c:pt>
                <c:pt idx="775">
                  <c:v>26.262851999999999</c:v>
                </c:pt>
                <c:pt idx="776">
                  <c:v>26.262920000000001</c:v>
                </c:pt>
                <c:pt idx="777">
                  <c:v>26.26313</c:v>
                </c:pt>
                <c:pt idx="778">
                  <c:v>26.263280000000002</c:v>
                </c:pt>
                <c:pt idx="779">
                  <c:v>26.263939000000001</c:v>
                </c:pt>
                <c:pt idx="780">
                  <c:v>26.264574</c:v>
                </c:pt>
                <c:pt idx="781">
                  <c:v>26.264873000000001</c:v>
                </c:pt>
                <c:pt idx="782">
                  <c:v>26.265138999999991</c:v>
                </c:pt>
                <c:pt idx="783">
                  <c:v>26.265181999999999</c:v>
                </c:pt>
                <c:pt idx="784">
                  <c:v>26.265564999999999</c:v>
                </c:pt>
                <c:pt idx="785">
                  <c:v>26.265879999999999</c:v>
                </c:pt>
                <c:pt idx="786">
                  <c:v>26.26604</c:v>
                </c:pt>
                <c:pt idx="787">
                  <c:v>26.266400000000001</c:v>
                </c:pt>
                <c:pt idx="788">
                  <c:v>26.26643</c:v>
                </c:pt>
                <c:pt idx="789">
                  <c:v>26.267119999999991</c:v>
                </c:pt>
                <c:pt idx="790">
                  <c:v>26.267130000000002</c:v>
                </c:pt>
                <c:pt idx="791">
                  <c:v>26.267571</c:v>
                </c:pt>
                <c:pt idx="792">
                  <c:v>26.267643</c:v>
                </c:pt>
                <c:pt idx="793">
                  <c:v>26.26773</c:v>
                </c:pt>
                <c:pt idx="794">
                  <c:v>26.26774</c:v>
                </c:pt>
                <c:pt idx="795">
                  <c:v>26.267787999999999</c:v>
                </c:pt>
                <c:pt idx="796">
                  <c:v>26.267790000000002</c:v>
                </c:pt>
                <c:pt idx="797">
                  <c:v>26.268087000000001</c:v>
                </c:pt>
                <c:pt idx="798">
                  <c:v>26.268104999999991</c:v>
                </c:pt>
                <c:pt idx="799">
                  <c:v>26.268104999999991</c:v>
                </c:pt>
                <c:pt idx="800">
                  <c:v>26.268219999999989</c:v>
                </c:pt>
                <c:pt idx="801">
                  <c:v>26.268249999999991</c:v>
                </c:pt>
                <c:pt idx="802">
                  <c:v>26.26831</c:v>
                </c:pt>
                <c:pt idx="803">
                  <c:v>26.268312000000002</c:v>
                </c:pt>
                <c:pt idx="804">
                  <c:v>26.268616999999988</c:v>
                </c:pt>
                <c:pt idx="805">
                  <c:v>26.268668000000002</c:v>
                </c:pt>
                <c:pt idx="806">
                  <c:v>26.268720999999989</c:v>
                </c:pt>
                <c:pt idx="807">
                  <c:v>26.268798</c:v>
                </c:pt>
                <c:pt idx="808">
                  <c:v>26.268840000000001</c:v>
                </c:pt>
                <c:pt idx="809">
                  <c:v>26.269383999999999</c:v>
                </c:pt>
                <c:pt idx="810">
                  <c:v>26.269411000000002</c:v>
                </c:pt>
                <c:pt idx="811">
                  <c:v>26.270119999999999</c:v>
                </c:pt>
                <c:pt idx="812">
                  <c:v>26.270149</c:v>
                </c:pt>
                <c:pt idx="813">
                  <c:v>26.270174000000001</c:v>
                </c:pt>
                <c:pt idx="814">
                  <c:v>26.270219999999991</c:v>
                </c:pt>
                <c:pt idx="815">
                  <c:v>26.27102</c:v>
                </c:pt>
                <c:pt idx="816">
                  <c:v>26.271167999999999</c:v>
                </c:pt>
                <c:pt idx="817">
                  <c:v>26.271173999999991</c:v>
                </c:pt>
                <c:pt idx="818">
                  <c:v>26.271180000000001</c:v>
                </c:pt>
                <c:pt idx="819">
                  <c:v>26.27129</c:v>
                </c:pt>
                <c:pt idx="820">
                  <c:v>26.272099999999991</c:v>
                </c:pt>
                <c:pt idx="821">
                  <c:v>26.272539999999989</c:v>
                </c:pt>
                <c:pt idx="822">
                  <c:v>26.272794000000001</c:v>
                </c:pt>
                <c:pt idx="823">
                  <c:v>26.273129999999991</c:v>
                </c:pt>
                <c:pt idx="824">
                  <c:v>26.273620000000001</c:v>
                </c:pt>
                <c:pt idx="825">
                  <c:v>26.273933</c:v>
                </c:pt>
                <c:pt idx="826">
                  <c:v>26.274004999999999</c:v>
                </c:pt>
                <c:pt idx="827">
                  <c:v>26.274059999999999</c:v>
                </c:pt>
                <c:pt idx="828">
                  <c:v>26.274194999999999</c:v>
                </c:pt>
                <c:pt idx="829">
                  <c:v>26.274343999999999</c:v>
                </c:pt>
                <c:pt idx="830">
                  <c:v>26.274809999999999</c:v>
                </c:pt>
                <c:pt idx="831">
                  <c:v>26.27514</c:v>
                </c:pt>
                <c:pt idx="832">
                  <c:v>26.275259999999999</c:v>
                </c:pt>
                <c:pt idx="833">
                  <c:v>26.275634</c:v>
                </c:pt>
                <c:pt idx="834">
                  <c:v>26.276579999999999</c:v>
                </c:pt>
                <c:pt idx="835">
                  <c:v>26.277018999999999</c:v>
                </c:pt>
                <c:pt idx="836">
                  <c:v>26.27722</c:v>
                </c:pt>
                <c:pt idx="837">
                  <c:v>26.283480000000001</c:v>
                </c:pt>
                <c:pt idx="838">
                  <c:v>26.285404</c:v>
                </c:pt>
                <c:pt idx="839">
                  <c:v>26.285867</c:v>
                </c:pt>
                <c:pt idx="840">
                  <c:v>26.287754</c:v>
                </c:pt>
                <c:pt idx="841">
                  <c:v>26.288869999999999</c:v>
                </c:pt>
                <c:pt idx="842">
                  <c:v>26.289538</c:v>
                </c:pt>
                <c:pt idx="843">
                  <c:v>26.289653999999999</c:v>
                </c:pt>
                <c:pt idx="844">
                  <c:v>26.293309000000001</c:v>
                </c:pt>
                <c:pt idx="845">
                  <c:v>26.293600000000001</c:v>
                </c:pt>
                <c:pt idx="846">
                  <c:v>26.293771</c:v>
                </c:pt>
                <c:pt idx="847">
                  <c:v>26.294127</c:v>
                </c:pt>
                <c:pt idx="848">
                  <c:v>26.295911</c:v>
                </c:pt>
                <c:pt idx="849">
                  <c:v>26.29786</c:v>
                </c:pt>
                <c:pt idx="850">
                  <c:v>26.29814</c:v>
                </c:pt>
                <c:pt idx="851">
                  <c:v>26.298425000000002</c:v>
                </c:pt>
                <c:pt idx="852">
                  <c:v>26.298560999999999</c:v>
                </c:pt>
                <c:pt idx="853">
                  <c:v>26.299652999999999</c:v>
                </c:pt>
                <c:pt idx="854">
                  <c:v>26.299659999999999</c:v>
                </c:pt>
                <c:pt idx="855">
                  <c:v>26.300865999999999</c:v>
                </c:pt>
                <c:pt idx="856">
                  <c:v>26.301030000000001</c:v>
                </c:pt>
                <c:pt idx="857">
                  <c:v>26.301030000000001</c:v>
                </c:pt>
                <c:pt idx="858">
                  <c:v>26.301248999999999</c:v>
                </c:pt>
                <c:pt idx="859">
                  <c:v>26.301580000000001</c:v>
                </c:pt>
                <c:pt idx="860">
                  <c:v>26.301600000000001</c:v>
                </c:pt>
                <c:pt idx="861">
                  <c:v>26.303180999999999</c:v>
                </c:pt>
                <c:pt idx="862">
                  <c:v>26.303531</c:v>
                </c:pt>
                <c:pt idx="863">
                  <c:v>26.303995</c:v>
                </c:pt>
                <c:pt idx="864">
                  <c:v>26.304069999999999</c:v>
                </c:pt>
                <c:pt idx="865">
                  <c:v>26.304227999999991</c:v>
                </c:pt>
                <c:pt idx="866">
                  <c:v>26.305491</c:v>
                </c:pt>
                <c:pt idx="867">
                  <c:v>26.305972000000001</c:v>
                </c:pt>
                <c:pt idx="868">
                  <c:v>26.306051</c:v>
                </c:pt>
                <c:pt idx="869">
                  <c:v>26.308638999999999</c:v>
                </c:pt>
                <c:pt idx="870">
                  <c:v>26.311098999999999</c:v>
                </c:pt>
                <c:pt idx="871">
                  <c:v>26.312334</c:v>
                </c:pt>
                <c:pt idx="872">
                  <c:v>26.313839000000009</c:v>
                </c:pt>
                <c:pt idx="873">
                  <c:v>26.315300000000001</c:v>
                </c:pt>
                <c:pt idx="874">
                  <c:v>26.31568</c:v>
                </c:pt>
                <c:pt idx="875">
                  <c:v>26.315809999999999</c:v>
                </c:pt>
                <c:pt idx="876">
                  <c:v>26.316469999999999</c:v>
                </c:pt>
                <c:pt idx="877">
                  <c:v>26.317060999999999</c:v>
                </c:pt>
                <c:pt idx="878">
                  <c:v>26.317498000000001</c:v>
                </c:pt>
                <c:pt idx="879">
                  <c:v>26.317693999999999</c:v>
                </c:pt>
                <c:pt idx="880">
                  <c:v>26.318480000000001</c:v>
                </c:pt>
                <c:pt idx="881">
                  <c:v>26.318508000000001</c:v>
                </c:pt>
                <c:pt idx="882">
                  <c:v>26.319109999999991</c:v>
                </c:pt>
                <c:pt idx="883">
                  <c:v>26.321110000000001</c:v>
                </c:pt>
                <c:pt idx="884">
                  <c:v>26.322127999999999</c:v>
                </c:pt>
                <c:pt idx="885">
                  <c:v>26.326253000000001</c:v>
                </c:pt>
                <c:pt idx="886">
                  <c:v>26.326253000000001</c:v>
                </c:pt>
                <c:pt idx="887">
                  <c:v>26.33004</c:v>
                </c:pt>
                <c:pt idx="888">
                  <c:v>26.330065999999999</c:v>
                </c:pt>
                <c:pt idx="889">
                  <c:v>26.330349999999999</c:v>
                </c:pt>
                <c:pt idx="890">
                  <c:v>26.334558000000001</c:v>
                </c:pt>
                <c:pt idx="891">
                  <c:v>26.339829999999999</c:v>
                </c:pt>
                <c:pt idx="892">
                  <c:v>26.34132</c:v>
                </c:pt>
                <c:pt idx="893">
                  <c:v>26.342552000000001</c:v>
                </c:pt>
                <c:pt idx="894">
                  <c:v>26.34761</c:v>
                </c:pt>
                <c:pt idx="895">
                  <c:v>26.349350000000001</c:v>
                </c:pt>
                <c:pt idx="896">
                  <c:v>26.352363</c:v>
                </c:pt>
                <c:pt idx="897">
                  <c:v>26.354593999999999</c:v>
                </c:pt>
                <c:pt idx="898">
                  <c:v>26.355260000000001</c:v>
                </c:pt>
                <c:pt idx="899">
                  <c:v>26.355799999999991</c:v>
                </c:pt>
                <c:pt idx="900">
                  <c:v>26.360869999999991</c:v>
                </c:pt>
                <c:pt idx="901">
                  <c:v>26.362435999999999</c:v>
                </c:pt>
                <c:pt idx="902">
                  <c:v>26.362964999999999</c:v>
                </c:pt>
                <c:pt idx="903">
                  <c:v>26.36298</c:v>
                </c:pt>
                <c:pt idx="904">
                  <c:v>26.364881</c:v>
                </c:pt>
                <c:pt idx="905">
                  <c:v>26.366942999999999</c:v>
                </c:pt>
                <c:pt idx="906">
                  <c:v>26.366976999999999</c:v>
                </c:pt>
                <c:pt idx="907">
                  <c:v>26.368130000000001</c:v>
                </c:pt>
                <c:pt idx="908">
                  <c:v>26.368279999999992</c:v>
                </c:pt>
                <c:pt idx="909">
                  <c:v>26.36833</c:v>
                </c:pt>
                <c:pt idx="910">
                  <c:v>26.369150000000001</c:v>
                </c:pt>
                <c:pt idx="911">
                  <c:v>26.370069999999991</c:v>
                </c:pt>
                <c:pt idx="912">
                  <c:v>26.370284000000009</c:v>
                </c:pt>
                <c:pt idx="913">
                  <c:v>26.370296</c:v>
                </c:pt>
                <c:pt idx="914">
                  <c:v>26.370564999999999</c:v>
                </c:pt>
                <c:pt idx="915">
                  <c:v>26.370919000000001</c:v>
                </c:pt>
                <c:pt idx="916">
                  <c:v>26.373239999999999</c:v>
                </c:pt>
                <c:pt idx="917">
                  <c:v>26.374682</c:v>
                </c:pt>
                <c:pt idx="918">
                  <c:v>26.37473</c:v>
                </c:pt>
                <c:pt idx="919">
                  <c:v>26.374839999999999</c:v>
                </c:pt>
                <c:pt idx="920">
                  <c:v>26.375399999999999</c:v>
                </c:pt>
                <c:pt idx="921">
                  <c:v>26.378979999999999</c:v>
                </c:pt>
                <c:pt idx="922">
                  <c:v>26.37989</c:v>
                </c:pt>
                <c:pt idx="923">
                  <c:v>26.379940000000001</c:v>
                </c:pt>
                <c:pt idx="924">
                  <c:v>26.380590000000002</c:v>
                </c:pt>
                <c:pt idx="925">
                  <c:v>26.391169999999999</c:v>
                </c:pt>
                <c:pt idx="926">
                  <c:v>26.391300000000001</c:v>
                </c:pt>
                <c:pt idx="927">
                  <c:v>26.394200000000001</c:v>
                </c:pt>
                <c:pt idx="928">
                  <c:v>26.394919999999999</c:v>
                </c:pt>
                <c:pt idx="929">
                  <c:v>26.395295000000001</c:v>
                </c:pt>
                <c:pt idx="930">
                  <c:v>26.395299999999999</c:v>
                </c:pt>
                <c:pt idx="931">
                  <c:v>26.396383</c:v>
                </c:pt>
                <c:pt idx="932">
                  <c:v>26.396383</c:v>
                </c:pt>
                <c:pt idx="933">
                  <c:v>26.396383</c:v>
                </c:pt>
                <c:pt idx="934">
                  <c:v>26.396383</c:v>
                </c:pt>
                <c:pt idx="935">
                  <c:v>26.396383</c:v>
                </c:pt>
                <c:pt idx="936">
                  <c:v>26.396383</c:v>
                </c:pt>
                <c:pt idx="937">
                  <c:v>26.396383</c:v>
                </c:pt>
                <c:pt idx="938">
                  <c:v>26.396383</c:v>
                </c:pt>
                <c:pt idx="939">
                  <c:v>26.396383</c:v>
                </c:pt>
                <c:pt idx="940">
                  <c:v>26.396383</c:v>
                </c:pt>
                <c:pt idx="941">
                  <c:v>26.396719999999991</c:v>
                </c:pt>
                <c:pt idx="942">
                  <c:v>26.396719999999991</c:v>
                </c:pt>
                <c:pt idx="943">
                  <c:v>26.396719999999991</c:v>
                </c:pt>
                <c:pt idx="944">
                  <c:v>26.396719999999991</c:v>
                </c:pt>
                <c:pt idx="945">
                  <c:v>26.396719999999991</c:v>
                </c:pt>
                <c:pt idx="946">
                  <c:v>26.396719999999991</c:v>
                </c:pt>
                <c:pt idx="947">
                  <c:v>26.397181</c:v>
                </c:pt>
                <c:pt idx="948">
                  <c:v>26.399201000000001</c:v>
                </c:pt>
                <c:pt idx="949">
                  <c:v>26.401216000000002</c:v>
                </c:pt>
                <c:pt idx="950">
                  <c:v>26.401409999999991</c:v>
                </c:pt>
                <c:pt idx="951">
                  <c:v>26.40296</c:v>
                </c:pt>
                <c:pt idx="952">
                  <c:v>26.404250999999999</c:v>
                </c:pt>
                <c:pt idx="953">
                  <c:v>26.404297</c:v>
                </c:pt>
                <c:pt idx="954">
                  <c:v>26.40551</c:v>
                </c:pt>
                <c:pt idx="955">
                  <c:v>26.407923</c:v>
                </c:pt>
                <c:pt idx="956">
                  <c:v>26.4085</c:v>
                </c:pt>
                <c:pt idx="957">
                  <c:v>26.408989999999999</c:v>
                </c:pt>
                <c:pt idx="958">
                  <c:v>26.415240000000001</c:v>
                </c:pt>
                <c:pt idx="959">
                  <c:v>26.416360999999991</c:v>
                </c:pt>
                <c:pt idx="960">
                  <c:v>26.429880000000001</c:v>
                </c:pt>
                <c:pt idx="961">
                  <c:v>26.430109000000002</c:v>
                </c:pt>
                <c:pt idx="962">
                  <c:v>26.433440000000001</c:v>
                </c:pt>
                <c:pt idx="963">
                  <c:v>26.436226000000001</c:v>
                </c:pt>
                <c:pt idx="964">
                  <c:v>26.436599999999991</c:v>
                </c:pt>
                <c:pt idx="965">
                  <c:v>26.438110999999999</c:v>
                </c:pt>
                <c:pt idx="966">
                  <c:v>26.438289999999991</c:v>
                </c:pt>
                <c:pt idx="967">
                  <c:v>26.438289999999991</c:v>
                </c:pt>
                <c:pt idx="968">
                  <c:v>26.438310000000001</c:v>
                </c:pt>
                <c:pt idx="969">
                  <c:v>26.438880000000001</c:v>
                </c:pt>
                <c:pt idx="970">
                  <c:v>26.442471000000001</c:v>
                </c:pt>
                <c:pt idx="971">
                  <c:v>26.444991000000009</c:v>
                </c:pt>
                <c:pt idx="972">
                  <c:v>26.445460000000001</c:v>
                </c:pt>
                <c:pt idx="973">
                  <c:v>26.450481</c:v>
                </c:pt>
                <c:pt idx="974">
                  <c:v>26.452217000000001</c:v>
                </c:pt>
                <c:pt idx="975">
                  <c:v>26.452939000000001</c:v>
                </c:pt>
                <c:pt idx="976">
                  <c:v>26.453150000000001</c:v>
                </c:pt>
                <c:pt idx="977">
                  <c:v>26.454204000000001</c:v>
                </c:pt>
                <c:pt idx="978">
                  <c:v>26.455105</c:v>
                </c:pt>
                <c:pt idx="979">
                  <c:v>26.45533</c:v>
                </c:pt>
                <c:pt idx="980">
                  <c:v>26.456975</c:v>
                </c:pt>
                <c:pt idx="981">
                  <c:v>26.457059999999991</c:v>
                </c:pt>
                <c:pt idx="982">
                  <c:v>26.460450999999999</c:v>
                </c:pt>
                <c:pt idx="983">
                  <c:v>26.461690000000001</c:v>
                </c:pt>
                <c:pt idx="984">
                  <c:v>26.46808</c:v>
                </c:pt>
                <c:pt idx="985">
                  <c:v>26.4819</c:v>
                </c:pt>
                <c:pt idx="986">
                  <c:v>26.482500999999989</c:v>
                </c:pt>
                <c:pt idx="987">
                  <c:v>26.48312</c:v>
                </c:pt>
                <c:pt idx="988">
                  <c:v>26.486720999999989</c:v>
                </c:pt>
                <c:pt idx="989">
                  <c:v>26.488858</c:v>
                </c:pt>
                <c:pt idx="990">
                  <c:v>26.490176000000002</c:v>
                </c:pt>
                <c:pt idx="991">
                  <c:v>26.490760000000002</c:v>
                </c:pt>
                <c:pt idx="992">
                  <c:v>26.49264599999999</c:v>
                </c:pt>
                <c:pt idx="993">
                  <c:v>26.493874999999999</c:v>
                </c:pt>
                <c:pt idx="994">
                  <c:v>26.494706000000001</c:v>
                </c:pt>
                <c:pt idx="995">
                  <c:v>26.496089000000001</c:v>
                </c:pt>
                <c:pt idx="996">
                  <c:v>26.498809999999999</c:v>
                </c:pt>
                <c:pt idx="997">
                  <c:v>26.499084</c:v>
                </c:pt>
                <c:pt idx="998">
                  <c:v>26.500209999999999</c:v>
                </c:pt>
                <c:pt idx="999">
                  <c:v>26.504556000000001</c:v>
                </c:pt>
                <c:pt idx="1000">
                  <c:v>26.505970999999999</c:v>
                </c:pt>
                <c:pt idx="1001">
                  <c:v>26.510362000000001</c:v>
                </c:pt>
                <c:pt idx="1002">
                  <c:v>26.512398999999991</c:v>
                </c:pt>
                <c:pt idx="1003">
                  <c:v>26.51463</c:v>
                </c:pt>
                <c:pt idx="1004">
                  <c:v>26.515647000000001</c:v>
                </c:pt>
                <c:pt idx="1005">
                  <c:v>26.519310999999991</c:v>
                </c:pt>
                <c:pt idx="1006">
                  <c:v>26.519310999999991</c:v>
                </c:pt>
                <c:pt idx="1007">
                  <c:v>26.522152999999999</c:v>
                </c:pt>
                <c:pt idx="1008">
                  <c:v>26.52319</c:v>
                </c:pt>
                <c:pt idx="1009">
                  <c:v>26.525110999999999</c:v>
                </c:pt>
                <c:pt idx="1010">
                  <c:v>26.526229000000001</c:v>
                </c:pt>
                <c:pt idx="1011">
                  <c:v>26.52647</c:v>
                </c:pt>
                <c:pt idx="1012">
                  <c:v>26.526630000000001</c:v>
                </c:pt>
                <c:pt idx="1013">
                  <c:v>26.527267999999999</c:v>
                </c:pt>
                <c:pt idx="1014">
                  <c:v>26.528929999999999</c:v>
                </c:pt>
                <c:pt idx="1015">
                  <c:v>26.529160000000001</c:v>
                </c:pt>
                <c:pt idx="1016">
                  <c:v>26.530016</c:v>
                </c:pt>
                <c:pt idx="1017">
                  <c:v>26.530308999999999</c:v>
                </c:pt>
                <c:pt idx="1018">
                  <c:v>26.530799999999999</c:v>
                </c:pt>
                <c:pt idx="1019">
                  <c:v>26.531130000000001</c:v>
                </c:pt>
                <c:pt idx="1020">
                  <c:v>26.532019999999999</c:v>
                </c:pt>
                <c:pt idx="1021">
                  <c:v>26.532019999999999</c:v>
                </c:pt>
                <c:pt idx="1022">
                  <c:v>26.532430999999999</c:v>
                </c:pt>
                <c:pt idx="1023">
                  <c:v>26.532938000000001</c:v>
                </c:pt>
                <c:pt idx="1024">
                  <c:v>26.534642000000002</c:v>
                </c:pt>
                <c:pt idx="1025">
                  <c:v>26.535335</c:v>
                </c:pt>
                <c:pt idx="1026">
                  <c:v>26.541585999999999</c:v>
                </c:pt>
                <c:pt idx="1027">
                  <c:v>26.542331000000001</c:v>
                </c:pt>
                <c:pt idx="1028">
                  <c:v>26.542776</c:v>
                </c:pt>
                <c:pt idx="1029">
                  <c:v>26.54364</c:v>
                </c:pt>
                <c:pt idx="1030">
                  <c:v>26.543769999999991</c:v>
                </c:pt>
                <c:pt idx="1031">
                  <c:v>26.545210000000001</c:v>
                </c:pt>
                <c:pt idx="1032">
                  <c:v>26.54542</c:v>
                </c:pt>
                <c:pt idx="1033">
                  <c:v>26.546240000000001</c:v>
                </c:pt>
                <c:pt idx="1034">
                  <c:v>26.546334999999999</c:v>
                </c:pt>
                <c:pt idx="1035">
                  <c:v>26.546334999999999</c:v>
                </c:pt>
                <c:pt idx="1036">
                  <c:v>26.546334999999999</c:v>
                </c:pt>
                <c:pt idx="1037">
                  <c:v>26.546603999999991</c:v>
                </c:pt>
                <c:pt idx="1038">
                  <c:v>26.546655999999999</c:v>
                </c:pt>
                <c:pt idx="1039">
                  <c:v>26.54674</c:v>
                </c:pt>
                <c:pt idx="1040">
                  <c:v>26.547450000000001</c:v>
                </c:pt>
                <c:pt idx="1041">
                  <c:v>26.548081</c:v>
                </c:pt>
                <c:pt idx="1042">
                  <c:v>26.549880000000009</c:v>
                </c:pt>
                <c:pt idx="1043">
                  <c:v>26.551120000000001</c:v>
                </c:pt>
                <c:pt idx="1044">
                  <c:v>26.552133999999999</c:v>
                </c:pt>
                <c:pt idx="1045">
                  <c:v>26.552133999999999</c:v>
                </c:pt>
                <c:pt idx="1046">
                  <c:v>26.552133999999999</c:v>
                </c:pt>
                <c:pt idx="1047">
                  <c:v>26.552133999999999</c:v>
                </c:pt>
                <c:pt idx="1048">
                  <c:v>26.552133999999999</c:v>
                </c:pt>
                <c:pt idx="1049">
                  <c:v>26.552133999999999</c:v>
                </c:pt>
                <c:pt idx="1050">
                  <c:v>26.552133999999999</c:v>
                </c:pt>
                <c:pt idx="1051">
                  <c:v>26.552133999999999</c:v>
                </c:pt>
                <c:pt idx="1052">
                  <c:v>26.552133999999999</c:v>
                </c:pt>
                <c:pt idx="1053">
                  <c:v>26.552133999999999</c:v>
                </c:pt>
                <c:pt idx="1054">
                  <c:v>26.552133999999999</c:v>
                </c:pt>
                <c:pt idx="1055">
                  <c:v>26.552133999999999</c:v>
                </c:pt>
                <c:pt idx="1056">
                  <c:v>26.552133999999999</c:v>
                </c:pt>
                <c:pt idx="1057">
                  <c:v>26.552133999999999</c:v>
                </c:pt>
                <c:pt idx="1058">
                  <c:v>26.552133999999999</c:v>
                </c:pt>
                <c:pt idx="1059">
                  <c:v>26.552133999999999</c:v>
                </c:pt>
                <c:pt idx="1060">
                  <c:v>26.552133999999999</c:v>
                </c:pt>
                <c:pt idx="1061">
                  <c:v>26.552133999999999</c:v>
                </c:pt>
                <c:pt idx="1062">
                  <c:v>26.552133999999999</c:v>
                </c:pt>
                <c:pt idx="1063">
                  <c:v>26.55265</c:v>
                </c:pt>
                <c:pt idx="1064">
                  <c:v>26.552849999999999</c:v>
                </c:pt>
                <c:pt idx="1065">
                  <c:v>26.554030000000001</c:v>
                </c:pt>
                <c:pt idx="1066">
                  <c:v>26.554269999999999</c:v>
                </c:pt>
                <c:pt idx="1067">
                  <c:v>26.554320000000001</c:v>
                </c:pt>
                <c:pt idx="1068">
                  <c:v>26.555250000000001</c:v>
                </c:pt>
                <c:pt idx="1069">
                  <c:v>26.559666</c:v>
                </c:pt>
                <c:pt idx="1070">
                  <c:v>26.562152999999999</c:v>
                </c:pt>
                <c:pt idx="1071">
                  <c:v>26.564910000000001</c:v>
                </c:pt>
                <c:pt idx="1072">
                  <c:v>26.565685999999999</c:v>
                </c:pt>
                <c:pt idx="1073">
                  <c:v>26.568529000000002</c:v>
                </c:pt>
                <c:pt idx="1074">
                  <c:v>26.570599999999999</c:v>
                </c:pt>
                <c:pt idx="1075">
                  <c:v>26.571186999999991</c:v>
                </c:pt>
                <c:pt idx="1076">
                  <c:v>26.571680000000001</c:v>
                </c:pt>
                <c:pt idx="1077">
                  <c:v>26.57199</c:v>
                </c:pt>
                <c:pt idx="1078">
                  <c:v>26.572264000000001</c:v>
                </c:pt>
                <c:pt idx="1079">
                  <c:v>26.572948</c:v>
                </c:pt>
                <c:pt idx="1080">
                  <c:v>26.574605999999999</c:v>
                </c:pt>
                <c:pt idx="1081">
                  <c:v>26.576101000000001</c:v>
                </c:pt>
                <c:pt idx="1082">
                  <c:v>26.576101000000001</c:v>
                </c:pt>
                <c:pt idx="1083">
                  <c:v>26.576101000000001</c:v>
                </c:pt>
                <c:pt idx="1084">
                  <c:v>26.576101000000001</c:v>
                </c:pt>
                <c:pt idx="1085">
                  <c:v>26.582765999999999</c:v>
                </c:pt>
                <c:pt idx="1086">
                  <c:v>26.583653000000002</c:v>
                </c:pt>
                <c:pt idx="1087">
                  <c:v>26.585909999999991</c:v>
                </c:pt>
                <c:pt idx="1088">
                  <c:v>26.58699</c:v>
                </c:pt>
                <c:pt idx="1089">
                  <c:v>26.587520000000001</c:v>
                </c:pt>
                <c:pt idx="1090">
                  <c:v>26.587565999999999</c:v>
                </c:pt>
                <c:pt idx="1091">
                  <c:v>26.587896000000001</c:v>
                </c:pt>
                <c:pt idx="1092">
                  <c:v>26.588999999999999</c:v>
                </c:pt>
                <c:pt idx="1093">
                  <c:v>26.589009999999991</c:v>
                </c:pt>
                <c:pt idx="1094">
                  <c:v>26.589911000000001</c:v>
                </c:pt>
                <c:pt idx="1095">
                  <c:v>26.59468</c:v>
                </c:pt>
                <c:pt idx="1096">
                  <c:v>26.596</c:v>
                </c:pt>
                <c:pt idx="1097">
                  <c:v>26.596336999999991</c:v>
                </c:pt>
                <c:pt idx="1098">
                  <c:v>26.597010000000001</c:v>
                </c:pt>
                <c:pt idx="1099">
                  <c:v>26.597950000000001</c:v>
                </c:pt>
                <c:pt idx="1100">
                  <c:v>26.59844</c:v>
                </c:pt>
                <c:pt idx="1101">
                  <c:v>26.600453000000009</c:v>
                </c:pt>
                <c:pt idx="1102">
                  <c:v>26.603826999999999</c:v>
                </c:pt>
                <c:pt idx="1103">
                  <c:v>26.606332999999999</c:v>
                </c:pt>
                <c:pt idx="1104">
                  <c:v>26.606394000000009</c:v>
                </c:pt>
                <c:pt idx="1105">
                  <c:v>26.607092000000002</c:v>
                </c:pt>
                <c:pt idx="1106">
                  <c:v>26.609252000000001</c:v>
                </c:pt>
                <c:pt idx="1107">
                  <c:v>26.609252000000001</c:v>
                </c:pt>
                <c:pt idx="1108">
                  <c:v>26.609252000000001</c:v>
                </c:pt>
                <c:pt idx="1109">
                  <c:v>26.609252000000001</c:v>
                </c:pt>
                <c:pt idx="1110">
                  <c:v>26.609252000000001</c:v>
                </c:pt>
                <c:pt idx="1111">
                  <c:v>26.609252000000001</c:v>
                </c:pt>
                <c:pt idx="1112">
                  <c:v>26.609252000000001</c:v>
                </c:pt>
                <c:pt idx="1113">
                  <c:v>26.609252000000001</c:v>
                </c:pt>
                <c:pt idx="1114">
                  <c:v>26.609577999999999</c:v>
                </c:pt>
                <c:pt idx="1115">
                  <c:v>26.614661000000009</c:v>
                </c:pt>
                <c:pt idx="1116">
                  <c:v>26.615404000000009</c:v>
                </c:pt>
                <c:pt idx="1117">
                  <c:v>26.615679</c:v>
                </c:pt>
                <c:pt idx="1118">
                  <c:v>26.616759999999999</c:v>
                </c:pt>
                <c:pt idx="1119">
                  <c:v>26.617329999999999</c:v>
                </c:pt>
                <c:pt idx="1120">
                  <c:v>26.617740000000001</c:v>
                </c:pt>
                <c:pt idx="1121">
                  <c:v>26.618608999999999</c:v>
                </c:pt>
                <c:pt idx="1122">
                  <c:v>26.618749999999991</c:v>
                </c:pt>
                <c:pt idx="1123">
                  <c:v>26.618835000000001</c:v>
                </c:pt>
                <c:pt idx="1124">
                  <c:v>26.618984999999999</c:v>
                </c:pt>
                <c:pt idx="1125">
                  <c:v>26.619071999999999</c:v>
                </c:pt>
                <c:pt idx="1126">
                  <c:v>26.619278999999999</c:v>
                </c:pt>
                <c:pt idx="1127">
                  <c:v>26.619344000000009</c:v>
                </c:pt>
                <c:pt idx="1128">
                  <c:v>26.620488000000009</c:v>
                </c:pt>
                <c:pt idx="1129">
                  <c:v>26.620509999999999</c:v>
                </c:pt>
                <c:pt idx="1130">
                  <c:v>26.621639999999999</c:v>
                </c:pt>
                <c:pt idx="1131">
                  <c:v>26.622146999999991</c:v>
                </c:pt>
                <c:pt idx="1132">
                  <c:v>26.62265</c:v>
                </c:pt>
                <c:pt idx="1133">
                  <c:v>26.62265</c:v>
                </c:pt>
                <c:pt idx="1134">
                  <c:v>26.623609999999999</c:v>
                </c:pt>
                <c:pt idx="1135">
                  <c:v>26.624030000000001</c:v>
                </c:pt>
                <c:pt idx="1136">
                  <c:v>26.625810000000001</c:v>
                </c:pt>
                <c:pt idx="1137">
                  <c:v>26.632826999999999</c:v>
                </c:pt>
                <c:pt idx="1138">
                  <c:v>26.634730000000001</c:v>
                </c:pt>
                <c:pt idx="1139">
                  <c:v>26.635269999999991</c:v>
                </c:pt>
                <c:pt idx="1140">
                  <c:v>26.636130000000001</c:v>
                </c:pt>
                <c:pt idx="1141">
                  <c:v>26.636230000000001</c:v>
                </c:pt>
                <c:pt idx="1142">
                  <c:v>26.636679999999991</c:v>
                </c:pt>
                <c:pt idx="1143">
                  <c:v>26.63729</c:v>
                </c:pt>
                <c:pt idx="1144">
                  <c:v>26.637730000000001</c:v>
                </c:pt>
                <c:pt idx="1145">
                  <c:v>26.638598000000009</c:v>
                </c:pt>
                <c:pt idx="1146">
                  <c:v>26.640409999999999</c:v>
                </c:pt>
                <c:pt idx="1147">
                  <c:v>26.640609999999999</c:v>
                </c:pt>
                <c:pt idx="1148">
                  <c:v>26.640640000000001</c:v>
                </c:pt>
                <c:pt idx="1149">
                  <c:v>26.643018999999999</c:v>
                </c:pt>
                <c:pt idx="1150">
                  <c:v>26.64425</c:v>
                </c:pt>
                <c:pt idx="1151">
                  <c:v>26.644829999999999</c:v>
                </c:pt>
                <c:pt idx="1152">
                  <c:v>26.644846999999999</c:v>
                </c:pt>
                <c:pt idx="1153">
                  <c:v>26.645762000000001</c:v>
                </c:pt>
                <c:pt idx="1154">
                  <c:v>26.645762000000001</c:v>
                </c:pt>
                <c:pt idx="1155">
                  <c:v>26.645762000000001</c:v>
                </c:pt>
                <c:pt idx="1156">
                  <c:v>26.645762000000001</c:v>
                </c:pt>
                <c:pt idx="1157">
                  <c:v>26.64705</c:v>
                </c:pt>
                <c:pt idx="1158">
                  <c:v>26.647062999999999</c:v>
                </c:pt>
                <c:pt idx="1159">
                  <c:v>26.648859999999999</c:v>
                </c:pt>
                <c:pt idx="1160">
                  <c:v>26.649899999999999</c:v>
                </c:pt>
                <c:pt idx="1161">
                  <c:v>26.650449999999999</c:v>
                </c:pt>
                <c:pt idx="1162">
                  <c:v>26.651212999999991</c:v>
                </c:pt>
                <c:pt idx="1163">
                  <c:v>26.651520000000001</c:v>
                </c:pt>
                <c:pt idx="1164">
                  <c:v>26.651869999999999</c:v>
                </c:pt>
                <c:pt idx="1165">
                  <c:v>26.652252000000001</c:v>
                </c:pt>
                <c:pt idx="1166">
                  <c:v>26.65325</c:v>
                </c:pt>
                <c:pt idx="1167">
                  <c:v>26.655280000000001</c:v>
                </c:pt>
                <c:pt idx="1168">
                  <c:v>26.65579</c:v>
                </c:pt>
                <c:pt idx="1169">
                  <c:v>26.655799999999999</c:v>
                </c:pt>
                <c:pt idx="1170">
                  <c:v>26.657109999999999</c:v>
                </c:pt>
                <c:pt idx="1171">
                  <c:v>26.660824000000009</c:v>
                </c:pt>
                <c:pt idx="1172">
                  <c:v>26.662839999999999</c:v>
                </c:pt>
                <c:pt idx="1173">
                  <c:v>26.665310000000002</c:v>
                </c:pt>
                <c:pt idx="1174">
                  <c:v>26.668700000000001</c:v>
                </c:pt>
                <c:pt idx="1175">
                  <c:v>26.66948</c:v>
                </c:pt>
                <c:pt idx="1176">
                  <c:v>26.671544999999991</c:v>
                </c:pt>
                <c:pt idx="1177">
                  <c:v>26.680209999999999</c:v>
                </c:pt>
                <c:pt idx="1178">
                  <c:v>26.682590000000001</c:v>
                </c:pt>
                <c:pt idx="1179">
                  <c:v>26.682590000000001</c:v>
                </c:pt>
                <c:pt idx="1180">
                  <c:v>26.68366</c:v>
                </c:pt>
                <c:pt idx="1181">
                  <c:v>26.683730000000001</c:v>
                </c:pt>
                <c:pt idx="1182">
                  <c:v>26.68413</c:v>
                </c:pt>
                <c:pt idx="1183">
                  <c:v>26.686136999999999</c:v>
                </c:pt>
                <c:pt idx="1184">
                  <c:v>26.689982000000001</c:v>
                </c:pt>
                <c:pt idx="1185">
                  <c:v>26.690090000000001</c:v>
                </c:pt>
                <c:pt idx="1186">
                  <c:v>26.691351000000001</c:v>
                </c:pt>
                <c:pt idx="1187">
                  <c:v>26.691890000000001</c:v>
                </c:pt>
                <c:pt idx="1188">
                  <c:v>26.691966000000001</c:v>
                </c:pt>
                <c:pt idx="1189">
                  <c:v>26.695343000000001</c:v>
                </c:pt>
                <c:pt idx="1190">
                  <c:v>26.696359999999999</c:v>
                </c:pt>
                <c:pt idx="1191">
                  <c:v>26.69688</c:v>
                </c:pt>
                <c:pt idx="1192">
                  <c:v>26.69896</c:v>
                </c:pt>
                <c:pt idx="1193">
                  <c:v>26.700140000000001</c:v>
                </c:pt>
                <c:pt idx="1194">
                  <c:v>26.70166</c:v>
                </c:pt>
                <c:pt idx="1195">
                  <c:v>26.703119999999991</c:v>
                </c:pt>
                <c:pt idx="1196">
                  <c:v>26.703440000000001</c:v>
                </c:pt>
                <c:pt idx="1197">
                  <c:v>26.704969999999999</c:v>
                </c:pt>
                <c:pt idx="1198">
                  <c:v>26.70533</c:v>
                </c:pt>
                <c:pt idx="1199">
                  <c:v>26.705749999999991</c:v>
                </c:pt>
                <c:pt idx="1200">
                  <c:v>26.705770000000001</c:v>
                </c:pt>
                <c:pt idx="1201">
                  <c:v>26.705929000000001</c:v>
                </c:pt>
                <c:pt idx="1202">
                  <c:v>26.706289999999999</c:v>
                </c:pt>
                <c:pt idx="1203">
                  <c:v>26.706916</c:v>
                </c:pt>
                <c:pt idx="1204">
                  <c:v>26.707605000000001</c:v>
                </c:pt>
                <c:pt idx="1205">
                  <c:v>26.710901</c:v>
                </c:pt>
                <c:pt idx="1206">
                  <c:v>26.71105</c:v>
                </c:pt>
                <c:pt idx="1207">
                  <c:v>26.712838999999999</c:v>
                </c:pt>
                <c:pt idx="1208">
                  <c:v>26.714559999999999</c:v>
                </c:pt>
                <c:pt idx="1209">
                  <c:v>26.714950000000009</c:v>
                </c:pt>
                <c:pt idx="1210">
                  <c:v>26.71602</c:v>
                </c:pt>
                <c:pt idx="1211">
                  <c:v>26.716049999999999</c:v>
                </c:pt>
                <c:pt idx="1212">
                  <c:v>26.724036999999999</c:v>
                </c:pt>
                <c:pt idx="1213">
                  <c:v>26.725947999999999</c:v>
                </c:pt>
                <c:pt idx="1214">
                  <c:v>26.728228999999999</c:v>
                </c:pt>
                <c:pt idx="1215">
                  <c:v>26.732389999999999</c:v>
                </c:pt>
                <c:pt idx="1216">
                  <c:v>26.735720000000001</c:v>
                </c:pt>
                <c:pt idx="1217">
                  <c:v>26.745282</c:v>
                </c:pt>
                <c:pt idx="1218">
                  <c:v>26.749596</c:v>
                </c:pt>
                <c:pt idx="1219">
                  <c:v>26.75423</c:v>
                </c:pt>
                <c:pt idx="1220">
                  <c:v>26.754999999999999</c:v>
                </c:pt>
                <c:pt idx="1221">
                  <c:v>26.75834</c:v>
                </c:pt>
                <c:pt idx="1222">
                  <c:v>26.760096000000001</c:v>
                </c:pt>
                <c:pt idx="1223">
                  <c:v>26.760186999999991</c:v>
                </c:pt>
                <c:pt idx="1224">
                  <c:v>26.760619999999989</c:v>
                </c:pt>
                <c:pt idx="1225">
                  <c:v>26.761099999999999</c:v>
                </c:pt>
                <c:pt idx="1226">
                  <c:v>26.761274</c:v>
                </c:pt>
                <c:pt idx="1227">
                  <c:v>26.761274</c:v>
                </c:pt>
                <c:pt idx="1228">
                  <c:v>26.762129999999988</c:v>
                </c:pt>
                <c:pt idx="1229">
                  <c:v>26.763171</c:v>
                </c:pt>
                <c:pt idx="1230">
                  <c:v>26.771270999999999</c:v>
                </c:pt>
                <c:pt idx="1231">
                  <c:v>26.775490000000001</c:v>
                </c:pt>
                <c:pt idx="1232">
                  <c:v>26.783909999999999</c:v>
                </c:pt>
                <c:pt idx="1233">
                  <c:v>26.791039000000001</c:v>
                </c:pt>
                <c:pt idx="1234">
                  <c:v>26.792400000000001</c:v>
                </c:pt>
                <c:pt idx="1235">
                  <c:v>26.792874999999999</c:v>
                </c:pt>
                <c:pt idx="1236">
                  <c:v>26.793279999999999</c:v>
                </c:pt>
                <c:pt idx="1237">
                  <c:v>26.803927000000009</c:v>
                </c:pt>
                <c:pt idx="1238">
                  <c:v>26.80631</c:v>
                </c:pt>
                <c:pt idx="1239">
                  <c:v>26.806653000000001</c:v>
                </c:pt>
                <c:pt idx="1240">
                  <c:v>26.807841</c:v>
                </c:pt>
                <c:pt idx="1241">
                  <c:v>26.810563999999999</c:v>
                </c:pt>
                <c:pt idx="1242">
                  <c:v>26.823550000000001</c:v>
                </c:pt>
                <c:pt idx="1243">
                  <c:v>26.831060000000001</c:v>
                </c:pt>
                <c:pt idx="1244">
                  <c:v>26.831088999999999</c:v>
                </c:pt>
                <c:pt idx="1245">
                  <c:v>26.835570000000001</c:v>
                </c:pt>
                <c:pt idx="1246">
                  <c:v>26.835899000000001</c:v>
                </c:pt>
                <c:pt idx="1247">
                  <c:v>26.836846999999999</c:v>
                </c:pt>
                <c:pt idx="1248">
                  <c:v>26.837727999999991</c:v>
                </c:pt>
                <c:pt idx="1249">
                  <c:v>26.839912000000009</c:v>
                </c:pt>
                <c:pt idx="1250">
                  <c:v>26.841519999999999</c:v>
                </c:pt>
                <c:pt idx="1251">
                  <c:v>26.843596999999999</c:v>
                </c:pt>
                <c:pt idx="1252">
                  <c:v>26.844334</c:v>
                </c:pt>
                <c:pt idx="1253">
                  <c:v>26.845628000000001</c:v>
                </c:pt>
                <c:pt idx="1254">
                  <c:v>26.846644999999999</c:v>
                </c:pt>
                <c:pt idx="1255">
                  <c:v>26.846995</c:v>
                </c:pt>
                <c:pt idx="1256">
                  <c:v>26.849609999999991</c:v>
                </c:pt>
                <c:pt idx="1257">
                  <c:v>26.882172000000001</c:v>
                </c:pt>
                <c:pt idx="1258">
                  <c:v>26.887554999999999</c:v>
                </c:pt>
                <c:pt idx="1259">
                  <c:v>26.888629999999988</c:v>
                </c:pt>
                <c:pt idx="1260">
                  <c:v>26.888680000000001</c:v>
                </c:pt>
                <c:pt idx="1261">
                  <c:v>26.888809999999999</c:v>
                </c:pt>
                <c:pt idx="1262">
                  <c:v>26.888914</c:v>
                </c:pt>
                <c:pt idx="1263">
                  <c:v>26.889292000000001</c:v>
                </c:pt>
                <c:pt idx="1264">
                  <c:v>26.89432</c:v>
                </c:pt>
                <c:pt idx="1265">
                  <c:v>26.896785000000001</c:v>
                </c:pt>
                <c:pt idx="1266">
                  <c:v>26.904036999999999</c:v>
                </c:pt>
                <c:pt idx="1267">
                  <c:v>26.904036999999999</c:v>
                </c:pt>
                <c:pt idx="1268">
                  <c:v>26.905799999999989</c:v>
                </c:pt>
                <c:pt idx="1269">
                  <c:v>26.915040000000001</c:v>
                </c:pt>
                <c:pt idx="1270">
                  <c:v>26.917202</c:v>
                </c:pt>
                <c:pt idx="1271">
                  <c:v>26.919308000000001</c:v>
                </c:pt>
                <c:pt idx="1272">
                  <c:v>26.925000000000001</c:v>
                </c:pt>
                <c:pt idx="1273">
                  <c:v>26.925049999999992</c:v>
                </c:pt>
                <c:pt idx="1274">
                  <c:v>26.931132000000002</c:v>
                </c:pt>
                <c:pt idx="1275">
                  <c:v>26.932659000000001</c:v>
                </c:pt>
                <c:pt idx="1276">
                  <c:v>26.933413000000002</c:v>
                </c:pt>
                <c:pt idx="1277">
                  <c:v>26.950009999999999</c:v>
                </c:pt>
                <c:pt idx="1278">
                  <c:v>26.960139999999988</c:v>
                </c:pt>
                <c:pt idx="1279">
                  <c:v>26.962140000000002</c:v>
                </c:pt>
                <c:pt idx="1280">
                  <c:v>26.962800000000001</c:v>
                </c:pt>
                <c:pt idx="1281">
                  <c:v>26.963819999999991</c:v>
                </c:pt>
                <c:pt idx="1282">
                  <c:v>26.97523</c:v>
                </c:pt>
                <c:pt idx="1283">
                  <c:v>26.976120000000002</c:v>
                </c:pt>
                <c:pt idx="1284">
                  <c:v>26.976320000000001</c:v>
                </c:pt>
                <c:pt idx="1285">
                  <c:v>26.980546999999991</c:v>
                </c:pt>
                <c:pt idx="1286">
                  <c:v>26.98301</c:v>
                </c:pt>
                <c:pt idx="1287">
                  <c:v>26.984936000000001</c:v>
                </c:pt>
                <c:pt idx="1288">
                  <c:v>27.001776</c:v>
                </c:pt>
                <c:pt idx="1289">
                  <c:v>27.006888</c:v>
                </c:pt>
                <c:pt idx="1290">
                  <c:v>27.00788</c:v>
                </c:pt>
                <c:pt idx="1291">
                  <c:v>27.008049</c:v>
                </c:pt>
                <c:pt idx="1292">
                  <c:v>27.009789999999999</c:v>
                </c:pt>
                <c:pt idx="1293">
                  <c:v>27.016770000000001</c:v>
                </c:pt>
                <c:pt idx="1294">
                  <c:v>27.024159999999991</c:v>
                </c:pt>
                <c:pt idx="1295">
                  <c:v>27.041211000000001</c:v>
                </c:pt>
                <c:pt idx="1296">
                  <c:v>27.04909</c:v>
                </c:pt>
                <c:pt idx="1297">
                  <c:v>27.064019999999999</c:v>
                </c:pt>
                <c:pt idx="1298">
                  <c:v>27.069621000000001</c:v>
                </c:pt>
                <c:pt idx="1299">
                  <c:v>27.074200000000001</c:v>
                </c:pt>
                <c:pt idx="1300">
                  <c:v>27.078119999999991</c:v>
                </c:pt>
                <c:pt idx="1301">
                  <c:v>27.079953</c:v>
                </c:pt>
                <c:pt idx="1302">
                  <c:v>27.079953</c:v>
                </c:pt>
                <c:pt idx="1303">
                  <c:v>27.083829999999999</c:v>
                </c:pt>
                <c:pt idx="1304">
                  <c:v>27.092036</c:v>
                </c:pt>
                <c:pt idx="1305">
                  <c:v>27.093914999999999</c:v>
                </c:pt>
                <c:pt idx="1306">
                  <c:v>27.100249999999999</c:v>
                </c:pt>
                <c:pt idx="1307">
                  <c:v>27.100269999999991</c:v>
                </c:pt>
                <c:pt idx="1308">
                  <c:v>27.10127</c:v>
                </c:pt>
                <c:pt idx="1309">
                  <c:v>27.101402</c:v>
                </c:pt>
                <c:pt idx="1310">
                  <c:v>27.1065</c:v>
                </c:pt>
                <c:pt idx="1311">
                  <c:v>27.10765</c:v>
                </c:pt>
                <c:pt idx="1312">
                  <c:v>27.121141000000001</c:v>
                </c:pt>
                <c:pt idx="1313">
                  <c:v>27.133246</c:v>
                </c:pt>
                <c:pt idx="1314">
                  <c:v>27.138045000000009</c:v>
                </c:pt>
                <c:pt idx="1315">
                  <c:v>27.140087999999999</c:v>
                </c:pt>
                <c:pt idx="1316">
                  <c:v>27.147444</c:v>
                </c:pt>
                <c:pt idx="1317">
                  <c:v>27.162790000000001</c:v>
                </c:pt>
                <c:pt idx="1318">
                  <c:v>27.166122999999999</c:v>
                </c:pt>
                <c:pt idx="1319">
                  <c:v>27.171230000000001</c:v>
                </c:pt>
                <c:pt idx="1320">
                  <c:v>27.171500000000009</c:v>
                </c:pt>
                <c:pt idx="1321">
                  <c:v>27.177800000000001</c:v>
                </c:pt>
                <c:pt idx="1322">
                  <c:v>27.182590000000001</c:v>
                </c:pt>
                <c:pt idx="1323">
                  <c:v>27.184384999999999</c:v>
                </c:pt>
                <c:pt idx="1324">
                  <c:v>27.186419999999991</c:v>
                </c:pt>
                <c:pt idx="1325">
                  <c:v>27.191476000000009</c:v>
                </c:pt>
                <c:pt idx="1326">
                  <c:v>27.20215</c:v>
                </c:pt>
                <c:pt idx="1327">
                  <c:v>27.207836</c:v>
                </c:pt>
                <c:pt idx="1328">
                  <c:v>27.21256</c:v>
                </c:pt>
                <c:pt idx="1329">
                  <c:v>27.213018000000009</c:v>
                </c:pt>
                <c:pt idx="1330">
                  <c:v>27.221392999999999</c:v>
                </c:pt>
                <c:pt idx="1331">
                  <c:v>27.224060000000001</c:v>
                </c:pt>
                <c:pt idx="1332">
                  <c:v>27.225770000000001</c:v>
                </c:pt>
                <c:pt idx="1333">
                  <c:v>27.226393999999999</c:v>
                </c:pt>
                <c:pt idx="1334">
                  <c:v>27.229030000000002</c:v>
                </c:pt>
                <c:pt idx="1335">
                  <c:v>27.235320000000002</c:v>
                </c:pt>
                <c:pt idx="1336">
                  <c:v>27.236333999999999</c:v>
                </c:pt>
                <c:pt idx="1337">
                  <c:v>27.237380000000009</c:v>
                </c:pt>
                <c:pt idx="1338">
                  <c:v>27.241420999999999</c:v>
                </c:pt>
                <c:pt idx="1339">
                  <c:v>27.242771000000001</c:v>
                </c:pt>
                <c:pt idx="1340">
                  <c:v>27.244164999999999</c:v>
                </c:pt>
                <c:pt idx="1341">
                  <c:v>27.255455000000001</c:v>
                </c:pt>
                <c:pt idx="1342">
                  <c:v>27.257473000000001</c:v>
                </c:pt>
                <c:pt idx="1343">
                  <c:v>27.264237999999999</c:v>
                </c:pt>
                <c:pt idx="1344">
                  <c:v>27.26679</c:v>
                </c:pt>
                <c:pt idx="1345">
                  <c:v>27.267909</c:v>
                </c:pt>
                <c:pt idx="1346">
                  <c:v>27.268535</c:v>
                </c:pt>
                <c:pt idx="1347">
                  <c:v>27.269238999999999</c:v>
                </c:pt>
                <c:pt idx="1348">
                  <c:v>27.269960000000001</c:v>
                </c:pt>
                <c:pt idx="1349">
                  <c:v>27.270149</c:v>
                </c:pt>
                <c:pt idx="1350">
                  <c:v>27.27345</c:v>
                </c:pt>
                <c:pt idx="1351">
                  <c:v>27.27477</c:v>
                </c:pt>
                <c:pt idx="1352">
                  <c:v>27.274909999999991</c:v>
                </c:pt>
                <c:pt idx="1353">
                  <c:v>27.275320000000001</c:v>
                </c:pt>
                <c:pt idx="1354">
                  <c:v>27.2864</c:v>
                </c:pt>
                <c:pt idx="1355">
                  <c:v>27.287590000000002</c:v>
                </c:pt>
                <c:pt idx="1356">
                  <c:v>27.288550000000001</c:v>
                </c:pt>
                <c:pt idx="1357">
                  <c:v>27.293749999999989</c:v>
                </c:pt>
                <c:pt idx="1358">
                  <c:v>27.29495</c:v>
                </c:pt>
                <c:pt idx="1359">
                  <c:v>27.29541</c:v>
                </c:pt>
                <c:pt idx="1360">
                  <c:v>27.295560999999999</c:v>
                </c:pt>
                <c:pt idx="1361">
                  <c:v>27.29579</c:v>
                </c:pt>
                <c:pt idx="1362">
                  <c:v>27.295857999999999</c:v>
                </c:pt>
                <c:pt idx="1363">
                  <c:v>27.296115</c:v>
                </c:pt>
                <c:pt idx="1364">
                  <c:v>27.297684</c:v>
                </c:pt>
                <c:pt idx="1365">
                  <c:v>27.297929</c:v>
                </c:pt>
                <c:pt idx="1366">
                  <c:v>27.298037999999991</c:v>
                </c:pt>
                <c:pt idx="1367">
                  <c:v>27.300191000000009</c:v>
                </c:pt>
                <c:pt idx="1368">
                  <c:v>27.300453000000001</c:v>
                </c:pt>
                <c:pt idx="1369">
                  <c:v>27.30189</c:v>
                </c:pt>
                <c:pt idx="1370">
                  <c:v>27.303483</c:v>
                </c:pt>
                <c:pt idx="1371">
                  <c:v>27.313369999999999</c:v>
                </c:pt>
                <c:pt idx="1372">
                  <c:v>27.313542000000002</c:v>
                </c:pt>
                <c:pt idx="1373">
                  <c:v>27.314858999999998</c:v>
                </c:pt>
                <c:pt idx="1374">
                  <c:v>27.316616</c:v>
                </c:pt>
                <c:pt idx="1375">
                  <c:v>27.316939000000001</c:v>
                </c:pt>
                <c:pt idx="1376">
                  <c:v>27.319710000000001</c:v>
                </c:pt>
                <c:pt idx="1377">
                  <c:v>27.323699999999999</c:v>
                </c:pt>
                <c:pt idx="1378">
                  <c:v>27.334880999999999</c:v>
                </c:pt>
                <c:pt idx="1379">
                  <c:v>27.336400000000001</c:v>
                </c:pt>
                <c:pt idx="1380">
                  <c:v>27.336400000000001</c:v>
                </c:pt>
                <c:pt idx="1381">
                  <c:v>27.33644</c:v>
                </c:pt>
                <c:pt idx="1382">
                  <c:v>27.336870000000001</c:v>
                </c:pt>
                <c:pt idx="1383">
                  <c:v>27.338100000000001</c:v>
                </c:pt>
                <c:pt idx="1384">
                  <c:v>27.342627</c:v>
                </c:pt>
                <c:pt idx="1385">
                  <c:v>27.342627</c:v>
                </c:pt>
                <c:pt idx="1386">
                  <c:v>27.342627</c:v>
                </c:pt>
                <c:pt idx="1387">
                  <c:v>27.345459999999999</c:v>
                </c:pt>
                <c:pt idx="1388">
                  <c:v>27.345462000000001</c:v>
                </c:pt>
                <c:pt idx="1389">
                  <c:v>27.345462000000001</c:v>
                </c:pt>
                <c:pt idx="1390">
                  <c:v>27.345462000000001</c:v>
                </c:pt>
                <c:pt idx="1391">
                  <c:v>27.348255000000009</c:v>
                </c:pt>
                <c:pt idx="1392">
                  <c:v>27.357399999999991</c:v>
                </c:pt>
                <c:pt idx="1393">
                  <c:v>27.362597999999991</c:v>
                </c:pt>
                <c:pt idx="1394">
                  <c:v>27.363379999999999</c:v>
                </c:pt>
                <c:pt idx="1395">
                  <c:v>27.369731000000002</c:v>
                </c:pt>
                <c:pt idx="1396">
                  <c:v>27.375499999999999</c:v>
                </c:pt>
                <c:pt idx="1397">
                  <c:v>27.378589999999999</c:v>
                </c:pt>
                <c:pt idx="1398">
                  <c:v>27.380773999999999</c:v>
                </c:pt>
                <c:pt idx="1399">
                  <c:v>27.3843</c:v>
                </c:pt>
                <c:pt idx="1400">
                  <c:v>27.385591999999999</c:v>
                </c:pt>
                <c:pt idx="1401">
                  <c:v>27.392040000000001</c:v>
                </c:pt>
                <c:pt idx="1402">
                  <c:v>27.392890000000001</c:v>
                </c:pt>
                <c:pt idx="1403">
                  <c:v>27.394179999999999</c:v>
                </c:pt>
                <c:pt idx="1404">
                  <c:v>27.394219</c:v>
                </c:pt>
                <c:pt idx="1405">
                  <c:v>27.395712</c:v>
                </c:pt>
                <c:pt idx="1406">
                  <c:v>27.397984000000001</c:v>
                </c:pt>
                <c:pt idx="1407">
                  <c:v>27.407406999999999</c:v>
                </c:pt>
                <c:pt idx="1408">
                  <c:v>27.409410000000001</c:v>
                </c:pt>
                <c:pt idx="1409">
                  <c:v>27.418717000000001</c:v>
                </c:pt>
                <c:pt idx="1410">
                  <c:v>27.423929999999999</c:v>
                </c:pt>
                <c:pt idx="1411">
                  <c:v>27.433806000000001</c:v>
                </c:pt>
                <c:pt idx="1412">
                  <c:v>27.43552</c:v>
                </c:pt>
                <c:pt idx="1413">
                  <c:v>27.440877</c:v>
                </c:pt>
                <c:pt idx="1414">
                  <c:v>27.440944999999999</c:v>
                </c:pt>
                <c:pt idx="1415">
                  <c:v>27.441299999999991</c:v>
                </c:pt>
                <c:pt idx="1416">
                  <c:v>27.44162</c:v>
                </c:pt>
                <c:pt idx="1417">
                  <c:v>27.441970000000001</c:v>
                </c:pt>
                <c:pt idx="1418">
                  <c:v>27.444680999999999</c:v>
                </c:pt>
                <c:pt idx="1419">
                  <c:v>27.446377999999999</c:v>
                </c:pt>
                <c:pt idx="1420">
                  <c:v>27.446960000000001</c:v>
                </c:pt>
                <c:pt idx="1421">
                  <c:v>27.447783000000001</c:v>
                </c:pt>
                <c:pt idx="1422">
                  <c:v>27.451640000000001</c:v>
                </c:pt>
                <c:pt idx="1423">
                  <c:v>27.46162</c:v>
                </c:pt>
                <c:pt idx="1424">
                  <c:v>27.463509999999989</c:v>
                </c:pt>
                <c:pt idx="1425">
                  <c:v>27.464068000000001</c:v>
                </c:pt>
                <c:pt idx="1426">
                  <c:v>27.471896000000001</c:v>
                </c:pt>
                <c:pt idx="1427">
                  <c:v>27.478840000000002</c:v>
                </c:pt>
                <c:pt idx="1428">
                  <c:v>27.480160999999999</c:v>
                </c:pt>
                <c:pt idx="1429">
                  <c:v>27.481386000000001</c:v>
                </c:pt>
                <c:pt idx="1430">
                  <c:v>27.481386000000001</c:v>
                </c:pt>
                <c:pt idx="1431">
                  <c:v>27.48324899999999</c:v>
                </c:pt>
                <c:pt idx="1432">
                  <c:v>27.490929999999999</c:v>
                </c:pt>
                <c:pt idx="1433">
                  <c:v>27.491665000000001</c:v>
                </c:pt>
                <c:pt idx="1434">
                  <c:v>27.491689999999991</c:v>
                </c:pt>
                <c:pt idx="1435">
                  <c:v>27.492069999999991</c:v>
                </c:pt>
                <c:pt idx="1436">
                  <c:v>27.494810999999999</c:v>
                </c:pt>
                <c:pt idx="1437">
                  <c:v>27.49503</c:v>
                </c:pt>
                <c:pt idx="1438">
                  <c:v>27.49531</c:v>
                </c:pt>
                <c:pt idx="1439">
                  <c:v>27.497789999999991</c:v>
                </c:pt>
                <c:pt idx="1440">
                  <c:v>27.499120000000001</c:v>
                </c:pt>
                <c:pt idx="1441">
                  <c:v>27.499120000000001</c:v>
                </c:pt>
                <c:pt idx="1442">
                  <c:v>27.499130000000001</c:v>
                </c:pt>
                <c:pt idx="1443">
                  <c:v>27.499130000000001</c:v>
                </c:pt>
                <c:pt idx="1444">
                  <c:v>27.499206000000001</c:v>
                </c:pt>
                <c:pt idx="1445">
                  <c:v>27.50319</c:v>
                </c:pt>
                <c:pt idx="1446">
                  <c:v>27.505841</c:v>
                </c:pt>
                <c:pt idx="1447">
                  <c:v>27.508403999999999</c:v>
                </c:pt>
                <c:pt idx="1448">
                  <c:v>27.509167000000001</c:v>
                </c:pt>
                <c:pt idx="1449">
                  <c:v>27.514932999999999</c:v>
                </c:pt>
                <c:pt idx="1450">
                  <c:v>27.514932999999999</c:v>
                </c:pt>
                <c:pt idx="1451">
                  <c:v>27.514932999999999</c:v>
                </c:pt>
                <c:pt idx="1452">
                  <c:v>27.514932999999999</c:v>
                </c:pt>
                <c:pt idx="1453">
                  <c:v>27.514932999999999</c:v>
                </c:pt>
                <c:pt idx="1454">
                  <c:v>27.514932999999999</c:v>
                </c:pt>
                <c:pt idx="1455">
                  <c:v>27.514932999999999</c:v>
                </c:pt>
                <c:pt idx="1456">
                  <c:v>27.514932999999999</c:v>
                </c:pt>
                <c:pt idx="1457">
                  <c:v>27.514932999999999</c:v>
                </c:pt>
                <c:pt idx="1458">
                  <c:v>27.514932999999999</c:v>
                </c:pt>
                <c:pt idx="1459">
                  <c:v>27.514932999999999</c:v>
                </c:pt>
                <c:pt idx="1460">
                  <c:v>27.514932999999999</c:v>
                </c:pt>
                <c:pt idx="1461">
                  <c:v>27.514932999999999</c:v>
                </c:pt>
                <c:pt idx="1462">
                  <c:v>27.514932999999999</c:v>
                </c:pt>
                <c:pt idx="1463">
                  <c:v>27.514932999999999</c:v>
                </c:pt>
                <c:pt idx="1464">
                  <c:v>27.515730000000001</c:v>
                </c:pt>
                <c:pt idx="1465">
                  <c:v>27.51576</c:v>
                </c:pt>
                <c:pt idx="1466">
                  <c:v>27.516310000000001</c:v>
                </c:pt>
                <c:pt idx="1467">
                  <c:v>27.528955</c:v>
                </c:pt>
                <c:pt idx="1468">
                  <c:v>27.529949999999999</c:v>
                </c:pt>
                <c:pt idx="1469">
                  <c:v>27.530919999999991</c:v>
                </c:pt>
                <c:pt idx="1470">
                  <c:v>27.530919999999991</c:v>
                </c:pt>
                <c:pt idx="1471">
                  <c:v>27.533743999999999</c:v>
                </c:pt>
                <c:pt idx="1472">
                  <c:v>27.533943000000001</c:v>
                </c:pt>
                <c:pt idx="1473">
                  <c:v>27.534312</c:v>
                </c:pt>
                <c:pt idx="1474">
                  <c:v>27.540489999999991</c:v>
                </c:pt>
                <c:pt idx="1475">
                  <c:v>27.545771999999999</c:v>
                </c:pt>
                <c:pt idx="1476">
                  <c:v>27.547239999999999</c:v>
                </c:pt>
                <c:pt idx="1477">
                  <c:v>27.551414000000001</c:v>
                </c:pt>
                <c:pt idx="1478">
                  <c:v>27.570505000000001</c:v>
                </c:pt>
                <c:pt idx="1479">
                  <c:v>27.57321</c:v>
                </c:pt>
                <c:pt idx="1480">
                  <c:v>27.575818000000009</c:v>
                </c:pt>
                <c:pt idx="1481">
                  <c:v>27.585177000000002</c:v>
                </c:pt>
                <c:pt idx="1482">
                  <c:v>27.586538999999991</c:v>
                </c:pt>
                <c:pt idx="1483">
                  <c:v>27.589676000000001</c:v>
                </c:pt>
                <c:pt idx="1484">
                  <c:v>27.590240000000001</c:v>
                </c:pt>
                <c:pt idx="1485">
                  <c:v>27.594535</c:v>
                </c:pt>
                <c:pt idx="1486">
                  <c:v>27.596188999999999</c:v>
                </c:pt>
                <c:pt idx="1487">
                  <c:v>27.598390999999999</c:v>
                </c:pt>
                <c:pt idx="1488">
                  <c:v>27.608523000000002</c:v>
                </c:pt>
                <c:pt idx="1489">
                  <c:v>27.609069999999999</c:v>
                </c:pt>
                <c:pt idx="1490">
                  <c:v>27.609089999999991</c:v>
                </c:pt>
                <c:pt idx="1491">
                  <c:v>27.609335999999999</c:v>
                </c:pt>
                <c:pt idx="1492">
                  <c:v>27.616790000000009</c:v>
                </c:pt>
                <c:pt idx="1493">
                  <c:v>27.6219</c:v>
                </c:pt>
                <c:pt idx="1494">
                  <c:v>27.624424000000001</c:v>
                </c:pt>
                <c:pt idx="1495">
                  <c:v>27.627693000000001</c:v>
                </c:pt>
                <c:pt idx="1496">
                  <c:v>27.630178000000001</c:v>
                </c:pt>
                <c:pt idx="1497">
                  <c:v>27.631471000000001</c:v>
                </c:pt>
                <c:pt idx="1498">
                  <c:v>27.634899999999998</c:v>
                </c:pt>
                <c:pt idx="1499">
                  <c:v>27.636775</c:v>
                </c:pt>
                <c:pt idx="1500">
                  <c:v>27.637326000000009</c:v>
                </c:pt>
                <c:pt idx="1501">
                  <c:v>27.638100000000001</c:v>
                </c:pt>
                <c:pt idx="1502">
                  <c:v>27.638390000000001</c:v>
                </c:pt>
                <c:pt idx="1503">
                  <c:v>27.639127999999999</c:v>
                </c:pt>
                <c:pt idx="1504">
                  <c:v>27.639486999999999</c:v>
                </c:pt>
                <c:pt idx="1505">
                  <c:v>27.640346999999991</c:v>
                </c:pt>
                <c:pt idx="1506">
                  <c:v>27.640591000000001</c:v>
                </c:pt>
                <c:pt idx="1507">
                  <c:v>27.641760000000001</c:v>
                </c:pt>
                <c:pt idx="1508">
                  <c:v>27.667563999999999</c:v>
                </c:pt>
                <c:pt idx="1509">
                  <c:v>27.66892</c:v>
                </c:pt>
                <c:pt idx="1510">
                  <c:v>27.66967</c:v>
                </c:pt>
                <c:pt idx="1511">
                  <c:v>27.679929999999999</c:v>
                </c:pt>
                <c:pt idx="1512">
                  <c:v>27.681122999999999</c:v>
                </c:pt>
                <c:pt idx="1513">
                  <c:v>27.681515000000001</c:v>
                </c:pt>
                <c:pt idx="1514">
                  <c:v>27.681571999999999</c:v>
                </c:pt>
                <c:pt idx="1515">
                  <c:v>27.688417999999992</c:v>
                </c:pt>
                <c:pt idx="1516">
                  <c:v>27.689613000000001</c:v>
                </c:pt>
                <c:pt idx="1517">
                  <c:v>27.693095</c:v>
                </c:pt>
                <c:pt idx="1518">
                  <c:v>27.700638000000001</c:v>
                </c:pt>
                <c:pt idx="1519">
                  <c:v>27.700638000000001</c:v>
                </c:pt>
                <c:pt idx="1520">
                  <c:v>27.705590999999991</c:v>
                </c:pt>
                <c:pt idx="1521">
                  <c:v>27.706417999999999</c:v>
                </c:pt>
                <c:pt idx="1522">
                  <c:v>27.706880000000009</c:v>
                </c:pt>
                <c:pt idx="1523">
                  <c:v>27.708027000000001</c:v>
                </c:pt>
                <c:pt idx="1524">
                  <c:v>27.710063999999999</c:v>
                </c:pt>
                <c:pt idx="1525">
                  <c:v>27.710360000000001</c:v>
                </c:pt>
                <c:pt idx="1526">
                  <c:v>27.712788</c:v>
                </c:pt>
                <c:pt idx="1527">
                  <c:v>27.713062000000001</c:v>
                </c:pt>
                <c:pt idx="1528">
                  <c:v>27.713865999999999</c:v>
                </c:pt>
                <c:pt idx="1529">
                  <c:v>27.713968999999999</c:v>
                </c:pt>
                <c:pt idx="1530">
                  <c:v>27.714013000000001</c:v>
                </c:pt>
                <c:pt idx="1531">
                  <c:v>27.721139999999991</c:v>
                </c:pt>
                <c:pt idx="1532">
                  <c:v>27.721211</c:v>
                </c:pt>
                <c:pt idx="1533">
                  <c:v>27.722217000000001</c:v>
                </c:pt>
                <c:pt idx="1534">
                  <c:v>27.727004999999991</c:v>
                </c:pt>
                <c:pt idx="1535">
                  <c:v>27.728020000000001</c:v>
                </c:pt>
                <c:pt idx="1536">
                  <c:v>27.729310999999999</c:v>
                </c:pt>
                <c:pt idx="1537">
                  <c:v>27.732265999999999</c:v>
                </c:pt>
                <c:pt idx="1538">
                  <c:v>27.736879999999999</c:v>
                </c:pt>
                <c:pt idx="1539">
                  <c:v>27.737010000000001</c:v>
                </c:pt>
                <c:pt idx="1540">
                  <c:v>27.73751</c:v>
                </c:pt>
                <c:pt idx="1541">
                  <c:v>27.738182999999999</c:v>
                </c:pt>
                <c:pt idx="1542">
                  <c:v>27.738182999999999</c:v>
                </c:pt>
                <c:pt idx="1543">
                  <c:v>27.738182999999999</c:v>
                </c:pt>
                <c:pt idx="1544">
                  <c:v>27.738182999999999</c:v>
                </c:pt>
                <c:pt idx="1545">
                  <c:v>27.738182999999999</c:v>
                </c:pt>
                <c:pt idx="1546">
                  <c:v>27.740939999999991</c:v>
                </c:pt>
                <c:pt idx="1547">
                  <c:v>27.749759999999991</c:v>
                </c:pt>
                <c:pt idx="1548">
                  <c:v>27.75207</c:v>
                </c:pt>
                <c:pt idx="1549">
                  <c:v>27.75629</c:v>
                </c:pt>
                <c:pt idx="1550">
                  <c:v>27.757536999999999</c:v>
                </c:pt>
                <c:pt idx="1551">
                  <c:v>27.76146</c:v>
                </c:pt>
                <c:pt idx="1552">
                  <c:v>27.764285999999991</c:v>
                </c:pt>
                <c:pt idx="1553">
                  <c:v>27.768225999999991</c:v>
                </c:pt>
                <c:pt idx="1554">
                  <c:v>27.768920000000001</c:v>
                </c:pt>
                <c:pt idx="1555">
                  <c:v>27.770582999999991</c:v>
                </c:pt>
                <c:pt idx="1556">
                  <c:v>27.770582999999991</c:v>
                </c:pt>
                <c:pt idx="1557">
                  <c:v>27.770582999999991</c:v>
                </c:pt>
                <c:pt idx="1558">
                  <c:v>27.770582999999991</c:v>
                </c:pt>
                <c:pt idx="1559">
                  <c:v>27.770582999999991</c:v>
                </c:pt>
                <c:pt idx="1560">
                  <c:v>27.770582999999991</c:v>
                </c:pt>
                <c:pt idx="1561">
                  <c:v>27.773489999999999</c:v>
                </c:pt>
                <c:pt idx="1562">
                  <c:v>27.773499999999991</c:v>
                </c:pt>
                <c:pt idx="1563">
                  <c:v>27.778379999999991</c:v>
                </c:pt>
                <c:pt idx="1564">
                  <c:v>27.780840000000001</c:v>
                </c:pt>
                <c:pt idx="1565">
                  <c:v>27.781599</c:v>
                </c:pt>
                <c:pt idx="1566">
                  <c:v>27.781610000000001</c:v>
                </c:pt>
                <c:pt idx="1567">
                  <c:v>27.782641999999989</c:v>
                </c:pt>
                <c:pt idx="1568">
                  <c:v>27.790994999999999</c:v>
                </c:pt>
                <c:pt idx="1569">
                  <c:v>27.791170999999999</c:v>
                </c:pt>
                <c:pt idx="1570">
                  <c:v>27.792190000000002</c:v>
                </c:pt>
                <c:pt idx="1571">
                  <c:v>27.792513</c:v>
                </c:pt>
                <c:pt idx="1572">
                  <c:v>27.795006999999991</c:v>
                </c:pt>
                <c:pt idx="1573">
                  <c:v>27.79588</c:v>
                </c:pt>
                <c:pt idx="1574">
                  <c:v>27.79588</c:v>
                </c:pt>
                <c:pt idx="1575">
                  <c:v>27.79954</c:v>
                </c:pt>
                <c:pt idx="1576">
                  <c:v>27.8003</c:v>
                </c:pt>
                <c:pt idx="1577">
                  <c:v>27.803132999999999</c:v>
                </c:pt>
                <c:pt idx="1578">
                  <c:v>27.805999</c:v>
                </c:pt>
                <c:pt idx="1579">
                  <c:v>27.811579999999999</c:v>
                </c:pt>
                <c:pt idx="1580">
                  <c:v>27.813099999999999</c:v>
                </c:pt>
                <c:pt idx="1581">
                  <c:v>27.820350000000001</c:v>
                </c:pt>
                <c:pt idx="1582">
                  <c:v>27.82508</c:v>
                </c:pt>
                <c:pt idx="1583">
                  <c:v>27.828579999999999</c:v>
                </c:pt>
                <c:pt idx="1584">
                  <c:v>27.829592999999999</c:v>
                </c:pt>
                <c:pt idx="1585">
                  <c:v>27.831254000000001</c:v>
                </c:pt>
                <c:pt idx="1586">
                  <c:v>27.833967999999999</c:v>
                </c:pt>
                <c:pt idx="1587">
                  <c:v>27.834340000000001</c:v>
                </c:pt>
                <c:pt idx="1588">
                  <c:v>27.837909</c:v>
                </c:pt>
                <c:pt idx="1589">
                  <c:v>27.83972</c:v>
                </c:pt>
                <c:pt idx="1590">
                  <c:v>27.8398</c:v>
                </c:pt>
                <c:pt idx="1591">
                  <c:v>27.839938</c:v>
                </c:pt>
                <c:pt idx="1592">
                  <c:v>27.841449999999991</c:v>
                </c:pt>
                <c:pt idx="1593">
                  <c:v>27.844850000000001</c:v>
                </c:pt>
                <c:pt idx="1594">
                  <c:v>27.84883</c:v>
                </c:pt>
                <c:pt idx="1595">
                  <c:v>27.853287999999999</c:v>
                </c:pt>
                <c:pt idx="1596">
                  <c:v>27.856120000000001</c:v>
                </c:pt>
                <c:pt idx="1597">
                  <c:v>27.857109999999999</c:v>
                </c:pt>
                <c:pt idx="1598">
                  <c:v>27.857364</c:v>
                </c:pt>
                <c:pt idx="1599">
                  <c:v>27.857576000000009</c:v>
                </c:pt>
                <c:pt idx="1600">
                  <c:v>27.863299999999999</c:v>
                </c:pt>
                <c:pt idx="1601">
                  <c:v>27.864744999999999</c:v>
                </c:pt>
                <c:pt idx="1602">
                  <c:v>27.865599</c:v>
                </c:pt>
                <c:pt idx="1603">
                  <c:v>27.865839999999999</c:v>
                </c:pt>
                <c:pt idx="1604">
                  <c:v>27.869409999999991</c:v>
                </c:pt>
                <c:pt idx="1605">
                  <c:v>27.870577999999991</c:v>
                </c:pt>
                <c:pt idx="1606">
                  <c:v>27.871559999999999</c:v>
                </c:pt>
                <c:pt idx="1607">
                  <c:v>27.871600000000001</c:v>
                </c:pt>
                <c:pt idx="1608">
                  <c:v>27.872889000000001</c:v>
                </c:pt>
                <c:pt idx="1609">
                  <c:v>27.873089</c:v>
                </c:pt>
                <c:pt idx="1610">
                  <c:v>27.874179000000009</c:v>
                </c:pt>
                <c:pt idx="1611">
                  <c:v>27.874690000000001</c:v>
                </c:pt>
                <c:pt idx="1612">
                  <c:v>27.877019000000001</c:v>
                </c:pt>
                <c:pt idx="1613">
                  <c:v>27.878634999999999</c:v>
                </c:pt>
                <c:pt idx="1614">
                  <c:v>27.878979999999999</c:v>
                </c:pt>
                <c:pt idx="1615">
                  <c:v>27.879729999999991</c:v>
                </c:pt>
                <c:pt idx="1616">
                  <c:v>27.880420000000001</c:v>
                </c:pt>
                <c:pt idx="1617">
                  <c:v>27.880849999999999</c:v>
                </c:pt>
                <c:pt idx="1618">
                  <c:v>27.881409999999999</c:v>
                </c:pt>
                <c:pt idx="1619">
                  <c:v>27.881449</c:v>
                </c:pt>
                <c:pt idx="1620">
                  <c:v>27.88157</c:v>
                </c:pt>
                <c:pt idx="1621">
                  <c:v>27.882971000000001</c:v>
                </c:pt>
                <c:pt idx="1622">
                  <c:v>27.88316</c:v>
                </c:pt>
                <c:pt idx="1623">
                  <c:v>27.883620000000001</c:v>
                </c:pt>
                <c:pt idx="1624">
                  <c:v>27.883710000000001</c:v>
                </c:pt>
                <c:pt idx="1625">
                  <c:v>27.883769999999991</c:v>
                </c:pt>
                <c:pt idx="1626">
                  <c:v>27.884222999999999</c:v>
                </c:pt>
                <c:pt idx="1627">
                  <c:v>27.88448</c:v>
                </c:pt>
                <c:pt idx="1628">
                  <c:v>27.885396</c:v>
                </c:pt>
                <c:pt idx="1629">
                  <c:v>27.885480000000001</c:v>
                </c:pt>
                <c:pt idx="1630">
                  <c:v>27.88701</c:v>
                </c:pt>
                <c:pt idx="1631">
                  <c:v>27.887103</c:v>
                </c:pt>
                <c:pt idx="1632">
                  <c:v>27.887270000000001</c:v>
                </c:pt>
                <c:pt idx="1633">
                  <c:v>27.887927000000001</c:v>
                </c:pt>
                <c:pt idx="1634">
                  <c:v>27.890964</c:v>
                </c:pt>
                <c:pt idx="1635">
                  <c:v>27.890982999999999</c:v>
                </c:pt>
                <c:pt idx="1636">
                  <c:v>27.891729000000002</c:v>
                </c:pt>
                <c:pt idx="1637">
                  <c:v>27.891969</c:v>
                </c:pt>
                <c:pt idx="1638">
                  <c:v>27.892060000000001</c:v>
                </c:pt>
                <c:pt idx="1639">
                  <c:v>27.892077</c:v>
                </c:pt>
                <c:pt idx="1640">
                  <c:v>27.892392000000001</c:v>
                </c:pt>
                <c:pt idx="1641">
                  <c:v>27.892440000000001</c:v>
                </c:pt>
                <c:pt idx="1642">
                  <c:v>27.892451999999999</c:v>
                </c:pt>
                <c:pt idx="1643">
                  <c:v>27.892838000000001</c:v>
                </c:pt>
                <c:pt idx="1644">
                  <c:v>27.892838000000001</c:v>
                </c:pt>
                <c:pt idx="1645">
                  <c:v>27.892838000000001</c:v>
                </c:pt>
                <c:pt idx="1646">
                  <c:v>27.892838000000001</c:v>
                </c:pt>
                <c:pt idx="1647">
                  <c:v>27.892838000000001</c:v>
                </c:pt>
                <c:pt idx="1648">
                  <c:v>27.892838000000001</c:v>
                </c:pt>
                <c:pt idx="1649">
                  <c:v>27.892838000000001</c:v>
                </c:pt>
                <c:pt idx="1650">
                  <c:v>27.892838000000001</c:v>
                </c:pt>
                <c:pt idx="1651">
                  <c:v>27.892838000000001</c:v>
                </c:pt>
                <c:pt idx="1652">
                  <c:v>27.892838000000001</c:v>
                </c:pt>
                <c:pt idx="1653">
                  <c:v>27.892838000000001</c:v>
                </c:pt>
                <c:pt idx="1654">
                  <c:v>27.892838000000001</c:v>
                </c:pt>
                <c:pt idx="1655">
                  <c:v>27.892838000000001</c:v>
                </c:pt>
                <c:pt idx="1656">
                  <c:v>27.892838000000001</c:v>
                </c:pt>
                <c:pt idx="1657">
                  <c:v>27.892838000000001</c:v>
                </c:pt>
                <c:pt idx="1658">
                  <c:v>27.892838000000001</c:v>
                </c:pt>
                <c:pt idx="1659">
                  <c:v>27.892838000000001</c:v>
                </c:pt>
                <c:pt idx="1660">
                  <c:v>27.892838000000001</c:v>
                </c:pt>
                <c:pt idx="1661">
                  <c:v>27.893149999999991</c:v>
                </c:pt>
                <c:pt idx="1662">
                  <c:v>27.893370999999991</c:v>
                </c:pt>
                <c:pt idx="1663">
                  <c:v>27.893432000000001</c:v>
                </c:pt>
                <c:pt idx="1664">
                  <c:v>27.894089999999991</c:v>
                </c:pt>
                <c:pt idx="1665">
                  <c:v>27.894259999999999</c:v>
                </c:pt>
                <c:pt idx="1666">
                  <c:v>27.89452</c:v>
                </c:pt>
                <c:pt idx="1667">
                  <c:v>27.894886</c:v>
                </c:pt>
                <c:pt idx="1668">
                  <c:v>27.895240000000001</c:v>
                </c:pt>
                <c:pt idx="1669">
                  <c:v>27.896041</c:v>
                </c:pt>
                <c:pt idx="1670">
                  <c:v>27.896519999999999</c:v>
                </c:pt>
                <c:pt idx="1671">
                  <c:v>27.897403000000001</c:v>
                </c:pt>
                <c:pt idx="1672">
                  <c:v>27.897403000000001</c:v>
                </c:pt>
                <c:pt idx="1673">
                  <c:v>27.897403000000001</c:v>
                </c:pt>
                <c:pt idx="1674">
                  <c:v>27.897403000000001</c:v>
                </c:pt>
                <c:pt idx="1675">
                  <c:v>27.897403000000001</c:v>
                </c:pt>
                <c:pt idx="1676">
                  <c:v>27.897403000000001</c:v>
                </c:pt>
                <c:pt idx="1677">
                  <c:v>27.897403000000001</c:v>
                </c:pt>
                <c:pt idx="1678">
                  <c:v>27.899249999999991</c:v>
                </c:pt>
                <c:pt idx="1679">
                  <c:v>27.901540000000001</c:v>
                </c:pt>
                <c:pt idx="1680">
                  <c:v>27.901713999999991</c:v>
                </c:pt>
                <c:pt idx="1681">
                  <c:v>27.902206</c:v>
                </c:pt>
                <c:pt idx="1682">
                  <c:v>27.902882000000002</c:v>
                </c:pt>
                <c:pt idx="1683">
                  <c:v>27.903122</c:v>
                </c:pt>
                <c:pt idx="1684">
                  <c:v>27.903122</c:v>
                </c:pt>
                <c:pt idx="1685">
                  <c:v>27.903122</c:v>
                </c:pt>
                <c:pt idx="1686">
                  <c:v>27.903122</c:v>
                </c:pt>
                <c:pt idx="1687">
                  <c:v>27.903122</c:v>
                </c:pt>
                <c:pt idx="1688">
                  <c:v>27.903122</c:v>
                </c:pt>
                <c:pt idx="1689">
                  <c:v>27.903122</c:v>
                </c:pt>
                <c:pt idx="1690">
                  <c:v>27.903122</c:v>
                </c:pt>
                <c:pt idx="1691">
                  <c:v>27.903122</c:v>
                </c:pt>
                <c:pt idx="1692">
                  <c:v>27.905073000000002</c:v>
                </c:pt>
                <c:pt idx="1693">
                  <c:v>27.906499</c:v>
                </c:pt>
                <c:pt idx="1694">
                  <c:v>27.906589</c:v>
                </c:pt>
                <c:pt idx="1695">
                  <c:v>27.906589</c:v>
                </c:pt>
                <c:pt idx="1696">
                  <c:v>27.906589</c:v>
                </c:pt>
                <c:pt idx="1697">
                  <c:v>27.906589</c:v>
                </c:pt>
                <c:pt idx="1698">
                  <c:v>27.906589</c:v>
                </c:pt>
                <c:pt idx="1699">
                  <c:v>27.906589</c:v>
                </c:pt>
                <c:pt idx="1700">
                  <c:v>27.906589</c:v>
                </c:pt>
                <c:pt idx="1701">
                  <c:v>27.906589</c:v>
                </c:pt>
                <c:pt idx="1702">
                  <c:v>27.906589</c:v>
                </c:pt>
                <c:pt idx="1703">
                  <c:v>27.906589</c:v>
                </c:pt>
                <c:pt idx="1704">
                  <c:v>27.906589</c:v>
                </c:pt>
                <c:pt idx="1705">
                  <c:v>27.906589</c:v>
                </c:pt>
                <c:pt idx="1706">
                  <c:v>27.906589</c:v>
                </c:pt>
                <c:pt idx="1707">
                  <c:v>27.906589</c:v>
                </c:pt>
                <c:pt idx="1708">
                  <c:v>27.906589</c:v>
                </c:pt>
                <c:pt idx="1709">
                  <c:v>27.906589</c:v>
                </c:pt>
                <c:pt idx="1710">
                  <c:v>27.906589</c:v>
                </c:pt>
                <c:pt idx="1711">
                  <c:v>27.906589</c:v>
                </c:pt>
                <c:pt idx="1712">
                  <c:v>27.906589</c:v>
                </c:pt>
                <c:pt idx="1713">
                  <c:v>27.906589</c:v>
                </c:pt>
                <c:pt idx="1714">
                  <c:v>27.906589</c:v>
                </c:pt>
                <c:pt idx="1715">
                  <c:v>27.906589</c:v>
                </c:pt>
                <c:pt idx="1716">
                  <c:v>27.906697000000001</c:v>
                </c:pt>
                <c:pt idx="1717">
                  <c:v>27.90916</c:v>
                </c:pt>
                <c:pt idx="1718">
                  <c:v>27.90936</c:v>
                </c:pt>
                <c:pt idx="1719">
                  <c:v>27.910731999999999</c:v>
                </c:pt>
                <c:pt idx="1720">
                  <c:v>27.911449999999991</c:v>
                </c:pt>
                <c:pt idx="1721">
                  <c:v>27.91178</c:v>
                </c:pt>
                <c:pt idx="1722">
                  <c:v>27.912769999999991</c:v>
                </c:pt>
                <c:pt idx="1723">
                  <c:v>27.913160000000001</c:v>
                </c:pt>
                <c:pt idx="1724">
                  <c:v>27.914429999999999</c:v>
                </c:pt>
                <c:pt idx="1725">
                  <c:v>27.914439999999999</c:v>
                </c:pt>
                <c:pt idx="1726">
                  <c:v>27.914650000000009</c:v>
                </c:pt>
                <c:pt idx="1727">
                  <c:v>27.915094</c:v>
                </c:pt>
                <c:pt idx="1728">
                  <c:v>27.915391</c:v>
                </c:pt>
                <c:pt idx="1729">
                  <c:v>27.916653</c:v>
                </c:pt>
                <c:pt idx="1730">
                  <c:v>27.917339999999999</c:v>
                </c:pt>
                <c:pt idx="1731">
                  <c:v>27.91752</c:v>
                </c:pt>
                <c:pt idx="1732">
                  <c:v>27.91799</c:v>
                </c:pt>
                <c:pt idx="1733">
                  <c:v>27.918060000000001</c:v>
                </c:pt>
                <c:pt idx="1734">
                  <c:v>27.918234000000002</c:v>
                </c:pt>
                <c:pt idx="1735">
                  <c:v>27.918512</c:v>
                </c:pt>
                <c:pt idx="1736">
                  <c:v>27.918710000000001</c:v>
                </c:pt>
                <c:pt idx="1737">
                  <c:v>27.918803</c:v>
                </c:pt>
                <c:pt idx="1738">
                  <c:v>27.919414</c:v>
                </c:pt>
                <c:pt idx="1739">
                  <c:v>27.921493000000002</c:v>
                </c:pt>
                <c:pt idx="1740">
                  <c:v>27.921672000000001</c:v>
                </c:pt>
                <c:pt idx="1741">
                  <c:v>27.922581999999991</c:v>
                </c:pt>
                <c:pt idx="1742">
                  <c:v>27.923469999999991</c:v>
                </c:pt>
                <c:pt idx="1743">
                  <c:v>27.924298</c:v>
                </c:pt>
                <c:pt idx="1744">
                  <c:v>27.92464</c:v>
                </c:pt>
                <c:pt idx="1745">
                  <c:v>27.924728000000002</c:v>
                </c:pt>
                <c:pt idx="1746">
                  <c:v>27.925231999999991</c:v>
                </c:pt>
                <c:pt idx="1747">
                  <c:v>27.926089999999991</c:v>
                </c:pt>
                <c:pt idx="1748">
                  <c:v>27.926300999999999</c:v>
                </c:pt>
                <c:pt idx="1749">
                  <c:v>27.926705999999999</c:v>
                </c:pt>
                <c:pt idx="1750">
                  <c:v>27.930730000000001</c:v>
                </c:pt>
                <c:pt idx="1751">
                  <c:v>27.93103</c:v>
                </c:pt>
                <c:pt idx="1752">
                  <c:v>27.936388999999991</c:v>
                </c:pt>
                <c:pt idx="1753">
                  <c:v>27.936440000000001</c:v>
                </c:pt>
                <c:pt idx="1754">
                  <c:v>27.936530000000001</c:v>
                </c:pt>
                <c:pt idx="1755">
                  <c:v>27.936779999999999</c:v>
                </c:pt>
                <c:pt idx="1756">
                  <c:v>27.937290000000001</c:v>
                </c:pt>
                <c:pt idx="1757">
                  <c:v>27.937691999999991</c:v>
                </c:pt>
                <c:pt idx="1758">
                  <c:v>27.937891</c:v>
                </c:pt>
                <c:pt idx="1759">
                  <c:v>27.937964000000001</c:v>
                </c:pt>
                <c:pt idx="1760">
                  <c:v>27.938715999999999</c:v>
                </c:pt>
                <c:pt idx="1761">
                  <c:v>27.938775</c:v>
                </c:pt>
                <c:pt idx="1762">
                  <c:v>27.938967000000009</c:v>
                </c:pt>
                <c:pt idx="1763">
                  <c:v>27.939174999999999</c:v>
                </c:pt>
                <c:pt idx="1764">
                  <c:v>27.939209999999999</c:v>
                </c:pt>
                <c:pt idx="1765">
                  <c:v>27.939540000000001</c:v>
                </c:pt>
                <c:pt idx="1766">
                  <c:v>27.939969999999999</c:v>
                </c:pt>
                <c:pt idx="1767">
                  <c:v>27.940380000000001</c:v>
                </c:pt>
                <c:pt idx="1768">
                  <c:v>27.940460000000002</c:v>
                </c:pt>
                <c:pt idx="1769">
                  <c:v>27.940729999999991</c:v>
                </c:pt>
                <c:pt idx="1770">
                  <c:v>27.941472000000001</c:v>
                </c:pt>
                <c:pt idx="1771">
                  <c:v>27.941517000000001</c:v>
                </c:pt>
                <c:pt idx="1772">
                  <c:v>27.941739999999989</c:v>
                </c:pt>
                <c:pt idx="1773">
                  <c:v>27.941756000000002</c:v>
                </c:pt>
                <c:pt idx="1774">
                  <c:v>27.941890000000001</c:v>
                </c:pt>
                <c:pt idx="1775">
                  <c:v>27.942070000000001</c:v>
                </c:pt>
                <c:pt idx="1776">
                  <c:v>27.94211</c:v>
                </c:pt>
                <c:pt idx="1777">
                  <c:v>27.942250000000001</c:v>
                </c:pt>
                <c:pt idx="1778">
                  <c:v>27.942323999999989</c:v>
                </c:pt>
                <c:pt idx="1779">
                  <c:v>27.943256999999999</c:v>
                </c:pt>
                <c:pt idx="1780">
                  <c:v>27.943580000000001</c:v>
                </c:pt>
                <c:pt idx="1781">
                  <c:v>27.943878999999999</c:v>
                </c:pt>
                <c:pt idx="1782">
                  <c:v>27.943891000000001</c:v>
                </c:pt>
                <c:pt idx="1783">
                  <c:v>27.943936999999991</c:v>
                </c:pt>
                <c:pt idx="1784">
                  <c:v>27.94397</c:v>
                </c:pt>
                <c:pt idx="1785">
                  <c:v>27.94398</c:v>
                </c:pt>
                <c:pt idx="1786">
                  <c:v>27.944089999999999</c:v>
                </c:pt>
                <c:pt idx="1787">
                  <c:v>27.944331999999999</c:v>
                </c:pt>
                <c:pt idx="1788">
                  <c:v>27.944400000000002</c:v>
                </c:pt>
                <c:pt idx="1789">
                  <c:v>27.944410000000001</c:v>
                </c:pt>
                <c:pt idx="1790">
                  <c:v>27.94463</c:v>
                </c:pt>
                <c:pt idx="1791">
                  <c:v>27.94482</c:v>
                </c:pt>
                <c:pt idx="1792">
                  <c:v>27.945239999999991</c:v>
                </c:pt>
                <c:pt idx="1793">
                  <c:v>27.945260000000001</c:v>
                </c:pt>
                <c:pt idx="1794">
                  <c:v>27.945260000000001</c:v>
                </c:pt>
                <c:pt idx="1795">
                  <c:v>27.945535</c:v>
                </c:pt>
                <c:pt idx="1796">
                  <c:v>27.945661999999999</c:v>
                </c:pt>
                <c:pt idx="1797">
                  <c:v>27.945699999999992</c:v>
                </c:pt>
                <c:pt idx="1798">
                  <c:v>27.946127000000001</c:v>
                </c:pt>
                <c:pt idx="1799">
                  <c:v>27.946909999999999</c:v>
                </c:pt>
                <c:pt idx="1800">
                  <c:v>27.94717</c:v>
                </c:pt>
                <c:pt idx="1801">
                  <c:v>27.948056000000001</c:v>
                </c:pt>
                <c:pt idx="1802">
                  <c:v>27.948609999999992</c:v>
                </c:pt>
                <c:pt idx="1803">
                  <c:v>27.948865999999999</c:v>
                </c:pt>
                <c:pt idx="1804">
                  <c:v>27.948875000000001</c:v>
                </c:pt>
                <c:pt idx="1805">
                  <c:v>27.949019</c:v>
                </c:pt>
                <c:pt idx="1806">
                  <c:v>27.949071</c:v>
                </c:pt>
                <c:pt idx="1807">
                  <c:v>27.950236</c:v>
                </c:pt>
                <c:pt idx="1808">
                  <c:v>27.950379999999999</c:v>
                </c:pt>
                <c:pt idx="1809">
                  <c:v>27.950389999999999</c:v>
                </c:pt>
                <c:pt idx="1810">
                  <c:v>27.950420000000001</c:v>
                </c:pt>
                <c:pt idx="1811">
                  <c:v>27.950420000000001</c:v>
                </c:pt>
                <c:pt idx="1812">
                  <c:v>27.950420000000001</c:v>
                </c:pt>
                <c:pt idx="1813">
                  <c:v>27.950420000000001</c:v>
                </c:pt>
                <c:pt idx="1814">
                  <c:v>27.950737</c:v>
                </c:pt>
                <c:pt idx="1815">
                  <c:v>27.95074</c:v>
                </c:pt>
                <c:pt idx="1816">
                  <c:v>27.95074</c:v>
                </c:pt>
                <c:pt idx="1817">
                  <c:v>27.95074</c:v>
                </c:pt>
                <c:pt idx="1818">
                  <c:v>27.95082</c:v>
                </c:pt>
                <c:pt idx="1819">
                  <c:v>27.951750000000001</c:v>
                </c:pt>
                <c:pt idx="1820">
                  <c:v>27.951792999999991</c:v>
                </c:pt>
                <c:pt idx="1821">
                  <c:v>27.951801</c:v>
                </c:pt>
                <c:pt idx="1822">
                  <c:v>27.951836</c:v>
                </c:pt>
                <c:pt idx="1823">
                  <c:v>27.951922</c:v>
                </c:pt>
                <c:pt idx="1824">
                  <c:v>27.952670000000001</c:v>
                </c:pt>
                <c:pt idx="1825">
                  <c:v>27.952670000000001</c:v>
                </c:pt>
                <c:pt idx="1826">
                  <c:v>27.953113999999999</c:v>
                </c:pt>
                <c:pt idx="1827">
                  <c:v>27.953113999999999</c:v>
                </c:pt>
                <c:pt idx="1828">
                  <c:v>27.953113999999999</c:v>
                </c:pt>
                <c:pt idx="1829">
                  <c:v>27.953113999999999</c:v>
                </c:pt>
                <c:pt idx="1830">
                  <c:v>27.953113999999999</c:v>
                </c:pt>
                <c:pt idx="1831">
                  <c:v>27.953113999999999</c:v>
                </c:pt>
                <c:pt idx="1832">
                  <c:v>27.953113999999999</c:v>
                </c:pt>
                <c:pt idx="1833">
                  <c:v>27.953113999999999</c:v>
                </c:pt>
                <c:pt idx="1834">
                  <c:v>27.953113999999999</c:v>
                </c:pt>
                <c:pt idx="1835">
                  <c:v>27.953113999999999</c:v>
                </c:pt>
                <c:pt idx="1836">
                  <c:v>27.953113999999999</c:v>
                </c:pt>
                <c:pt idx="1837">
                  <c:v>27.953113999999999</c:v>
                </c:pt>
                <c:pt idx="1838">
                  <c:v>27.953652000000002</c:v>
                </c:pt>
                <c:pt idx="1839">
                  <c:v>27.955010000000001</c:v>
                </c:pt>
                <c:pt idx="1840">
                  <c:v>27.955976</c:v>
                </c:pt>
                <c:pt idx="1841">
                  <c:v>27.95636</c:v>
                </c:pt>
                <c:pt idx="1842">
                  <c:v>27.956709</c:v>
                </c:pt>
                <c:pt idx="1843">
                  <c:v>27.956709</c:v>
                </c:pt>
                <c:pt idx="1844">
                  <c:v>27.957015999999999</c:v>
                </c:pt>
                <c:pt idx="1845">
                  <c:v>27.957561999999999</c:v>
                </c:pt>
                <c:pt idx="1846">
                  <c:v>27.959263</c:v>
                </c:pt>
                <c:pt idx="1847">
                  <c:v>27.959827000000001</c:v>
                </c:pt>
                <c:pt idx="1848">
                  <c:v>27.960024000000001</c:v>
                </c:pt>
                <c:pt idx="1849">
                  <c:v>27.960374000000002</c:v>
                </c:pt>
                <c:pt idx="1850">
                  <c:v>27.960885999999999</c:v>
                </c:pt>
                <c:pt idx="1851">
                  <c:v>27.961089999999999</c:v>
                </c:pt>
                <c:pt idx="1852">
                  <c:v>27.962119999999992</c:v>
                </c:pt>
                <c:pt idx="1853">
                  <c:v>27.962357999999991</c:v>
                </c:pt>
                <c:pt idx="1854">
                  <c:v>27.962572000000002</c:v>
                </c:pt>
                <c:pt idx="1855">
                  <c:v>27.962758999999991</c:v>
                </c:pt>
                <c:pt idx="1856">
                  <c:v>27.962876999999999</c:v>
                </c:pt>
                <c:pt idx="1857">
                  <c:v>27.963628</c:v>
                </c:pt>
                <c:pt idx="1858">
                  <c:v>27.965219999999992</c:v>
                </c:pt>
                <c:pt idx="1859">
                  <c:v>27.965619999999991</c:v>
                </c:pt>
                <c:pt idx="1860">
                  <c:v>27.965619999999991</c:v>
                </c:pt>
                <c:pt idx="1861">
                  <c:v>27.966111000000001</c:v>
                </c:pt>
                <c:pt idx="1862">
                  <c:v>27.966258</c:v>
                </c:pt>
                <c:pt idx="1863">
                  <c:v>27.966857999999991</c:v>
                </c:pt>
                <c:pt idx="1864">
                  <c:v>27.968710000000002</c:v>
                </c:pt>
                <c:pt idx="1865">
                  <c:v>27.969718</c:v>
                </c:pt>
                <c:pt idx="1866">
                  <c:v>27.970127999999999</c:v>
                </c:pt>
                <c:pt idx="1867">
                  <c:v>27.971209999999999</c:v>
                </c:pt>
                <c:pt idx="1868">
                  <c:v>27.971332</c:v>
                </c:pt>
                <c:pt idx="1869">
                  <c:v>27.971465999999999</c:v>
                </c:pt>
                <c:pt idx="1870">
                  <c:v>27.972190000000001</c:v>
                </c:pt>
                <c:pt idx="1871">
                  <c:v>27.972261</c:v>
                </c:pt>
                <c:pt idx="1872">
                  <c:v>27.975224999999991</c:v>
                </c:pt>
                <c:pt idx="1873">
                  <c:v>27.975736999999992</c:v>
                </c:pt>
                <c:pt idx="1874">
                  <c:v>27.976088000000001</c:v>
                </c:pt>
                <c:pt idx="1875">
                  <c:v>27.976089999999999</c:v>
                </c:pt>
                <c:pt idx="1876">
                  <c:v>27.976192000000001</c:v>
                </c:pt>
                <c:pt idx="1877">
                  <c:v>27.976419</c:v>
                </c:pt>
                <c:pt idx="1878">
                  <c:v>27.976552000000002</c:v>
                </c:pt>
                <c:pt idx="1879">
                  <c:v>27.976873999999999</c:v>
                </c:pt>
                <c:pt idx="1880">
                  <c:v>27.977021000000001</c:v>
                </c:pt>
                <c:pt idx="1881">
                  <c:v>27.977767</c:v>
                </c:pt>
                <c:pt idx="1882">
                  <c:v>27.977784</c:v>
                </c:pt>
                <c:pt idx="1883">
                  <c:v>27.979109999999999</c:v>
                </c:pt>
                <c:pt idx="1884">
                  <c:v>27.979697999999999</c:v>
                </c:pt>
                <c:pt idx="1885">
                  <c:v>27.981242000000002</c:v>
                </c:pt>
                <c:pt idx="1886">
                  <c:v>27.981629999999988</c:v>
                </c:pt>
                <c:pt idx="1887">
                  <c:v>27.981808000000001</c:v>
                </c:pt>
                <c:pt idx="1888">
                  <c:v>27.982248999999989</c:v>
                </c:pt>
                <c:pt idx="1889">
                  <c:v>27.98226</c:v>
                </c:pt>
                <c:pt idx="1890">
                  <c:v>27.982396999999992</c:v>
                </c:pt>
                <c:pt idx="1891">
                  <c:v>27.98242999999999</c:v>
                </c:pt>
                <c:pt idx="1892">
                  <c:v>27.982648999999991</c:v>
                </c:pt>
                <c:pt idx="1893">
                  <c:v>27.982732999999989</c:v>
                </c:pt>
                <c:pt idx="1894">
                  <c:v>27.983170999999999</c:v>
                </c:pt>
                <c:pt idx="1895">
                  <c:v>27.983170999999999</c:v>
                </c:pt>
                <c:pt idx="1896">
                  <c:v>27.983170999999999</c:v>
                </c:pt>
                <c:pt idx="1897">
                  <c:v>27.983170999999999</c:v>
                </c:pt>
                <c:pt idx="1898">
                  <c:v>27.983170999999999</c:v>
                </c:pt>
                <c:pt idx="1899">
                  <c:v>27.983170999999999</c:v>
                </c:pt>
                <c:pt idx="1900">
                  <c:v>27.983170999999999</c:v>
                </c:pt>
                <c:pt idx="1901">
                  <c:v>27.983170999999999</c:v>
                </c:pt>
                <c:pt idx="1902">
                  <c:v>27.983170999999999</c:v>
                </c:pt>
                <c:pt idx="1903">
                  <c:v>27.983170999999999</c:v>
                </c:pt>
                <c:pt idx="1904">
                  <c:v>27.983170999999999</c:v>
                </c:pt>
                <c:pt idx="1905">
                  <c:v>27.983170999999999</c:v>
                </c:pt>
                <c:pt idx="1906">
                  <c:v>27.983170999999999</c:v>
                </c:pt>
                <c:pt idx="1907">
                  <c:v>27.983170999999999</c:v>
                </c:pt>
                <c:pt idx="1908">
                  <c:v>27.98333199999999</c:v>
                </c:pt>
                <c:pt idx="1909">
                  <c:v>27.983630999999988</c:v>
                </c:pt>
                <c:pt idx="1910">
                  <c:v>27.98368</c:v>
                </c:pt>
                <c:pt idx="1911">
                  <c:v>27.984103000000001</c:v>
                </c:pt>
                <c:pt idx="1912">
                  <c:v>27.984539000000002</c:v>
                </c:pt>
                <c:pt idx="1913">
                  <c:v>27.984611999999991</c:v>
                </c:pt>
                <c:pt idx="1914">
                  <c:v>27.984687999999991</c:v>
                </c:pt>
                <c:pt idx="1915">
                  <c:v>27.985939999999989</c:v>
                </c:pt>
                <c:pt idx="1916">
                  <c:v>27.987020000000001</c:v>
                </c:pt>
                <c:pt idx="1917">
                  <c:v>27.987644</c:v>
                </c:pt>
                <c:pt idx="1918">
                  <c:v>27.988</c:v>
                </c:pt>
                <c:pt idx="1919">
                  <c:v>27.988099999999989</c:v>
                </c:pt>
                <c:pt idx="1920">
                  <c:v>27.988099999999989</c:v>
                </c:pt>
                <c:pt idx="1921">
                  <c:v>27.988130000000002</c:v>
                </c:pt>
                <c:pt idx="1922">
                  <c:v>27.988589999999991</c:v>
                </c:pt>
                <c:pt idx="1923">
                  <c:v>27.98872999999999</c:v>
                </c:pt>
                <c:pt idx="1924">
                  <c:v>27.988833</c:v>
                </c:pt>
                <c:pt idx="1925">
                  <c:v>27.989113</c:v>
                </c:pt>
                <c:pt idx="1926">
                  <c:v>27.9894</c:v>
                </c:pt>
                <c:pt idx="1927">
                  <c:v>27.989599999999989</c:v>
                </c:pt>
                <c:pt idx="1928">
                  <c:v>27.989899999999999</c:v>
                </c:pt>
                <c:pt idx="1929">
                  <c:v>27.98995</c:v>
                </c:pt>
                <c:pt idx="1930">
                  <c:v>27.9908</c:v>
                </c:pt>
                <c:pt idx="1931">
                  <c:v>27.990819999999999</c:v>
                </c:pt>
                <c:pt idx="1932">
                  <c:v>27.990960000000001</c:v>
                </c:pt>
                <c:pt idx="1933">
                  <c:v>27.991029999999991</c:v>
                </c:pt>
                <c:pt idx="1934">
                  <c:v>27.992000000000001</c:v>
                </c:pt>
                <c:pt idx="1935">
                  <c:v>27.992170000000002</c:v>
                </c:pt>
                <c:pt idx="1936">
                  <c:v>27.992599999999989</c:v>
                </c:pt>
                <c:pt idx="1937">
                  <c:v>27.992978000000001</c:v>
                </c:pt>
                <c:pt idx="1938">
                  <c:v>27.993110000000001</c:v>
                </c:pt>
                <c:pt idx="1939">
                  <c:v>27.993379999999991</c:v>
                </c:pt>
                <c:pt idx="1940">
                  <c:v>27.994019000000002</c:v>
                </c:pt>
                <c:pt idx="1941">
                  <c:v>27.994350000000001</c:v>
                </c:pt>
                <c:pt idx="1942">
                  <c:v>27.994610000000002</c:v>
                </c:pt>
                <c:pt idx="1943">
                  <c:v>27.995728</c:v>
                </c:pt>
                <c:pt idx="1944">
                  <c:v>27.997053000000001</c:v>
                </c:pt>
                <c:pt idx="1945">
                  <c:v>27.997261999999999</c:v>
                </c:pt>
                <c:pt idx="1946">
                  <c:v>27.997692000000001</c:v>
                </c:pt>
                <c:pt idx="1947">
                  <c:v>27.998273000000001</c:v>
                </c:pt>
                <c:pt idx="1948">
                  <c:v>27.999473999999999</c:v>
                </c:pt>
                <c:pt idx="1949">
                  <c:v>27.999737</c:v>
                </c:pt>
                <c:pt idx="1950">
                  <c:v>28.00074</c:v>
                </c:pt>
                <c:pt idx="1951">
                  <c:v>28.002210999999999</c:v>
                </c:pt>
                <c:pt idx="1952">
                  <c:v>28.003256</c:v>
                </c:pt>
                <c:pt idx="1953">
                  <c:v>28.004390000000001</c:v>
                </c:pt>
                <c:pt idx="1954">
                  <c:v>28.00442</c:v>
                </c:pt>
                <c:pt idx="1955">
                  <c:v>28.005330000000001</c:v>
                </c:pt>
                <c:pt idx="1956">
                  <c:v>28.006784</c:v>
                </c:pt>
                <c:pt idx="1957">
                  <c:v>28.007459999999991</c:v>
                </c:pt>
                <c:pt idx="1958">
                  <c:v>28.007619999999999</c:v>
                </c:pt>
                <c:pt idx="1959">
                  <c:v>28.007798999999999</c:v>
                </c:pt>
                <c:pt idx="1960">
                  <c:v>28.007940000000001</c:v>
                </c:pt>
                <c:pt idx="1961">
                  <c:v>28.007988000000001</c:v>
                </c:pt>
                <c:pt idx="1962">
                  <c:v>28.007999999999999</c:v>
                </c:pt>
                <c:pt idx="1963">
                  <c:v>28.008053</c:v>
                </c:pt>
                <c:pt idx="1964">
                  <c:v>28.008565999999991</c:v>
                </c:pt>
                <c:pt idx="1965">
                  <c:v>28.008579999999991</c:v>
                </c:pt>
                <c:pt idx="1966">
                  <c:v>28.008585</c:v>
                </c:pt>
                <c:pt idx="1967">
                  <c:v>28.008638999999999</c:v>
                </c:pt>
                <c:pt idx="1968">
                  <c:v>28.008778</c:v>
                </c:pt>
                <c:pt idx="1969">
                  <c:v>28.009782999999999</c:v>
                </c:pt>
                <c:pt idx="1970">
                  <c:v>28.009899000000001</c:v>
                </c:pt>
                <c:pt idx="1971">
                  <c:v>28.009907999999999</c:v>
                </c:pt>
                <c:pt idx="1972">
                  <c:v>28.01042</c:v>
                </c:pt>
                <c:pt idx="1973">
                  <c:v>28.011254000000001</c:v>
                </c:pt>
                <c:pt idx="1974">
                  <c:v>28.012170000000001</c:v>
                </c:pt>
                <c:pt idx="1975">
                  <c:v>28.012195999999999</c:v>
                </c:pt>
                <c:pt idx="1976">
                  <c:v>28.01285</c:v>
                </c:pt>
                <c:pt idx="1977">
                  <c:v>28.013864999999999</c:v>
                </c:pt>
                <c:pt idx="1978">
                  <c:v>28.014399999999991</c:v>
                </c:pt>
                <c:pt idx="1979">
                  <c:v>28.014430000000001</c:v>
                </c:pt>
                <c:pt idx="1980">
                  <c:v>28.014500000000009</c:v>
                </c:pt>
                <c:pt idx="1981">
                  <c:v>28.015740000000001</c:v>
                </c:pt>
                <c:pt idx="1982">
                  <c:v>28.016559999999991</c:v>
                </c:pt>
                <c:pt idx="1983">
                  <c:v>28.016711000000001</c:v>
                </c:pt>
                <c:pt idx="1984">
                  <c:v>28.016974000000001</c:v>
                </c:pt>
                <c:pt idx="1985">
                  <c:v>28.017284</c:v>
                </c:pt>
                <c:pt idx="1986">
                  <c:v>28.017309999999991</c:v>
                </c:pt>
                <c:pt idx="1987">
                  <c:v>28.017320000000009</c:v>
                </c:pt>
                <c:pt idx="1988">
                  <c:v>28.017368999999999</c:v>
                </c:pt>
                <c:pt idx="1989">
                  <c:v>28.017779000000001</c:v>
                </c:pt>
                <c:pt idx="1990">
                  <c:v>28.018021999999991</c:v>
                </c:pt>
                <c:pt idx="1991">
                  <c:v>28.018139999999999</c:v>
                </c:pt>
                <c:pt idx="1992">
                  <c:v>28.0184</c:v>
                </c:pt>
                <c:pt idx="1993">
                  <c:v>28.018999999999991</c:v>
                </c:pt>
                <c:pt idx="1994">
                  <c:v>28.019124000000001</c:v>
                </c:pt>
                <c:pt idx="1995">
                  <c:v>28.019127999999991</c:v>
                </c:pt>
                <c:pt idx="1996">
                  <c:v>28.019333</c:v>
                </c:pt>
                <c:pt idx="1997">
                  <c:v>28.019590000000001</c:v>
                </c:pt>
                <c:pt idx="1998">
                  <c:v>28.019729999999999</c:v>
                </c:pt>
                <c:pt idx="1999">
                  <c:v>28.020042</c:v>
                </c:pt>
                <c:pt idx="2000">
                  <c:v>28.020202000000001</c:v>
                </c:pt>
                <c:pt idx="2001">
                  <c:v>28.020265999999999</c:v>
                </c:pt>
                <c:pt idx="2002">
                  <c:v>28.020343</c:v>
                </c:pt>
                <c:pt idx="2003">
                  <c:v>28.020343</c:v>
                </c:pt>
                <c:pt idx="2004">
                  <c:v>28.020343</c:v>
                </c:pt>
                <c:pt idx="2005">
                  <c:v>28.020343</c:v>
                </c:pt>
                <c:pt idx="2006">
                  <c:v>28.020852999999999</c:v>
                </c:pt>
                <c:pt idx="2007">
                  <c:v>28.020866999999999</c:v>
                </c:pt>
                <c:pt idx="2008">
                  <c:v>28.021006</c:v>
                </c:pt>
                <c:pt idx="2009">
                  <c:v>28.021066999999999</c:v>
                </c:pt>
                <c:pt idx="2010">
                  <c:v>28.021075</c:v>
                </c:pt>
                <c:pt idx="2011">
                  <c:v>28.021522999999991</c:v>
                </c:pt>
                <c:pt idx="2012">
                  <c:v>28.021833999999991</c:v>
                </c:pt>
                <c:pt idx="2013">
                  <c:v>28.022078</c:v>
                </c:pt>
                <c:pt idx="2014">
                  <c:v>28.02242</c:v>
                </c:pt>
                <c:pt idx="2015">
                  <c:v>28.022780999999991</c:v>
                </c:pt>
                <c:pt idx="2016">
                  <c:v>28.022915000000001</c:v>
                </c:pt>
                <c:pt idx="2017">
                  <c:v>28.022931</c:v>
                </c:pt>
                <c:pt idx="2018">
                  <c:v>28.023332</c:v>
                </c:pt>
                <c:pt idx="2019">
                  <c:v>28.023793999999999</c:v>
                </c:pt>
                <c:pt idx="2020">
                  <c:v>28.024017000000001</c:v>
                </c:pt>
                <c:pt idx="2021">
                  <c:v>28.024189</c:v>
                </c:pt>
                <c:pt idx="2022">
                  <c:v>28.024550000000001</c:v>
                </c:pt>
                <c:pt idx="2023">
                  <c:v>28.02458</c:v>
                </c:pt>
                <c:pt idx="2024">
                  <c:v>28.024619999999999</c:v>
                </c:pt>
                <c:pt idx="2025">
                  <c:v>28.024913000000009</c:v>
                </c:pt>
                <c:pt idx="2026">
                  <c:v>28.025221999999999</c:v>
                </c:pt>
                <c:pt idx="2027">
                  <c:v>28.02571</c:v>
                </c:pt>
                <c:pt idx="2028">
                  <c:v>28.026067000000001</c:v>
                </c:pt>
                <c:pt idx="2029">
                  <c:v>28.026250000000001</c:v>
                </c:pt>
                <c:pt idx="2030">
                  <c:v>28.026282999999999</c:v>
                </c:pt>
                <c:pt idx="2031">
                  <c:v>28.026399999999999</c:v>
                </c:pt>
                <c:pt idx="2032">
                  <c:v>28.026579999999999</c:v>
                </c:pt>
                <c:pt idx="2033">
                  <c:v>28.026689999999991</c:v>
                </c:pt>
                <c:pt idx="2034">
                  <c:v>28.02692</c:v>
                </c:pt>
                <c:pt idx="2035">
                  <c:v>28.027069999999991</c:v>
                </c:pt>
                <c:pt idx="2036">
                  <c:v>28.02721</c:v>
                </c:pt>
                <c:pt idx="2037">
                  <c:v>28.027270000000001</c:v>
                </c:pt>
                <c:pt idx="2038">
                  <c:v>28.027509999999999</c:v>
                </c:pt>
                <c:pt idx="2039">
                  <c:v>28.027719999999999</c:v>
                </c:pt>
                <c:pt idx="2040">
                  <c:v>28.027719999999999</c:v>
                </c:pt>
                <c:pt idx="2041">
                  <c:v>28.02882</c:v>
                </c:pt>
                <c:pt idx="2042">
                  <c:v>28.029012999999999</c:v>
                </c:pt>
                <c:pt idx="2043">
                  <c:v>28.029021</c:v>
                </c:pt>
                <c:pt idx="2044">
                  <c:v>28.029104</c:v>
                </c:pt>
                <c:pt idx="2045">
                  <c:v>28.029330000000002</c:v>
                </c:pt>
                <c:pt idx="2046">
                  <c:v>28.030169999999991</c:v>
                </c:pt>
                <c:pt idx="2047">
                  <c:v>28.030239999999999</c:v>
                </c:pt>
                <c:pt idx="2048">
                  <c:v>28.030775999999999</c:v>
                </c:pt>
                <c:pt idx="2049">
                  <c:v>28.030830000000009</c:v>
                </c:pt>
                <c:pt idx="2050">
                  <c:v>28.031009000000001</c:v>
                </c:pt>
                <c:pt idx="2051">
                  <c:v>28.031752999999991</c:v>
                </c:pt>
                <c:pt idx="2052">
                  <c:v>28.032596999999999</c:v>
                </c:pt>
                <c:pt idx="2053">
                  <c:v>28.03266</c:v>
                </c:pt>
                <c:pt idx="2054">
                  <c:v>28.032869999999999</c:v>
                </c:pt>
                <c:pt idx="2055">
                  <c:v>28.033010000000001</c:v>
                </c:pt>
                <c:pt idx="2056">
                  <c:v>28.033352000000001</c:v>
                </c:pt>
                <c:pt idx="2057">
                  <c:v>28.03379</c:v>
                </c:pt>
                <c:pt idx="2058">
                  <c:v>28.034050000000001</c:v>
                </c:pt>
                <c:pt idx="2059">
                  <c:v>28.034880000000001</c:v>
                </c:pt>
                <c:pt idx="2060">
                  <c:v>28.035360000000001</c:v>
                </c:pt>
                <c:pt idx="2061">
                  <c:v>28.03538</c:v>
                </c:pt>
                <c:pt idx="2062">
                  <c:v>28.035450000000001</c:v>
                </c:pt>
                <c:pt idx="2063">
                  <c:v>28.03566</c:v>
                </c:pt>
                <c:pt idx="2064">
                  <c:v>28.036899999999999</c:v>
                </c:pt>
                <c:pt idx="2065">
                  <c:v>28.036987</c:v>
                </c:pt>
                <c:pt idx="2066">
                  <c:v>28.037535999999999</c:v>
                </c:pt>
                <c:pt idx="2067">
                  <c:v>28.037980000000001</c:v>
                </c:pt>
                <c:pt idx="2068">
                  <c:v>28.03941</c:v>
                </c:pt>
                <c:pt idx="2069">
                  <c:v>28.040758</c:v>
                </c:pt>
                <c:pt idx="2070">
                  <c:v>28.041294000000001</c:v>
                </c:pt>
                <c:pt idx="2071">
                  <c:v>28.041373</c:v>
                </c:pt>
                <c:pt idx="2072">
                  <c:v>28.041872000000001</c:v>
                </c:pt>
                <c:pt idx="2073">
                  <c:v>28.042099</c:v>
                </c:pt>
                <c:pt idx="2074">
                  <c:v>28.042179999999991</c:v>
                </c:pt>
                <c:pt idx="2075">
                  <c:v>28.044260000000001</c:v>
                </c:pt>
                <c:pt idx="2076">
                  <c:v>28.045459000000001</c:v>
                </c:pt>
                <c:pt idx="2077">
                  <c:v>28.045753999999999</c:v>
                </c:pt>
                <c:pt idx="2078">
                  <c:v>28.045864000000009</c:v>
                </c:pt>
                <c:pt idx="2079">
                  <c:v>28.04608</c:v>
                </c:pt>
                <c:pt idx="2080">
                  <c:v>28.046489999999999</c:v>
                </c:pt>
                <c:pt idx="2081">
                  <c:v>28.048052999999999</c:v>
                </c:pt>
                <c:pt idx="2082">
                  <c:v>28.04806</c:v>
                </c:pt>
                <c:pt idx="2083">
                  <c:v>28.048137000000001</c:v>
                </c:pt>
                <c:pt idx="2084">
                  <c:v>28.049980000000001</c:v>
                </c:pt>
                <c:pt idx="2085">
                  <c:v>28.050847999999991</c:v>
                </c:pt>
                <c:pt idx="2086">
                  <c:v>28.052489999999999</c:v>
                </c:pt>
                <c:pt idx="2087">
                  <c:v>28.055499999999991</c:v>
                </c:pt>
                <c:pt idx="2088">
                  <c:v>28.055793999999999</c:v>
                </c:pt>
                <c:pt idx="2089">
                  <c:v>28.056039999999999</c:v>
                </c:pt>
                <c:pt idx="2090">
                  <c:v>28.056470000000001</c:v>
                </c:pt>
                <c:pt idx="2091">
                  <c:v>28.056545</c:v>
                </c:pt>
                <c:pt idx="2092">
                  <c:v>28.056609999999999</c:v>
                </c:pt>
                <c:pt idx="2093">
                  <c:v>28.058021</c:v>
                </c:pt>
                <c:pt idx="2094">
                  <c:v>28.058389999999999</c:v>
                </c:pt>
                <c:pt idx="2095">
                  <c:v>28.05893</c:v>
                </c:pt>
                <c:pt idx="2096">
                  <c:v>28.059025999999999</c:v>
                </c:pt>
                <c:pt idx="2097">
                  <c:v>28.060466999999999</c:v>
                </c:pt>
                <c:pt idx="2098">
                  <c:v>28.060559999999999</c:v>
                </c:pt>
                <c:pt idx="2099">
                  <c:v>28.060603</c:v>
                </c:pt>
                <c:pt idx="2100">
                  <c:v>28.063012000000001</c:v>
                </c:pt>
                <c:pt idx="2101">
                  <c:v>28.063815999999999</c:v>
                </c:pt>
                <c:pt idx="2102">
                  <c:v>28.0639</c:v>
                </c:pt>
                <c:pt idx="2103">
                  <c:v>28.063929000000002</c:v>
                </c:pt>
                <c:pt idx="2104">
                  <c:v>28.064872000000001</c:v>
                </c:pt>
                <c:pt idx="2105">
                  <c:v>28.066355000000001</c:v>
                </c:pt>
                <c:pt idx="2106">
                  <c:v>28.066582</c:v>
                </c:pt>
                <c:pt idx="2107">
                  <c:v>28.067307</c:v>
                </c:pt>
                <c:pt idx="2108">
                  <c:v>28.068180000000002</c:v>
                </c:pt>
                <c:pt idx="2109">
                  <c:v>28.068269999999991</c:v>
                </c:pt>
                <c:pt idx="2110">
                  <c:v>28.068937999999999</c:v>
                </c:pt>
                <c:pt idx="2111">
                  <c:v>28.069517000000001</c:v>
                </c:pt>
                <c:pt idx="2112">
                  <c:v>28.06981</c:v>
                </c:pt>
                <c:pt idx="2113">
                  <c:v>28.069852000000001</c:v>
                </c:pt>
                <c:pt idx="2114">
                  <c:v>28.069894999999999</c:v>
                </c:pt>
                <c:pt idx="2115">
                  <c:v>28.07</c:v>
                </c:pt>
                <c:pt idx="2116">
                  <c:v>28.0701</c:v>
                </c:pt>
                <c:pt idx="2117">
                  <c:v>28.070288000000001</c:v>
                </c:pt>
                <c:pt idx="2118">
                  <c:v>28.070696000000002</c:v>
                </c:pt>
                <c:pt idx="2119">
                  <c:v>28.071549999999991</c:v>
                </c:pt>
                <c:pt idx="2120">
                  <c:v>28.072012000000001</c:v>
                </c:pt>
                <c:pt idx="2121">
                  <c:v>28.0747</c:v>
                </c:pt>
                <c:pt idx="2122">
                  <c:v>28.07527</c:v>
                </c:pt>
                <c:pt idx="2123">
                  <c:v>28.07545</c:v>
                </c:pt>
                <c:pt idx="2124">
                  <c:v>28.075621999999999</c:v>
                </c:pt>
                <c:pt idx="2125">
                  <c:v>28.076429999999991</c:v>
                </c:pt>
                <c:pt idx="2126">
                  <c:v>28.077973</c:v>
                </c:pt>
                <c:pt idx="2127">
                  <c:v>28.07959</c:v>
                </c:pt>
                <c:pt idx="2128">
                  <c:v>28.080137000000001</c:v>
                </c:pt>
                <c:pt idx="2129">
                  <c:v>28.080729999999988</c:v>
                </c:pt>
                <c:pt idx="2130">
                  <c:v>28.082578999999999</c:v>
                </c:pt>
                <c:pt idx="2131">
                  <c:v>28.083220000000001</c:v>
                </c:pt>
                <c:pt idx="2132">
                  <c:v>28.083639000000002</c:v>
                </c:pt>
                <c:pt idx="2133">
                  <c:v>28.08522</c:v>
                </c:pt>
                <c:pt idx="2134">
                  <c:v>28.085315999999999</c:v>
                </c:pt>
                <c:pt idx="2135">
                  <c:v>28.085650000000001</c:v>
                </c:pt>
                <c:pt idx="2136">
                  <c:v>28.086628999999991</c:v>
                </c:pt>
                <c:pt idx="2137">
                  <c:v>28.087119999999999</c:v>
                </c:pt>
                <c:pt idx="2138">
                  <c:v>28.08737</c:v>
                </c:pt>
                <c:pt idx="2139">
                  <c:v>28.087389999999999</c:v>
                </c:pt>
                <c:pt idx="2140">
                  <c:v>28.087447999999991</c:v>
                </c:pt>
                <c:pt idx="2141">
                  <c:v>28.087479999999999</c:v>
                </c:pt>
                <c:pt idx="2142">
                  <c:v>28.087699000000001</c:v>
                </c:pt>
                <c:pt idx="2143">
                  <c:v>28.087800000000001</c:v>
                </c:pt>
                <c:pt idx="2144">
                  <c:v>28.091073000000009</c:v>
                </c:pt>
                <c:pt idx="2145">
                  <c:v>28.091833999999999</c:v>
                </c:pt>
                <c:pt idx="2146">
                  <c:v>28.092756999999999</c:v>
                </c:pt>
                <c:pt idx="2147">
                  <c:v>28.092927</c:v>
                </c:pt>
                <c:pt idx="2148">
                  <c:v>28.093450000000001</c:v>
                </c:pt>
                <c:pt idx="2149">
                  <c:v>28.09384</c:v>
                </c:pt>
                <c:pt idx="2150">
                  <c:v>28.095105</c:v>
                </c:pt>
                <c:pt idx="2151">
                  <c:v>28.095884000000009</c:v>
                </c:pt>
                <c:pt idx="2152">
                  <c:v>28.096354000000009</c:v>
                </c:pt>
                <c:pt idx="2153">
                  <c:v>28.099080000000001</c:v>
                </c:pt>
                <c:pt idx="2154">
                  <c:v>28.099360000000001</c:v>
                </c:pt>
                <c:pt idx="2155">
                  <c:v>28.1</c:v>
                </c:pt>
                <c:pt idx="2156">
                  <c:v>28.1</c:v>
                </c:pt>
                <c:pt idx="2157">
                  <c:v>28.100570000000001</c:v>
                </c:pt>
                <c:pt idx="2158">
                  <c:v>28.102229999999999</c:v>
                </c:pt>
                <c:pt idx="2159">
                  <c:v>28.10266</c:v>
                </c:pt>
                <c:pt idx="2160">
                  <c:v>28.103349999999999</c:v>
                </c:pt>
                <c:pt idx="2161">
                  <c:v>28.104420000000001</c:v>
                </c:pt>
                <c:pt idx="2162">
                  <c:v>28.106010000000001</c:v>
                </c:pt>
                <c:pt idx="2163">
                  <c:v>28.106082000000001</c:v>
                </c:pt>
                <c:pt idx="2164">
                  <c:v>28.108695000000001</c:v>
                </c:pt>
                <c:pt idx="2165">
                  <c:v>28.114878000000001</c:v>
                </c:pt>
                <c:pt idx="2166">
                  <c:v>28.124974999999999</c:v>
                </c:pt>
                <c:pt idx="2167">
                  <c:v>28.125537999999999</c:v>
                </c:pt>
                <c:pt idx="2168">
                  <c:v>28.125537999999999</c:v>
                </c:pt>
                <c:pt idx="2169">
                  <c:v>28.125537999999999</c:v>
                </c:pt>
                <c:pt idx="2170">
                  <c:v>28.125537999999999</c:v>
                </c:pt>
                <c:pt idx="2171">
                  <c:v>28.125537999999999</c:v>
                </c:pt>
                <c:pt idx="2172">
                  <c:v>28.125537999999999</c:v>
                </c:pt>
                <c:pt idx="2173">
                  <c:v>28.126000000000001</c:v>
                </c:pt>
                <c:pt idx="2174">
                  <c:v>28.127569999999999</c:v>
                </c:pt>
                <c:pt idx="2175">
                  <c:v>28.128727999999999</c:v>
                </c:pt>
                <c:pt idx="2176">
                  <c:v>28.128848000000001</c:v>
                </c:pt>
                <c:pt idx="2177">
                  <c:v>28.128848000000001</c:v>
                </c:pt>
                <c:pt idx="2178">
                  <c:v>28.129246999999999</c:v>
                </c:pt>
                <c:pt idx="2179">
                  <c:v>28.130095000000001</c:v>
                </c:pt>
                <c:pt idx="2180">
                  <c:v>28.130510000000001</c:v>
                </c:pt>
                <c:pt idx="2181">
                  <c:v>28.13053</c:v>
                </c:pt>
                <c:pt idx="2182">
                  <c:v>28.130969</c:v>
                </c:pt>
                <c:pt idx="2183">
                  <c:v>28.131067999999999</c:v>
                </c:pt>
                <c:pt idx="2184">
                  <c:v>28.131084999999999</c:v>
                </c:pt>
                <c:pt idx="2185">
                  <c:v>28.131900000000009</c:v>
                </c:pt>
                <c:pt idx="2186">
                  <c:v>28.138307000000001</c:v>
                </c:pt>
                <c:pt idx="2187">
                  <c:v>28.140149999999991</c:v>
                </c:pt>
                <c:pt idx="2188">
                  <c:v>28.142206999999999</c:v>
                </c:pt>
                <c:pt idx="2189">
                  <c:v>28.144400999999991</c:v>
                </c:pt>
                <c:pt idx="2190">
                  <c:v>28.14564</c:v>
                </c:pt>
                <c:pt idx="2191">
                  <c:v>28.146923000000001</c:v>
                </c:pt>
                <c:pt idx="2192">
                  <c:v>28.147580999999999</c:v>
                </c:pt>
                <c:pt idx="2193">
                  <c:v>28.149989999999999</c:v>
                </c:pt>
                <c:pt idx="2194">
                  <c:v>28.154606999999999</c:v>
                </c:pt>
                <c:pt idx="2195">
                  <c:v>28.159890000000001</c:v>
                </c:pt>
                <c:pt idx="2196">
                  <c:v>28.160679999999999</c:v>
                </c:pt>
                <c:pt idx="2197">
                  <c:v>28.163889000000001</c:v>
                </c:pt>
                <c:pt idx="2198">
                  <c:v>28.174358999999999</c:v>
                </c:pt>
                <c:pt idx="2199">
                  <c:v>28.178975999999999</c:v>
                </c:pt>
                <c:pt idx="2200">
                  <c:v>28.183222000000001</c:v>
                </c:pt>
                <c:pt idx="2201">
                  <c:v>28.183720000000001</c:v>
                </c:pt>
                <c:pt idx="2202">
                  <c:v>28.185558</c:v>
                </c:pt>
                <c:pt idx="2203">
                  <c:v>28.187484000000001</c:v>
                </c:pt>
                <c:pt idx="2204">
                  <c:v>28.188300000000002</c:v>
                </c:pt>
                <c:pt idx="2205">
                  <c:v>28.189</c:v>
                </c:pt>
                <c:pt idx="2206">
                  <c:v>28.190643000000001</c:v>
                </c:pt>
                <c:pt idx="2207">
                  <c:v>28.192150000000009</c:v>
                </c:pt>
                <c:pt idx="2208">
                  <c:v>28.194520000000001</c:v>
                </c:pt>
                <c:pt idx="2209">
                  <c:v>28.194559999999999</c:v>
                </c:pt>
                <c:pt idx="2210">
                  <c:v>28.194966999999998</c:v>
                </c:pt>
                <c:pt idx="2211">
                  <c:v>28.1952</c:v>
                </c:pt>
                <c:pt idx="2212">
                  <c:v>28.195571999999999</c:v>
                </c:pt>
                <c:pt idx="2213">
                  <c:v>28.203130000000002</c:v>
                </c:pt>
                <c:pt idx="2214">
                  <c:v>28.209108000000001</c:v>
                </c:pt>
                <c:pt idx="2215">
                  <c:v>28.218129999999999</c:v>
                </c:pt>
                <c:pt idx="2216">
                  <c:v>28.221655999999999</c:v>
                </c:pt>
                <c:pt idx="2217">
                  <c:v>28.228529999999989</c:v>
                </c:pt>
                <c:pt idx="2218">
                  <c:v>28.231020000000001</c:v>
                </c:pt>
                <c:pt idx="2219">
                  <c:v>28.232199999999999</c:v>
                </c:pt>
                <c:pt idx="2220">
                  <c:v>28.232766000000002</c:v>
                </c:pt>
                <c:pt idx="2221">
                  <c:v>28.234366000000001</c:v>
                </c:pt>
                <c:pt idx="2222">
                  <c:v>28.23704</c:v>
                </c:pt>
                <c:pt idx="2223">
                  <c:v>28.237393000000001</c:v>
                </c:pt>
                <c:pt idx="2224">
                  <c:v>28.24193</c:v>
                </c:pt>
                <c:pt idx="2225">
                  <c:v>28.242833000000001</c:v>
                </c:pt>
                <c:pt idx="2226">
                  <c:v>28.243717</c:v>
                </c:pt>
                <c:pt idx="2227">
                  <c:v>28.243717</c:v>
                </c:pt>
                <c:pt idx="2228">
                  <c:v>28.243717</c:v>
                </c:pt>
                <c:pt idx="2229">
                  <c:v>28.243717</c:v>
                </c:pt>
                <c:pt idx="2230">
                  <c:v>28.243717</c:v>
                </c:pt>
                <c:pt idx="2231">
                  <c:v>28.245660000000001</c:v>
                </c:pt>
                <c:pt idx="2232">
                  <c:v>28.247395999999991</c:v>
                </c:pt>
                <c:pt idx="2233">
                  <c:v>28.248079000000001</c:v>
                </c:pt>
                <c:pt idx="2234">
                  <c:v>28.248899999999999</c:v>
                </c:pt>
                <c:pt idx="2235">
                  <c:v>28.249659999999999</c:v>
                </c:pt>
                <c:pt idx="2236">
                  <c:v>28.251498000000009</c:v>
                </c:pt>
                <c:pt idx="2237">
                  <c:v>28.25404</c:v>
                </c:pt>
                <c:pt idx="2238">
                  <c:v>28.254909000000001</c:v>
                </c:pt>
                <c:pt idx="2239">
                  <c:v>28.25647</c:v>
                </c:pt>
                <c:pt idx="2240">
                  <c:v>28.257840000000009</c:v>
                </c:pt>
                <c:pt idx="2241">
                  <c:v>28.259647000000001</c:v>
                </c:pt>
                <c:pt idx="2242">
                  <c:v>28.261489000000001</c:v>
                </c:pt>
                <c:pt idx="2243">
                  <c:v>28.262810000000002</c:v>
                </c:pt>
                <c:pt idx="2244">
                  <c:v>28.269784000000001</c:v>
                </c:pt>
                <c:pt idx="2245">
                  <c:v>28.269784000000001</c:v>
                </c:pt>
                <c:pt idx="2246">
                  <c:v>28.269784000000001</c:v>
                </c:pt>
                <c:pt idx="2247">
                  <c:v>28.269784000000001</c:v>
                </c:pt>
                <c:pt idx="2248">
                  <c:v>28.269784000000001</c:v>
                </c:pt>
                <c:pt idx="2249">
                  <c:v>28.271999999999991</c:v>
                </c:pt>
                <c:pt idx="2250">
                  <c:v>28.272383000000001</c:v>
                </c:pt>
                <c:pt idx="2251">
                  <c:v>28.274393</c:v>
                </c:pt>
                <c:pt idx="2252">
                  <c:v>28.275849999999991</c:v>
                </c:pt>
                <c:pt idx="2253">
                  <c:v>28.280560000000001</c:v>
                </c:pt>
                <c:pt idx="2254">
                  <c:v>28.289214000000001</c:v>
                </c:pt>
                <c:pt idx="2255">
                  <c:v>28.292020000000001</c:v>
                </c:pt>
                <c:pt idx="2256">
                  <c:v>28.293998999999999</c:v>
                </c:pt>
                <c:pt idx="2257">
                  <c:v>28.294046999999999</c:v>
                </c:pt>
                <c:pt idx="2258">
                  <c:v>28.294429999999991</c:v>
                </c:pt>
                <c:pt idx="2259">
                  <c:v>28.295584999999999</c:v>
                </c:pt>
                <c:pt idx="2260">
                  <c:v>28.297889999999999</c:v>
                </c:pt>
                <c:pt idx="2261">
                  <c:v>28.298275</c:v>
                </c:pt>
                <c:pt idx="2262">
                  <c:v>28.298275</c:v>
                </c:pt>
                <c:pt idx="2263">
                  <c:v>28.298275</c:v>
                </c:pt>
                <c:pt idx="2264">
                  <c:v>28.298275</c:v>
                </c:pt>
                <c:pt idx="2265">
                  <c:v>28.298275</c:v>
                </c:pt>
                <c:pt idx="2266">
                  <c:v>28.298275</c:v>
                </c:pt>
                <c:pt idx="2267">
                  <c:v>28.298275</c:v>
                </c:pt>
                <c:pt idx="2268">
                  <c:v>28.298275</c:v>
                </c:pt>
                <c:pt idx="2269">
                  <c:v>28.298825000000001</c:v>
                </c:pt>
                <c:pt idx="2270">
                  <c:v>28.300314</c:v>
                </c:pt>
                <c:pt idx="2271">
                  <c:v>28.300314</c:v>
                </c:pt>
                <c:pt idx="2272">
                  <c:v>28.300314</c:v>
                </c:pt>
                <c:pt idx="2273">
                  <c:v>28.300314</c:v>
                </c:pt>
                <c:pt idx="2274">
                  <c:v>28.300314</c:v>
                </c:pt>
                <c:pt idx="2275">
                  <c:v>28.300314</c:v>
                </c:pt>
                <c:pt idx="2276">
                  <c:v>28.300314</c:v>
                </c:pt>
                <c:pt idx="2277">
                  <c:v>28.300314</c:v>
                </c:pt>
                <c:pt idx="2278">
                  <c:v>28.300314</c:v>
                </c:pt>
                <c:pt idx="2279">
                  <c:v>28.300314</c:v>
                </c:pt>
                <c:pt idx="2280">
                  <c:v>28.300314</c:v>
                </c:pt>
                <c:pt idx="2281">
                  <c:v>28.300314</c:v>
                </c:pt>
                <c:pt idx="2282">
                  <c:v>28.300314</c:v>
                </c:pt>
                <c:pt idx="2283">
                  <c:v>28.300971000000001</c:v>
                </c:pt>
                <c:pt idx="2284">
                  <c:v>28.302023999999999</c:v>
                </c:pt>
                <c:pt idx="2285">
                  <c:v>28.302023999999999</c:v>
                </c:pt>
                <c:pt idx="2286">
                  <c:v>28.302023999999999</c:v>
                </c:pt>
                <c:pt idx="2287">
                  <c:v>28.302023999999999</c:v>
                </c:pt>
                <c:pt idx="2288">
                  <c:v>28.302023999999999</c:v>
                </c:pt>
                <c:pt idx="2289">
                  <c:v>28.302023999999999</c:v>
                </c:pt>
                <c:pt idx="2290">
                  <c:v>28.302023999999999</c:v>
                </c:pt>
                <c:pt idx="2291">
                  <c:v>28.302023999999999</c:v>
                </c:pt>
                <c:pt idx="2292">
                  <c:v>28.302023999999999</c:v>
                </c:pt>
                <c:pt idx="2293">
                  <c:v>28.302023999999999</c:v>
                </c:pt>
                <c:pt idx="2294">
                  <c:v>28.307804999999998</c:v>
                </c:pt>
                <c:pt idx="2295">
                  <c:v>28.314229999999991</c:v>
                </c:pt>
                <c:pt idx="2296">
                  <c:v>28.316182999999999</c:v>
                </c:pt>
                <c:pt idx="2297">
                  <c:v>28.324745</c:v>
                </c:pt>
                <c:pt idx="2298">
                  <c:v>28.325810000000001</c:v>
                </c:pt>
                <c:pt idx="2299">
                  <c:v>28.32743</c:v>
                </c:pt>
                <c:pt idx="2300">
                  <c:v>28.329409999999999</c:v>
                </c:pt>
                <c:pt idx="2301">
                  <c:v>28.330359999999999</c:v>
                </c:pt>
                <c:pt idx="2302">
                  <c:v>28.332049999999999</c:v>
                </c:pt>
                <c:pt idx="2303">
                  <c:v>28.332159000000001</c:v>
                </c:pt>
                <c:pt idx="2304">
                  <c:v>28.332270000000001</c:v>
                </c:pt>
                <c:pt idx="2305">
                  <c:v>28.3324</c:v>
                </c:pt>
                <c:pt idx="2306">
                  <c:v>28.33277</c:v>
                </c:pt>
                <c:pt idx="2307">
                  <c:v>28.33362</c:v>
                </c:pt>
                <c:pt idx="2308">
                  <c:v>28.333957999999999</c:v>
                </c:pt>
                <c:pt idx="2309">
                  <c:v>28.334969999999998</c:v>
                </c:pt>
                <c:pt idx="2310">
                  <c:v>28.336200000000009</c:v>
                </c:pt>
                <c:pt idx="2311">
                  <c:v>28.33737</c:v>
                </c:pt>
                <c:pt idx="2312">
                  <c:v>28.342580000000002</c:v>
                </c:pt>
                <c:pt idx="2313">
                  <c:v>28.343164000000009</c:v>
                </c:pt>
                <c:pt idx="2314">
                  <c:v>28.344213</c:v>
                </c:pt>
                <c:pt idx="2315">
                  <c:v>28.34468</c:v>
                </c:pt>
                <c:pt idx="2316">
                  <c:v>28.346253000000001</c:v>
                </c:pt>
                <c:pt idx="2317">
                  <c:v>28.347135000000009</c:v>
                </c:pt>
                <c:pt idx="2318">
                  <c:v>28.347259999999999</c:v>
                </c:pt>
                <c:pt idx="2319">
                  <c:v>28.349675000000001</c:v>
                </c:pt>
                <c:pt idx="2320">
                  <c:v>28.351096999999999</c:v>
                </c:pt>
                <c:pt idx="2321">
                  <c:v>28.35144</c:v>
                </c:pt>
                <c:pt idx="2322">
                  <c:v>28.352920000000001</c:v>
                </c:pt>
                <c:pt idx="2323">
                  <c:v>28.35313</c:v>
                </c:pt>
                <c:pt idx="2324">
                  <c:v>28.353359999999999</c:v>
                </c:pt>
                <c:pt idx="2325">
                  <c:v>28.355436999999991</c:v>
                </c:pt>
                <c:pt idx="2326">
                  <c:v>28.356300000000001</c:v>
                </c:pt>
                <c:pt idx="2327">
                  <c:v>28.356380999999999</c:v>
                </c:pt>
                <c:pt idx="2328">
                  <c:v>28.356729000000001</c:v>
                </c:pt>
                <c:pt idx="2329">
                  <c:v>28.357250000000001</c:v>
                </c:pt>
                <c:pt idx="2330">
                  <c:v>28.358117</c:v>
                </c:pt>
                <c:pt idx="2331">
                  <c:v>28.358360000000001</c:v>
                </c:pt>
                <c:pt idx="2332">
                  <c:v>28.360461999999991</c:v>
                </c:pt>
                <c:pt idx="2333">
                  <c:v>28.361170000000001</c:v>
                </c:pt>
                <c:pt idx="2334">
                  <c:v>28.3643</c:v>
                </c:pt>
                <c:pt idx="2335">
                  <c:v>28.364380000000001</c:v>
                </c:pt>
                <c:pt idx="2336">
                  <c:v>28.364609999999999</c:v>
                </c:pt>
                <c:pt idx="2337">
                  <c:v>28.365880000000001</c:v>
                </c:pt>
                <c:pt idx="2338">
                  <c:v>28.369019999999999</c:v>
                </c:pt>
                <c:pt idx="2339">
                  <c:v>28.369895</c:v>
                </c:pt>
                <c:pt idx="2340">
                  <c:v>28.370124000000001</c:v>
                </c:pt>
                <c:pt idx="2341">
                  <c:v>28.373504000000001</c:v>
                </c:pt>
                <c:pt idx="2342">
                  <c:v>28.374960000000009</c:v>
                </c:pt>
                <c:pt idx="2343">
                  <c:v>28.375029000000001</c:v>
                </c:pt>
                <c:pt idx="2344">
                  <c:v>28.376989999999999</c:v>
                </c:pt>
                <c:pt idx="2345">
                  <c:v>28.37715</c:v>
                </c:pt>
                <c:pt idx="2346">
                  <c:v>28.37725</c:v>
                </c:pt>
                <c:pt idx="2347">
                  <c:v>28.377755000000001</c:v>
                </c:pt>
                <c:pt idx="2348">
                  <c:v>28.377880000000001</c:v>
                </c:pt>
                <c:pt idx="2349">
                  <c:v>28.37913</c:v>
                </c:pt>
                <c:pt idx="2350">
                  <c:v>28.388069999999999</c:v>
                </c:pt>
                <c:pt idx="2351">
                  <c:v>28.388842</c:v>
                </c:pt>
                <c:pt idx="2352">
                  <c:v>28.389323000000001</c:v>
                </c:pt>
                <c:pt idx="2353">
                  <c:v>28.389610000000001</c:v>
                </c:pt>
                <c:pt idx="2354">
                  <c:v>28.390642</c:v>
                </c:pt>
                <c:pt idx="2355">
                  <c:v>28.392094</c:v>
                </c:pt>
                <c:pt idx="2356">
                  <c:v>28.392510000000001</c:v>
                </c:pt>
                <c:pt idx="2357">
                  <c:v>28.395733</c:v>
                </c:pt>
                <c:pt idx="2358">
                  <c:v>28.400518999999999</c:v>
                </c:pt>
                <c:pt idx="2359">
                  <c:v>28.400739999999988</c:v>
                </c:pt>
                <c:pt idx="2360">
                  <c:v>28.400849999999991</c:v>
                </c:pt>
                <c:pt idx="2361">
                  <c:v>28.40184</c:v>
                </c:pt>
                <c:pt idx="2362">
                  <c:v>28.403289999999991</c:v>
                </c:pt>
                <c:pt idx="2363">
                  <c:v>28.40354</c:v>
                </c:pt>
                <c:pt idx="2364">
                  <c:v>28.405329999999989</c:v>
                </c:pt>
                <c:pt idx="2365">
                  <c:v>28.40587</c:v>
                </c:pt>
                <c:pt idx="2366">
                  <c:v>28.40596</c:v>
                </c:pt>
                <c:pt idx="2367">
                  <c:v>28.407599999999999</c:v>
                </c:pt>
                <c:pt idx="2368">
                  <c:v>28.408111000000002</c:v>
                </c:pt>
                <c:pt idx="2369">
                  <c:v>28.410260000000001</c:v>
                </c:pt>
                <c:pt idx="2370">
                  <c:v>28.410948999999999</c:v>
                </c:pt>
                <c:pt idx="2371">
                  <c:v>28.410962000000001</c:v>
                </c:pt>
                <c:pt idx="2372">
                  <c:v>28.41114</c:v>
                </c:pt>
                <c:pt idx="2373">
                  <c:v>28.411532000000001</c:v>
                </c:pt>
                <c:pt idx="2374">
                  <c:v>28.411594999999991</c:v>
                </c:pt>
                <c:pt idx="2375">
                  <c:v>28.411894</c:v>
                </c:pt>
                <c:pt idx="2376">
                  <c:v>28.411936000000001</c:v>
                </c:pt>
                <c:pt idx="2377">
                  <c:v>28.412009999999999</c:v>
                </c:pt>
                <c:pt idx="2378">
                  <c:v>28.412815999999999</c:v>
                </c:pt>
                <c:pt idx="2379">
                  <c:v>28.413350000000001</c:v>
                </c:pt>
                <c:pt idx="2380">
                  <c:v>28.41348</c:v>
                </c:pt>
                <c:pt idx="2381">
                  <c:v>28.413805</c:v>
                </c:pt>
                <c:pt idx="2382">
                  <c:v>28.416056999999999</c:v>
                </c:pt>
                <c:pt idx="2383">
                  <c:v>28.416077000000001</c:v>
                </c:pt>
                <c:pt idx="2384">
                  <c:v>28.416640000000001</c:v>
                </c:pt>
                <c:pt idx="2385">
                  <c:v>28.417393000000001</c:v>
                </c:pt>
                <c:pt idx="2386">
                  <c:v>28.417529999999999</c:v>
                </c:pt>
                <c:pt idx="2387">
                  <c:v>28.418600000000001</c:v>
                </c:pt>
                <c:pt idx="2388">
                  <c:v>28.418797000000001</c:v>
                </c:pt>
                <c:pt idx="2389">
                  <c:v>28.419090000000001</c:v>
                </c:pt>
                <c:pt idx="2390">
                  <c:v>28.419155</c:v>
                </c:pt>
                <c:pt idx="2391">
                  <c:v>28.41966</c:v>
                </c:pt>
                <c:pt idx="2392">
                  <c:v>28.42</c:v>
                </c:pt>
                <c:pt idx="2393">
                  <c:v>28.42005</c:v>
                </c:pt>
                <c:pt idx="2394">
                  <c:v>28.420200000000001</c:v>
                </c:pt>
                <c:pt idx="2395">
                  <c:v>28.424009999999999</c:v>
                </c:pt>
                <c:pt idx="2396">
                  <c:v>28.4252</c:v>
                </c:pt>
                <c:pt idx="2397">
                  <c:v>28.425578999999999</c:v>
                </c:pt>
                <c:pt idx="2398">
                  <c:v>28.42587</c:v>
                </c:pt>
                <c:pt idx="2399">
                  <c:v>28.425899999999999</c:v>
                </c:pt>
                <c:pt idx="2400">
                  <c:v>28.425999999999991</c:v>
                </c:pt>
                <c:pt idx="2401">
                  <c:v>28.4269</c:v>
                </c:pt>
                <c:pt idx="2402">
                  <c:v>28.427299999999999</c:v>
                </c:pt>
                <c:pt idx="2403">
                  <c:v>28.428280000000001</c:v>
                </c:pt>
                <c:pt idx="2404">
                  <c:v>28.428370000000001</c:v>
                </c:pt>
                <c:pt idx="2405">
                  <c:v>28.429089999999999</c:v>
                </c:pt>
                <c:pt idx="2406">
                  <c:v>28.429210000000001</c:v>
                </c:pt>
                <c:pt idx="2407">
                  <c:v>28.42943</c:v>
                </c:pt>
                <c:pt idx="2408">
                  <c:v>28.429880000000001</c:v>
                </c:pt>
                <c:pt idx="2409">
                  <c:v>28.430105000000001</c:v>
                </c:pt>
                <c:pt idx="2410">
                  <c:v>28.430260000000001</c:v>
                </c:pt>
                <c:pt idx="2411">
                  <c:v>28.430589999999999</c:v>
                </c:pt>
                <c:pt idx="2412">
                  <c:v>28.430636</c:v>
                </c:pt>
                <c:pt idx="2413">
                  <c:v>28.431149999999999</c:v>
                </c:pt>
                <c:pt idx="2414">
                  <c:v>28.431170000000009</c:v>
                </c:pt>
                <c:pt idx="2415">
                  <c:v>28.431339999999999</c:v>
                </c:pt>
                <c:pt idx="2416">
                  <c:v>28.431930000000001</c:v>
                </c:pt>
                <c:pt idx="2417">
                  <c:v>28.432617</c:v>
                </c:pt>
                <c:pt idx="2418">
                  <c:v>28.432960999999999</c:v>
                </c:pt>
                <c:pt idx="2419">
                  <c:v>28.432980000000001</c:v>
                </c:pt>
                <c:pt idx="2420">
                  <c:v>28.43338</c:v>
                </c:pt>
                <c:pt idx="2421">
                  <c:v>28.434358</c:v>
                </c:pt>
                <c:pt idx="2422">
                  <c:v>28.434358</c:v>
                </c:pt>
                <c:pt idx="2423">
                  <c:v>28.434358</c:v>
                </c:pt>
                <c:pt idx="2424">
                  <c:v>28.434358</c:v>
                </c:pt>
                <c:pt idx="2425">
                  <c:v>28.434358</c:v>
                </c:pt>
                <c:pt idx="2426">
                  <c:v>28.434358</c:v>
                </c:pt>
                <c:pt idx="2427">
                  <c:v>28.434358</c:v>
                </c:pt>
                <c:pt idx="2428">
                  <c:v>28.434358</c:v>
                </c:pt>
                <c:pt idx="2429">
                  <c:v>28.434358</c:v>
                </c:pt>
                <c:pt idx="2430">
                  <c:v>28.434358</c:v>
                </c:pt>
                <c:pt idx="2431">
                  <c:v>28.434650999999999</c:v>
                </c:pt>
                <c:pt idx="2432">
                  <c:v>28.434726000000001</c:v>
                </c:pt>
                <c:pt idx="2433">
                  <c:v>28.435725999999999</c:v>
                </c:pt>
                <c:pt idx="2434">
                  <c:v>28.436122999999991</c:v>
                </c:pt>
                <c:pt idx="2435">
                  <c:v>28.436430000000001</c:v>
                </c:pt>
                <c:pt idx="2436">
                  <c:v>28.438165999999999</c:v>
                </c:pt>
                <c:pt idx="2437">
                  <c:v>28.438182999999999</c:v>
                </c:pt>
                <c:pt idx="2438">
                  <c:v>28.438369999999999</c:v>
                </c:pt>
                <c:pt idx="2439">
                  <c:v>28.439160000000001</c:v>
                </c:pt>
                <c:pt idx="2440">
                  <c:v>28.4392</c:v>
                </c:pt>
                <c:pt idx="2441">
                  <c:v>28.439330000000002</c:v>
                </c:pt>
                <c:pt idx="2442">
                  <c:v>28.440290000000001</c:v>
                </c:pt>
                <c:pt idx="2443">
                  <c:v>28.440429999999989</c:v>
                </c:pt>
                <c:pt idx="2444">
                  <c:v>28.441381</c:v>
                </c:pt>
                <c:pt idx="2445">
                  <c:v>28.441794999999999</c:v>
                </c:pt>
                <c:pt idx="2446">
                  <c:v>28.44183</c:v>
                </c:pt>
                <c:pt idx="2447">
                  <c:v>28.441921000000001</c:v>
                </c:pt>
                <c:pt idx="2448">
                  <c:v>28.441939999999999</c:v>
                </c:pt>
                <c:pt idx="2449">
                  <c:v>28.442</c:v>
                </c:pt>
                <c:pt idx="2450">
                  <c:v>28.442219999999988</c:v>
                </c:pt>
                <c:pt idx="2451">
                  <c:v>28.444469999999999</c:v>
                </c:pt>
                <c:pt idx="2452">
                  <c:v>28.445886000000002</c:v>
                </c:pt>
                <c:pt idx="2453">
                  <c:v>28.446870000000001</c:v>
                </c:pt>
                <c:pt idx="2454">
                  <c:v>28.44699</c:v>
                </c:pt>
                <c:pt idx="2455">
                  <c:v>28.447327000000001</c:v>
                </c:pt>
                <c:pt idx="2456">
                  <c:v>28.447330000000001</c:v>
                </c:pt>
                <c:pt idx="2457">
                  <c:v>28.447509</c:v>
                </c:pt>
                <c:pt idx="2458">
                  <c:v>28.448070000000001</c:v>
                </c:pt>
                <c:pt idx="2459">
                  <c:v>28.448322999999991</c:v>
                </c:pt>
                <c:pt idx="2460">
                  <c:v>28.448505999999991</c:v>
                </c:pt>
                <c:pt idx="2461">
                  <c:v>28.448589999999989</c:v>
                </c:pt>
                <c:pt idx="2462">
                  <c:v>28.44861899999999</c:v>
                </c:pt>
                <c:pt idx="2463">
                  <c:v>28.448920000000001</c:v>
                </c:pt>
                <c:pt idx="2464">
                  <c:v>28.449390000000001</c:v>
                </c:pt>
                <c:pt idx="2465">
                  <c:v>28.449480999999999</c:v>
                </c:pt>
                <c:pt idx="2466">
                  <c:v>28.450227000000002</c:v>
                </c:pt>
                <c:pt idx="2467">
                  <c:v>28.450279999999999</c:v>
                </c:pt>
                <c:pt idx="2468">
                  <c:v>28.450700000000001</c:v>
                </c:pt>
                <c:pt idx="2469">
                  <c:v>28.451916000000001</c:v>
                </c:pt>
                <c:pt idx="2470">
                  <c:v>28.452680999999991</c:v>
                </c:pt>
                <c:pt idx="2471">
                  <c:v>28.452876</c:v>
                </c:pt>
                <c:pt idx="2472">
                  <c:v>28.453071000000001</c:v>
                </c:pt>
                <c:pt idx="2473">
                  <c:v>28.45356</c:v>
                </c:pt>
                <c:pt idx="2474">
                  <c:v>28.454153000000009</c:v>
                </c:pt>
                <c:pt idx="2475">
                  <c:v>28.454499999999999</c:v>
                </c:pt>
                <c:pt idx="2476">
                  <c:v>28.454619999999991</c:v>
                </c:pt>
                <c:pt idx="2477">
                  <c:v>28.454830000000001</c:v>
                </c:pt>
                <c:pt idx="2478">
                  <c:v>28.455033</c:v>
                </c:pt>
                <c:pt idx="2479">
                  <c:v>28.456142</c:v>
                </c:pt>
                <c:pt idx="2480">
                  <c:v>28.456959999999999</c:v>
                </c:pt>
                <c:pt idx="2481">
                  <c:v>28.457429999999999</c:v>
                </c:pt>
                <c:pt idx="2482">
                  <c:v>28.457429999999999</c:v>
                </c:pt>
                <c:pt idx="2483">
                  <c:v>28.457429999999999</c:v>
                </c:pt>
                <c:pt idx="2484">
                  <c:v>28.457429999999999</c:v>
                </c:pt>
                <c:pt idx="2485">
                  <c:v>28.457429999999999</c:v>
                </c:pt>
                <c:pt idx="2486">
                  <c:v>28.457429999999999</c:v>
                </c:pt>
                <c:pt idx="2487">
                  <c:v>28.457429999999999</c:v>
                </c:pt>
                <c:pt idx="2488">
                  <c:v>28.457429999999999</c:v>
                </c:pt>
                <c:pt idx="2489">
                  <c:v>28.457429999999999</c:v>
                </c:pt>
                <c:pt idx="2490">
                  <c:v>28.457429999999999</c:v>
                </c:pt>
                <c:pt idx="2491">
                  <c:v>28.457429999999999</c:v>
                </c:pt>
                <c:pt idx="2492">
                  <c:v>28.457429999999999</c:v>
                </c:pt>
                <c:pt idx="2493">
                  <c:v>28.457429999999999</c:v>
                </c:pt>
                <c:pt idx="2494">
                  <c:v>28.457429999999999</c:v>
                </c:pt>
                <c:pt idx="2495">
                  <c:v>28.457429999999999</c:v>
                </c:pt>
                <c:pt idx="2496">
                  <c:v>28.457429999999999</c:v>
                </c:pt>
                <c:pt idx="2497">
                  <c:v>28.457429999999999</c:v>
                </c:pt>
                <c:pt idx="2498">
                  <c:v>28.457429999999999</c:v>
                </c:pt>
                <c:pt idx="2499">
                  <c:v>28.457429999999999</c:v>
                </c:pt>
                <c:pt idx="2500">
                  <c:v>28.457429999999999</c:v>
                </c:pt>
                <c:pt idx="2501">
                  <c:v>28.457429999999999</c:v>
                </c:pt>
                <c:pt idx="2502">
                  <c:v>28.457429999999999</c:v>
                </c:pt>
                <c:pt idx="2503">
                  <c:v>28.457429999999999</c:v>
                </c:pt>
                <c:pt idx="2504">
                  <c:v>28.457429999999999</c:v>
                </c:pt>
                <c:pt idx="2505">
                  <c:v>28.457429999999999</c:v>
                </c:pt>
                <c:pt idx="2506">
                  <c:v>28.457429999999999</c:v>
                </c:pt>
                <c:pt idx="2507">
                  <c:v>28.457429999999999</c:v>
                </c:pt>
                <c:pt idx="2508">
                  <c:v>28.457429999999999</c:v>
                </c:pt>
                <c:pt idx="2509">
                  <c:v>28.457429999999999</c:v>
                </c:pt>
                <c:pt idx="2510">
                  <c:v>28.457429999999999</c:v>
                </c:pt>
                <c:pt idx="2511">
                  <c:v>28.457429999999999</c:v>
                </c:pt>
                <c:pt idx="2512">
                  <c:v>28.457429999999999</c:v>
                </c:pt>
                <c:pt idx="2513">
                  <c:v>28.457429999999999</c:v>
                </c:pt>
                <c:pt idx="2514">
                  <c:v>28.457429999999999</c:v>
                </c:pt>
                <c:pt idx="2515">
                  <c:v>28.457429999999999</c:v>
                </c:pt>
                <c:pt idx="2516">
                  <c:v>28.45946</c:v>
                </c:pt>
                <c:pt idx="2517">
                  <c:v>28.459575000000001</c:v>
                </c:pt>
                <c:pt idx="2518">
                  <c:v>28.45984</c:v>
                </c:pt>
                <c:pt idx="2519">
                  <c:v>28.459949999999999</c:v>
                </c:pt>
                <c:pt idx="2520">
                  <c:v>28.460180000000001</c:v>
                </c:pt>
                <c:pt idx="2521">
                  <c:v>28.46086</c:v>
                </c:pt>
                <c:pt idx="2522">
                  <c:v>28.461110000000001</c:v>
                </c:pt>
                <c:pt idx="2523">
                  <c:v>28.46116</c:v>
                </c:pt>
                <c:pt idx="2524">
                  <c:v>28.461349999999989</c:v>
                </c:pt>
                <c:pt idx="2525">
                  <c:v>28.461369999999999</c:v>
                </c:pt>
                <c:pt idx="2526">
                  <c:v>28.461379999999991</c:v>
                </c:pt>
                <c:pt idx="2527">
                  <c:v>28.46152</c:v>
                </c:pt>
                <c:pt idx="2528">
                  <c:v>28.461580000000001</c:v>
                </c:pt>
                <c:pt idx="2529">
                  <c:v>28.461870000000001</c:v>
                </c:pt>
                <c:pt idx="2530">
                  <c:v>28.462385999999999</c:v>
                </c:pt>
                <c:pt idx="2531">
                  <c:v>28.462569999999989</c:v>
                </c:pt>
                <c:pt idx="2532">
                  <c:v>28.463608000000001</c:v>
                </c:pt>
                <c:pt idx="2533">
                  <c:v>28.463979999999999</c:v>
                </c:pt>
                <c:pt idx="2534">
                  <c:v>28.465450000000001</c:v>
                </c:pt>
                <c:pt idx="2535">
                  <c:v>28.466218000000001</c:v>
                </c:pt>
                <c:pt idx="2536">
                  <c:v>28.466235999999991</c:v>
                </c:pt>
                <c:pt idx="2537">
                  <c:v>28.466778000000001</c:v>
                </c:pt>
                <c:pt idx="2538">
                  <c:v>28.468057000000002</c:v>
                </c:pt>
                <c:pt idx="2539">
                  <c:v>28.469922</c:v>
                </c:pt>
                <c:pt idx="2540">
                  <c:v>28.472852</c:v>
                </c:pt>
                <c:pt idx="2541">
                  <c:v>28.47334</c:v>
                </c:pt>
                <c:pt idx="2542">
                  <c:v>28.473700000000001</c:v>
                </c:pt>
                <c:pt idx="2543">
                  <c:v>28.473721999999999</c:v>
                </c:pt>
                <c:pt idx="2544">
                  <c:v>28.473996</c:v>
                </c:pt>
                <c:pt idx="2545">
                  <c:v>28.474916</c:v>
                </c:pt>
                <c:pt idx="2546">
                  <c:v>28.475062000000001</c:v>
                </c:pt>
                <c:pt idx="2547">
                  <c:v>28.477450000000001</c:v>
                </c:pt>
                <c:pt idx="2548">
                  <c:v>28.47917</c:v>
                </c:pt>
                <c:pt idx="2549">
                  <c:v>28.479203999999999</c:v>
                </c:pt>
                <c:pt idx="2550">
                  <c:v>28.479379999999999</c:v>
                </c:pt>
                <c:pt idx="2551">
                  <c:v>28.479499000000001</c:v>
                </c:pt>
                <c:pt idx="2552">
                  <c:v>28.479700000000001</c:v>
                </c:pt>
                <c:pt idx="2553">
                  <c:v>28.481059999999999</c:v>
                </c:pt>
                <c:pt idx="2554">
                  <c:v>28.481318999999999</c:v>
                </c:pt>
                <c:pt idx="2555">
                  <c:v>28.482890000000001</c:v>
                </c:pt>
                <c:pt idx="2556">
                  <c:v>28.485128</c:v>
                </c:pt>
                <c:pt idx="2557">
                  <c:v>28.487629999999989</c:v>
                </c:pt>
                <c:pt idx="2558">
                  <c:v>28.489100000000001</c:v>
                </c:pt>
                <c:pt idx="2559">
                  <c:v>28.491510000000002</c:v>
                </c:pt>
                <c:pt idx="2560">
                  <c:v>28.492363000000001</c:v>
                </c:pt>
                <c:pt idx="2561">
                  <c:v>28.492424</c:v>
                </c:pt>
                <c:pt idx="2562">
                  <c:v>28.493302</c:v>
                </c:pt>
                <c:pt idx="2563">
                  <c:v>28.493680000000001</c:v>
                </c:pt>
                <c:pt idx="2564">
                  <c:v>28.494952999999999</c:v>
                </c:pt>
                <c:pt idx="2565">
                  <c:v>28.49747</c:v>
                </c:pt>
                <c:pt idx="2566">
                  <c:v>28.498208999999999</c:v>
                </c:pt>
                <c:pt idx="2567">
                  <c:v>28.498716999999989</c:v>
                </c:pt>
                <c:pt idx="2568">
                  <c:v>28.500266</c:v>
                </c:pt>
                <c:pt idx="2569">
                  <c:v>28.50403</c:v>
                </c:pt>
                <c:pt idx="2570">
                  <c:v>28.505019999999991</c:v>
                </c:pt>
                <c:pt idx="2571">
                  <c:v>28.50543</c:v>
                </c:pt>
                <c:pt idx="2572">
                  <c:v>28.509416999999999</c:v>
                </c:pt>
                <c:pt idx="2573">
                  <c:v>28.510833000000009</c:v>
                </c:pt>
                <c:pt idx="2574">
                  <c:v>28.514434999999999</c:v>
                </c:pt>
                <c:pt idx="2575">
                  <c:v>28.514434999999999</c:v>
                </c:pt>
                <c:pt idx="2576">
                  <c:v>28.514434999999999</c:v>
                </c:pt>
                <c:pt idx="2577">
                  <c:v>28.514434999999999</c:v>
                </c:pt>
                <c:pt idx="2578">
                  <c:v>28.514434999999999</c:v>
                </c:pt>
                <c:pt idx="2579">
                  <c:v>28.514434999999999</c:v>
                </c:pt>
                <c:pt idx="2580">
                  <c:v>28.514620000000001</c:v>
                </c:pt>
                <c:pt idx="2581">
                  <c:v>28.514690000000009</c:v>
                </c:pt>
                <c:pt idx="2582">
                  <c:v>28.515633999999999</c:v>
                </c:pt>
                <c:pt idx="2583">
                  <c:v>28.517643</c:v>
                </c:pt>
                <c:pt idx="2584">
                  <c:v>28.518169</c:v>
                </c:pt>
                <c:pt idx="2585">
                  <c:v>28.518277999999999</c:v>
                </c:pt>
                <c:pt idx="2586">
                  <c:v>28.518623000000002</c:v>
                </c:pt>
                <c:pt idx="2587">
                  <c:v>28.519038999999999</c:v>
                </c:pt>
                <c:pt idx="2588">
                  <c:v>28.520970999999999</c:v>
                </c:pt>
                <c:pt idx="2589">
                  <c:v>28.522047000000001</c:v>
                </c:pt>
                <c:pt idx="2590">
                  <c:v>28.522729999999989</c:v>
                </c:pt>
                <c:pt idx="2591">
                  <c:v>28.523</c:v>
                </c:pt>
                <c:pt idx="2592">
                  <c:v>28.525314999999999</c:v>
                </c:pt>
                <c:pt idx="2593">
                  <c:v>28.525510000000001</c:v>
                </c:pt>
                <c:pt idx="2594">
                  <c:v>28.525662000000001</c:v>
                </c:pt>
                <c:pt idx="2595">
                  <c:v>28.52731</c:v>
                </c:pt>
                <c:pt idx="2596">
                  <c:v>28.52852</c:v>
                </c:pt>
                <c:pt idx="2597">
                  <c:v>28.528839999999999</c:v>
                </c:pt>
                <c:pt idx="2598">
                  <c:v>28.529150000000001</c:v>
                </c:pt>
                <c:pt idx="2599">
                  <c:v>28.530055000000001</c:v>
                </c:pt>
                <c:pt idx="2600">
                  <c:v>28.5307</c:v>
                </c:pt>
                <c:pt idx="2601">
                  <c:v>28.5307</c:v>
                </c:pt>
                <c:pt idx="2602">
                  <c:v>28.531569999999999</c:v>
                </c:pt>
                <c:pt idx="2603">
                  <c:v>28.532211</c:v>
                </c:pt>
                <c:pt idx="2604">
                  <c:v>28.535388999999999</c:v>
                </c:pt>
                <c:pt idx="2605">
                  <c:v>28.53557</c:v>
                </c:pt>
                <c:pt idx="2606">
                  <c:v>28.537434000000001</c:v>
                </c:pt>
                <c:pt idx="2607">
                  <c:v>28.53838</c:v>
                </c:pt>
                <c:pt idx="2608">
                  <c:v>28.53838</c:v>
                </c:pt>
                <c:pt idx="2609">
                  <c:v>28.53838</c:v>
                </c:pt>
                <c:pt idx="2610">
                  <c:v>28.53838</c:v>
                </c:pt>
                <c:pt idx="2611">
                  <c:v>28.53838</c:v>
                </c:pt>
                <c:pt idx="2612">
                  <c:v>28.53838</c:v>
                </c:pt>
                <c:pt idx="2613">
                  <c:v>28.53838</c:v>
                </c:pt>
                <c:pt idx="2614">
                  <c:v>28.538450000000001</c:v>
                </c:pt>
                <c:pt idx="2615">
                  <c:v>28.539401999999999</c:v>
                </c:pt>
                <c:pt idx="2616">
                  <c:v>28.539453000000009</c:v>
                </c:pt>
                <c:pt idx="2617">
                  <c:v>28.540042</c:v>
                </c:pt>
                <c:pt idx="2618">
                  <c:v>28.540403000000001</c:v>
                </c:pt>
                <c:pt idx="2619">
                  <c:v>28.540700000000001</c:v>
                </c:pt>
                <c:pt idx="2620">
                  <c:v>28.541087999999991</c:v>
                </c:pt>
                <c:pt idx="2621">
                  <c:v>28.54119</c:v>
                </c:pt>
                <c:pt idx="2622">
                  <c:v>28.541276</c:v>
                </c:pt>
                <c:pt idx="2623">
                  <c:v>28.541276</c:v>
                </c:pt>
                <c:pt idx="2624">
                  <c:v>28.541276</c:v>
                </c:pt>
                <c:pt idx="2625">
                  <c:v>28.541276</c:v>
                </c:pt>
                <c:pt idx="2626">
                  <c:v>28.541276</c:v>
                </c:pt>
                <c:pt idx="2627">
                  <c:v>28.541276</c:v>
                </c:pt>
                <c:pt idx="2628">
                  <c:v>28.541499000000002</c:v>
                </c:pt>
                <c:pt idx="2629">
                  <c:v>28.541717999999999</c:v>
                </c:pt>
                <c:pt idx="2630">
                  <c:v>28.541758999999999</c:v>
                </c:pt>
                <c:pt idx="2631">
                  <c:v>28.54243</c:v>
                </c:pt>
                <c:pt idx="2632">
                  <c:v>28.542636000000002</c:v>
                </c:pt>
                <c:pt idx="2633">
                  <c:v>28.544090000000001</c:v>
                </c:pt>
                <c:pt idx="2634">
                  <c:v>28.545000999999999</c:v>
                </c:pt>
                <c:pt idx="2635">
                  <c:v>28.545000999999999</c:v>
                </c:pt>
                <c:pt idx="2636">
                  <c:v>28.545459000000001</c:v>
                </c:pt>
                <c:pt idx="2637">
                  <c:v>28.5459</c:v>
                </c:pt>
                <c:pt idx="2638">
                  <c:v>28.546168999999999</c:v>
                </c:pt>
                <c:pt idx="2639">
                  <c:v>28.546178999999999</c:v>
                </c:pt>
                <c:pt idx="2640">
                  <c:v>28.546589999999991</c:v>
                </c:pt>
                <c:pt idx="2641">
                  <c:v>28.546596000000001</c:v>
                </c:pt>
                <c:pt idx="2642">
                  <c:v>28.546607999999999</c:v>
                </c:pt>
                <c:pt idx="2643">
                  <c:v>28.546659999999999</c:v>
                </c:pt>
                <c:pt idx="2644">
                  <c:v>28.54674</c:v>
                </c:pt>
                <c:pt idx="2645">
                  <c:v>28.54692</c:v>
                </c:pt>
                <c:pt idx="2646">
                  <c:v>28.547190000000001</c:v>
                </c:pt>
                <c:pt idx="2647">
                  <c:v>28.547419999999999</c:v>
                </c:pt>
                <c:pt idx="2648">
                  <c:v>28.547540000000001</c:v>
                </c:pt>
                <c:pt idx="2649">
                  <c:v>28.548220000000001</c:v>
                </c:pt>
                <c:pt idx="2650">
                  <c:v>28.548772</c:v>
                </c:pt>
                <c:pt idx="2651">
                  <c:v>28.549166</c:v>
                </c:pt>
                <c:pt idx="2652">
                  <c:v>28.550476</c:v>
                </c:pt>
                <c:pt idx="2653">
                  <c:v>28.550810999999999</c:v>
                </c:pt>
                <c:pt idx="2654">
                  <c:v>28.551905999999999</c:v>
                </c:pt>
                <c:pt idx="2655">
                  <c:v>28.552045</c:v>
                </c:pt>
                <c:pt idx="2656">
                  <c:v>28.55217</c:v>
                </c:pt>
                <c:pt idx="2657">
                  <c:v>28.552409999999991</c:v>
                </c:pt>
                <c:pt idx="2658">
                  <c:v>28.55246</c:v>
                </c:pt>
                <c:pt idx="2659">
                  <c:v>28.552485000000001</c:v>
                </c:pt>
                <c:pt idx="2660">
                  <c:v>28.552712</c:v>
                </c:pt>
                <c:pt idx="2661">
                  <c:v>28.553671999999999</c:v>
                </c:pt>
                <c:pt idx="2662">
                  <c:v>28.553989999999999</c:v>
                </c:pt>
                <c:pt idx="2663">
                  <c:v>28.554317999999999</c:v>
                </c:pt>
                <c:pt idx="2664">
                  <c:v>28.554455000000001</c:v>
                </c:pt>
                <c:pt idx="2665">
                  <c:v>28.554539999999999</c:v>
                </c:pt>
                <c:pt idx="2666">
                  <c:v>28.554919999999999</c:v>
                </c:pt>
                <c:pt idx="2667">
                  <c:v>28.555315</c:v>
                </c:pt>
                <c:pt idx="2668">
                  <c:v>28.555479999999999</c:v>
                </c:pt>
                <c:pt idx="2669">
                  <c:v>28.5579</c:v>
                </c:pt>
                <c:pt idx="2670">
                  <c:v>28.558114</c:v>
                </c:pt>
                <c:pt idx="2671">
                  <c:v>28.558219999999999</c:v>
                </c:pt>
                <c:pt idx="2672">
                  <c:v>28.559190000000001</c:v>
                </c:pt>
                <c:pt idx="2673">
                  <c:v>28.559249999999999</c:v>
                </c:pt>
                <c:pt idx="2674">
                  <c:v>28.559853</c:v>
                </c:pt>
                <c:pt idx="2675">
                  <c:v>28.560479000000001</c:v>
                </c:pt>
                <c:pt idx="2676">
                  <c:v>28.561771</c:v>
                </c:pt>
                <c:pt idx="2677">
                  <c:v>28.564706999999991</c:v>
                </c:pt>
                <c:pt idx="2678">
                  <c:v>28.56475</c:v>
                </c:pt>
                <c:pt idx="2679">
                  <c:v>28.565259999999991</c:v>
                </c:pt>
                <c:pt idx="2680">
                  <c:v>28.565631</c:v>
                </c:pt>
                <c:pt idx="2681">
                  <c:v>28.565740000000002</c:v>
                </c:pt>
                <c:pt idx="2682">
                  <c:v>28.565756</c:v>
                </c:pt>
                <c:pt idx="2683">
                  <c:v>28.567710000000002</c:v>
                </c:pt>
                <c:pt idx="2684">
                  <c:v>28.567910999999999</c:v>
                </c:pt>
                <c:pt idx="2685">
                  <c:v>28.567910999999999</c:v>
                </c:pt>
                <c:pt idx="2686">
                  <c:v>28.567910999999999</c:v>
                </c:pt>
                <c:pt idx="2687">
                  <c:v>28.56878</c:v>
                </c:pt>
                <c:pt idx="2688">
                  <c:v>28.569019999999991</c:v>
                </c:pt>
                <c:pt idx="2689">
                  <c:v>28.569220000000001</c:v>
                </c:pt>
                <c:pt idx="2690">
                  <c:v>28.569324000000002</c:v>
                </c:pt>
                <c:pt idx="2691">
                  <c:v>28.570150000000009</c:v>
                </c:pt>
                <c:pt idx="2692">
                  <c:v>28.57037</c:v>
                </c:pt>
                <c:pt idx="2693">
                  <c:v>28.57058</c:v>
                </c:pt>
                <c:pt idx="2694">
                  <c:v>28.573361999999999</c:v>
                </c:pt>
                <c:pt idx="2695">
                  <c:v>28.574954000000009</c:v>
                </c:pt>
                <c:pt idx="2696">
                  <c:v>28.575634999999991</c:v>
                </c:pt>
                <c:pt idx="2697">
                  <c:v>28.577012</c:v>
                </c:pt>
                <c:pt idx="2698">
                  <c:v>28.57723</c:v>
                </c:pt>
                <c:pt idx="2699">
                  <c:v>28.577721</c:v>
                </c:pt>
                <c:pt idx="2700">
                  <c:v>28.577822000000001</c:v>
                </c:pt>
                <c:pt idx="2701">
                  <c:v>28.578050000000001</c:v>
                </c:pt>
                <c:pt idx="2702">
                  <c:v>28.579592999999999</c:v>
                </c:pt>
                <c:pt idx="2703">
                  <c:v>28.58165</c:v>
                </c:pt>
                <c:pt idx="2704">
                  <c:v>28.581769999999999</c:v>
                </c:pt>
                <c:pt idx="2705">
                  <c:v>28.582377999999991</c:v>
                </c:pt>
                <c:pt idx="2706">
                  <c:v>28.584240000000001</c:v>
                </c:pt>
                <c:pt idx="2707">
                  <c:v>28.584399999999999</c:v>
                </c:pt>
                <c:pt idx="2708">
                  <c:v>28.58681</c:v>
                </c:pt>
                <c:pt idx="2709">
                  <c:v>28.587019999999999</c:v>
                </c:pt>
                <c:pt idx="2710">
                  <c:v>28.587160000000001</c:v>
                </c:pt>
                <c:pt idx="2711">
                  <c:v>28.590413999999999</c:v>
                </c:pt>
                <c:pt idx="2712">
                  <c:v>28.592510000000001</c:v>
                </c:pt>
                <c:pt idx="2713">
                  <c:v>28.596644000000001</c:v>
                </c:pt>
                <c:pt idx="2714">
                  <c:v>28.59872</c:v>
                </c:pt>
                <c:pt idx="2715">
                  <c:v>28.5992</c:v>
                </c:pt>
                <c:pt idx="2716">
                  <c:v>28.600010000000001</c:v>
                </c:pt>
                <c:pt idx="2717">
                  <c:v>28.600981999999998</c:v>
                </c:pt>
                <c:pt idx="2718">
                  <c:v>28.605053000000009</c:v>
                </c:pt>
                <c:pt idx="2719">
                  <c:v>28.612304999999999</c:v>
                </c:pt>
                <c:pt idx="2720">
                  <c:v>28.614659</c:v>
                </c:pt>
                <c:pt idx="2721">
                  <c:v>28.614879999999999</c:v>
                </c:pt>
                <c:pt idx="2722">
                  <c:v>28.616759999999999</c:v>
                </c:pt>
                <c:pt idx="2723">
                  <c:v>28.617152999999998</c:v>
                </c:pt>
                <c:pt idx="2724">
                  <c:v>28.620889999999999</c:v>
                </c:pt>
                <c:pt idx="2725">
                  <c:v>28.620901</c:v>
                </c:pt>
                <c:pt idx="2726">
                  <c:v>28.621244000000001</c:v>
                </c:pt>
                <c:pt idx="2727">
                  <c:v>28.622019999999999</c:v>
                </c:pt>
                <c:pt idx="2728">
                  <c:v>28.622181000000001</c:v>
                </c:pt>
                <c:pt idx="2729">
                  <c:v>28.623080000000009</c:v>
                </c:pt>
                <c:pt idx="2730">
                  <c:v>28.627099999999999</c:v>
                </c:pt>
                <c:pt idx="2731">
                  <c:v>28.627596</c:v>
                </c:pt>
                <c:pt idx="2732">
                  <c:v>28.628730999999991</c:v>
                </c:pt>
                <c:pt idx="2733">
                  <c:v>28.630531000000001</c:v>
                </c:pt>
                <c:pt idx="2734">
                  <c:v>28.63128</c:v>
                </c:pt>
                <c:pt idx="2735">
                  <c:v>28.63156</c:v>
                </c:pt>
                <c:pt idx="2736">
                  <c:v>28.633289999999999</c:v>
                </c:pt>
                <c:pt idx="2737">
                  <c:v>28.633604999999999</c:v>
                </c:pt>
                <c:pt idx="2738">
                  <c:v>28.637135000000001</c:v>
                </c:pt>
                <c:pt idx="2739">
                  <c:v>28.637256000000001</c:v>
                </c:pt>
                <c:pt idx="2740">
                  <c:v>28.638238999999999</c:v>
                </c:pt>
                <c:pt idx="2741">
                  <c:v>28.639132</c:v>
                </c:pt>
                <c:pt idx="2742">
                  <c:v>28.640048</c:v>
                </c:pt>
                <c:pt idx="2743">
                  <c:v>28.643139999999999</c:v>
                </c:pt>
                <c:pt idx="2744">
                  <c:v>28.645329</c:v>
                </c:pt>
                <c:pt idx="2745">
                  <c:v>28.645965</c:v>
                </c:pt>
                <c:pt idx="2746">
                  <c:v>28.646644999999999</c:v>
                </c:pt>
                <c:pt idx="2747">
                  <c:v>28.646720999999999</c:v>
                </c:pt>
                <c:pt idx="2748">
                  <c:v>28.64687</c:v>
                </c:pt>
                <c:pt idx="2749">
                  <c:v>28.646930000000001</c:v>
                </c:pt>
                <c:pt idx="2750">
                  <c:v>28.647040000000001</c:v>
                </c:pt>
                <c:pt idx="2751">
                  <c:v>28.648129999999991</c:v>
                </c:pt>
                <c:pt idx="2752">
                  <c:v>28.648579999999999</c:v>
                </c:pt>
                <c:pt idx="2753">
                  <c:v>28.64921</c:v>
                </c:pt>
                <c:pt idx="2754">
                  <c:v>28.649339999999999</c:v>
                </c:pt>
                <c:pt idx="2755">
                  <c:v>28.649360999999999</c:v>
                </c:pt>
                <c:pt idx="2756">
                  <c:v>28.649830000000001</c:v>
                </c:pt>
                <c:pt idx="2757">
                  <c:v>28.650362000000001</c:v>
                </c:pt>
                <c:pt idx="2758">
                  <c:v>28.650466999999999</c:v>
                </c:pt>
                <c:pt idx="2759">
                  <c:v>28.650755</c:v>
                </c:pt>
                <c:pt idx="2760">
                  <c:v>28.650836000000009</c:v>
                </c:pt>
                <c:pt idx="2761">
                  <c:v>28.653144999999999</c:v>
                </c:pt>
                <c:pt idx="2762">
                  <c:v>28.654301</c:v>
                </c:pt>
                <c:pt idx="2763">
                  <c:v>28.654723000000001</c:v>
                </c:pt>
                <c:pt idx="2764">
                  <c:v>28.654993999999999</c:v>
                </c:pt>
                <c:pt idx="2765">
                  <c:v>28.655449999999991</c:v>
                </c:pt>
                <c:pt idx="2766">
                  <c:v>28.656299000000001</c:v>
                </c:pt>
                <c:pt idx="2767">
                  <c:v>28.656818000000001</c:v>
                </c:pt>
                <c:pt idx="2768">
                  <c:v>28.659673999999999</c:v>
                </c:pt>
                <c:pt idx="2769">
                  <c:v>28.660881</c:v>
                </c:pt>
                <c:pt idx="2770">
                  <c:v>28.662398</c:v>
                </c:pt>
                <c:pt idx="2771">
                  <c:v>28.66272</c:v>
                </c:pt>
                <c:pt idx="2772">
                  <c:v>28.664052000000009</c:v>
                </c:pt>
                <c:pt idx="2773">
                  <c:v>28.664389</c:v>
                </c:pt>
                <c:pt idx="2774">
                  <c:v>28.664558</c:v>
                </c:pt>
                <c:pt idx="2775">
                  <c:v>28.664634</c:v>
                </c:pt>
                <c:pt idx="2776">
                  <c:v>28.664849</c:v>
                </c:pt>
                <c:pt idx="2777">
                  <c:v>28.664956</c:v>
                </c:pt>
                <c:pt idx="2778">
                  <c:v>28.665862000000001</c:v>
                </c:pt>
                <c:pt idx="2779">
                  <c:v>28.66591</c:v>
                </c:pt>
                <c:pt idx="2780">
                  <c:v>28.666115000000001</c:v>
                </c:pt>
                <c:pt idx="2781">
                  <c:v>28.666222000000001</c:v>
                </c:pt>
                <c:pt idx="2782">
                  <c:v>28.66751</c:v>
                </c:pt>
                <c:pt idx="2783">
                  <c:v>28.667760000000001</c:v>
                </c:pt>
                <c:pt idx="2784">
                  <c:v>28.667909000000009</c:v>
                </c:pt>
                <c:pt idx="2785">
                  <c:v>28.668773999999999</c:v>
                </c:pt>
                <c:pt idx="2786">
                  <c:v>28.670190000000009</c:v>
                </c:pt>
                <c:pt idx="2787">
                  <c:v>28.670190000000009</c:v>
                </c:pt>
                <c:pt idx="2788">
                  <c:v>28.670415999999999</c:v>
                </c:pt>
                <c:pt idx="2789">
                  <c:v>28.671250000000001</c:v>
                </c:pt>
                <c:pt idx="2790">
                  <c:v>28.671458000000001</c:v>
                </c:pt>
                <c:pt idx="2791">
                  <c:v>28.671500000000009</c:v>
                </c:pt>
                <c:pt idx="2792">
                  <c:v>28.672273000000001</c:v>
                </c:pt>
                <c:pt idx="2793">
                  <c:v>28.672830000000001</c:v>
                </c:pt>
                <c:pt idx="2794">
                  <c:v>28.67333</c:v>
                </c:pt>
                <c:pt idx="2795">
                  <c:v>28.673649999999991</c:v>
                </c:pt>
                <c:pt idx="2796">
                  <c:v>28.673988999999999</c:v>
                </c:pt>
                <c:pt idx="2797">
                  <c:v>28.674130000000009</c:v>
                </c:pt>
                <c:pt idx="2798">
                  <c:v>28.675229999999999</c:v>
                </c:pt>
                <c:pt idx="2799">
                  <c:v>28.67606</c:v>
                </c:pt>
                <c:pt idx="2800">
                  <c:v>28.67661</c:v>
                </c:pt>
                <c:pt idx="2801">
                  <c:v>28.677790000000009</c:v>
                </c:pt>
                <c:pt idx="2802">
                  <c:v>28.682231000000002</c:v>
                </c:pt>
                <c:pt idx="2803">
                  <c:v>28.6845</c:v>
                </c:pt>
                <c:pt idx="2804">
                  <c:v>28.686315</c:v>
                </c:pt>
                <c:pt idx="2805">
                  <c:v>28.690079000000001</c:v>
                </c:pt>
                <c:pt idx="2806">
                  <c:v>28.690079000000001</c:v>
                </c:pt>
                <c:pt idx="2807">
                  <c:v>28.690079000000001</c:v>
                </c:pt>
                <c:pt idx="2808">
                  <c:v>28.693013000000001</c:v>
                </c:pt>
                <c:pt idx="2809">
                  <c:v>28.693013000000001</c:v>
                </c:pt>
                <c:pt idx="2810">
                  <c:v>28.693013000000001</c:v>
                </c:pt>
                <c:pt idx="2811">
                  <c:v>28.693013000000001</c:v>
                </c:pt>
                <c:pt idx="2812">
                  <c:v>28.693013000000001</c:v>
                </c:pt>
                <c:pt idx="2813">
                  <c:v>28.693013000000001</c:v>
                </c:pt>
                <c:pt idx="2814">
                  <c:v>28.693013000000001</c:v>
                </c:pt>
                <c:pt idx="2815">
                  <c:v>28.693013000000001</c:v>
                </c:pt>
                <c:pt idx="2816">
                  <c:v>28.69389</c:v>
                </c:pt>
                <c:pt idx="2817">
                  <c:v>28.69745</c:v>
                </c:pt>
                <c:pt idx="2818">
                  <c:v>28.697990000000001</c:v>
                </c:pt>
                <c:pt idx="2819">
                  <c:v>28.698530000000002</c:v>
                </c:pt>
                <c:pt idx="2820">
                  <c:v>28.701096</c:v>
                </c:pt>
                <c:pt idx="2821">
                  <c:v>28.702953999999991</c:v>
                </c:pt>
                <c:pt idx="2822">
                  <c:v>28.7057</c:v>
                </c:pt>
                <c:pt idx="2823">
                  <c:v>28.706416999999991</c:v>
                </c:pt>
                <c:pt idx="2824">
                  <c:v>28.708570000000002</c:v>
                </c:pt>
                <c:pt idx="2825">
                  <c:v>28.709240000000001</c:v>
                </c:pt>
                <c:pt idx="2826">
                  <c:v>28.709240000000001</c:v>
                </c:pt>
                <c:pt idx="2827">
                  <c:v>28.714293000000001</c:v>
                </c:pt>
                <c:pt idx="2828">
                  <c:v>28.71433</c:v>
                </c:pt>
                <c:pt idx="2829">
                  <c:v>28.719628</c:v>
                </c:pt>
                <c:pt idx="2830">
                  <c:v>28.723323000000001</c:v>
                </c:pt>
                <c:pt idx="2831">
                  <c:v>28.737152999999999</c:v>
                </c:pt>
                <c:pt idx="2832">
                  <c:v>28.745217</c:v>
                </c:pt>
                <c:pt idx="2833">
                  <c:v>28.745217</c:v>
                </c:pt>
                <c:pt idx="2834">
                  <c:v>28.745217</c:v>
                </c:pt>
                <c:pt idx="2835">
                  <c:v>28.747579999999999</c:v>
                </c:pt>
                <c:pt idx="2836">
                  <c:v>28.754728</c:v>
                </c:pt>
                <c:pt idx="2837">
                  <c:v>28.754895000000001</c:v>
                </c:pt>
                <c:pt idx="2838">
                  <c:v>28.755770999999999</c:v>
                </c:pt>
                <c:pt idx="2839">
                  <c:v>28.756710000000002</c:v>
                </c:pt>
                <c:pt idx="2840">
                  <c:v>28.757725000000001</c:v>
                </c:pt>
                <c:pt idx="2841">
                  <c:v>28.762239999999991</c:v>
                </c:pt>
                <c:pt idx="2842">
                  <c:v>28.762460000000001</c:v>
                </c:pt>
                <c:pt idx="2843">
                  <c:v>28.764112000000001</c:v>
                </c:pt>
                <c:pt idx="2844">
                  <c:v>28.764112000000001</c:v>
                </c:pt>
                <c:pt idx="2845">
                  <c:v>28.764112000000001</c:v>
                </c:pt>
                <c:pt idx="2846">
                  <c:v>28.769886</c:v>
                </c:pt>
                <c:pt idx="2847">
                  <c:v>28.769886</c:v>
                </c:pt>
                <c:pt idx="2848">
                  <c:v>28.769886</c:v>
                </c:pt>
                <c:pt idx="2849">
                  <c:v>28.771469</c:v>
                </c:pt>
                <c:pt idx="2850">
                  <c:v>28.772946000000001</c:v>
                </c:pt>
                <c:pt idx="2851">
                  <c:v>28.773147000000002</c:v>
                </c:pt>
                <c:pt idx="2852">
                  <c:v>28.774419999999999</c:v>
                </c:pt>
                <c:pt idx="2853">
                  <c:v>28.775257</c:v>
                </c:pt>
                <c:pt idx="2854">
                  <c:v>28.780718</c:v>
                </c:pt>
                <c:pt idx="2855">
                  <c:v>28.781279999999999</c:v>
                </c:pt>
                <c:pt idx="2856">
                  <c:v>28.781639999999989</c:v>
                </c:pt>
                <c:pt idx="2857">
                  <c:v>28.786179000000001</c:v>
                </c:pt>
                <c:pt idx="2858">
                  <c:v>28.786179000000001</c:v>
                </c:pt>
                <c:pt idx="2859">
                  <c:v>28.787040999999991</c:v>
                </c:pt>
                <c:pt idx="2860">
                  <c:v>28.791211000000001</c:v>
                </c:pt>
                <c:pt idx="2861">
                  <c:v>28.791485999999999</c:v>
                </c:pt>
                <c:pt idx="2862">
                  <c:v>28.791637999999999</c:v>
                </c:pt>
                <c:pt idx="2863">
                  <c:v>28.79269</c:v>
                </c:pt>
                <c:pt idx="2864">
                  <c:v>28.796368999999999</c:v>
                </c:pt>
                <c:pt idx="2865">
                  <c:v>28.796368999999999</c:v>
                </c:pt>
                <c:pt idx="2866">
                  <c:v>28.796368999999999</c:v>
                </c:pt>
                <c:pt idx="2867">
                  <c:v>28.796368999999999</c:v>
                </c:pt>
                <c:pt idx="2868">
                  <c:v>28.796368999999999</c:v>
                </c:pt>
                <c:pt idx="2869">
                  <c:v>28.796368999999999</c:v>
                </c:pt>
                <c:pt idx="2870">
                  <c:v>28.796723</c:v>
                </c:pt>
                <c:pt idx="2871">
                  <c:v>28.798922999999991</c:v>
                </c:pt>
                <c:pt idx="2872">
                  <c:v>28.802620000000001</c:v>
                </c:pt>
                <c:pt idx="2873">
                  <c:v>28.803923000000001</c:v>
                </c:pt>
                <c:pt idx="2874">
                  <c:v>28.804099999999991</c:v>
                </c:pt>
                <c:pt idx="2875">
                  <c:v>28.804469999999991</c:v>
                </c:pt>
                <c:pt idx="2876">
                  <c:v>28.805589999999999</c:v>
                </c:pt>
                <c:pt idx="2877">
                  <c:v>28.805589999999999</c:v>
                </c:pt>
                <c:pt idx="2878">
                  <c:v>28.806256000000001</c:v>
                </c:pt>
                <c:pt idx="2879">
                  <c:v>28.810469999999999</c:v>
                </c:pt>
                <c:pt idx="2880">
                  <c:v>28.811029999999999</c:v>
                </c:pt>
                <c:pt idx="2881">
                  <c:v>28.812650000000001</c:v>
                </c:pt>
                <c:pt idx="2882">
                  <c:v>28.81729</c:v>
                </c:pt>
                <c:pt idx="2883">
                  <c:v>28.817499999999999</c:v>
                </c:pt>
                <c:pt idx="2884">
                  <c:v>28.817831999999999</c:v>
                </c:pt>
                <c:pt idx="2885">
                  <c:v>28.818090999999999</c:v>
                </c:pt>
                <c:pt idx="2886">
                  <c:v>28.818517</c:v>
                </c:pt>
                <c:pt idx="2887">
                  <c:v>28.818646000000001</c:v>
                </c:pt>
                <c:pt idx="2888">
                  <c:v>28.819922999999999</c:v>
                </c:pt>
                <c:pt idx="2889">
                  <c:v>28.820283</c:v>
                </c:pt>
                <c:pt idx="2890">
                  <c:v>28.821999999999999</c:v>
                </c:pt>
                <c:pt idx="2891">
                  <c:v>28.823723999999991</c:v>
                </c:pt>
                <c:pt idx="2892">
                  <c:v>28.829730000000001</c:v>
                </c:pt>
                <c:pt idx="2893">
                  <c:v>28.843627000000001</c:v>
                </c:pt>
                <c:pt idx="2894">
                  <c:v>28.843627000000001</c:v>
                </c:pt>
                <c:pt idx="2895">
                  <c:v>28.843627000000001</c:v>
                </c:pt>
                <c:pt idx="2896">
                  <c:v>28.843627000000001</c:v>
                </c:pt>
                <c:pt idx="2897">
                  <c:v>28.843627000000001</c:v>
                </c:pt>
                <c:pt idx="2898">
                  <c:v>28.843627000000001</c:v>
                </c:pt>
                <c:pt idx="2899">
                  <c:v>28.843852999999999</c:v>
                </c:pt>
                <c:pt idx="2900">
                  <c:v>28.844213</c:v>
                </c:pt>
                <c:pt idx="2901">
                  <c:v>28.848177</c:v>
                </c:pt>
                <c:pt idx="2902">
                  <c:v>28.85361</c:v>
                </c:pt>
                <c:pt idx="2903">
                  <c:v>28.854980000000001</c:v>
                </c:pt>
                <c:pt idx="2904">
                  <c:v>28.854998999999999</c:v>
                </c:pt>
                <c:pt idx="2905">
                  <c:v>28.856819999999999</c:v>
                </c:pt>
                <c:pt idx="2906">
                  <c:v>28.858993000000009</c:v>
                </c:pt>
                <c:pt idx="2907">
                  <c:v>28.860043000000001</c:v>
                </c:pt>
                <c:pt idx="2908">
                  <c:v>28.860043000000001</c:v>
                </c:pt>
                <c:pt idx="2909">
                  <c:v>28.864652</c:v>
                </c:pt>
                <c:pt idx="2910">
                  <c:v>28.864879999999999</c:v>
                </c:pt>
                <c:pt idx="2911">
                  <c:v>28.867730000000002</c:v>
                </c:pt>
                <c:pt idx="2912">
                  <c:v>28.868106999999991</c:v>
                </c:pt>
                <c:pt idx="2913">
                  <c:v>28.868500000000001</c:v>
                </c:pt>
                <c:pt idx="2914">
                  <c:v>28.869333999999991</c:v>
                </c:pt>
                <c:pt idx="2915">
                  <c:v>28.870538</c:v>
                </c:pt>
                <c:pt idx="2916">
                  <c:v>28.870709999999999</c:v>
                </c:pt>
                <c:pt idx="2917">
                  <c:v>28.873640000000002</c:v>
                </c:pt>
                <c:pt idx="2918">
                  <c:v>28.875</c:v>
                </c:pt>
                <c:pt idx="2919">
                  <c:v>28.875978</c:v>
                </c:pt>
                <c:pt idx="2920">
                  <c:v>28.876987</c:v>
                </c:pt>
                <c:pt idx="2921">
                  <c:v>28.877776000000001</c:v>
                </c:pt>
                <c:pt idx="2922">
                  <c:v>28.879840000000009</c:v>
                </c:pt>
                <c:pt idx="2923">
                  <c:v>28.883500000000002</c:v>
                </c:pt>
                <c:pt idx="2924">
                  <c:v>28.884385000000009</c:v>
                </c:pt>
                <c:pt idx="2925">
                  <c:v>28.889714999999999</c:v>
                </c:pt>
                <c:pt idx="2926">
                  <c:v>28.890146999999999</c:v>
                </c:pt>
                <c:pt idx="2927">
                  <c:v>28.890239999999991</c:v>
                </c:pt>
                <c:pt idx="2928">
                  <c:v>28.890360000000001</c:v>
                </c:pt>
                <c:pt idx="2929">
                  <c:v>28.893149999999991</c:v>
                </c:pt>
                <c:pt idx="2930">
                  <c:v>28.895299999999999</c:v>
                </c:pt>
                <c:pt idx="2931">
                  <c:v>28.89978</c:v>
                </c:pt>
                <c:pt idx="2932">
                  <c:v>28.901206999999999</c:v>
                </c:pt>
                <c:pt idx="2933">
                  <c:v>28.903089999999999</c:v>
                </c:pt>
                <c:pt idx="2934">
                  <c:v>28.909915999999999</c:v>
                </c:pt>
                <c:pt idx="2935">
                  <c:v>28.914467999999999</c:v>
                </c:pt>
                <c:pt idx="2936">
                  <c:v>28.915075999999999</c:v>
                </c:pt>
                <c:pt idx="2937">
                  <c:v>28.916005999999999</c:v>
                </c:pt>
                <c:pt idx="2938">
                  <c:v>28.916678999999991</c:v>
                </c:pt>
                <c:pt idx="2939">
                  <c:v>28.917680000000001</c:v>
                </c:pt>
                <c:pt idx="2940">
                  <c:v>28.926480000000002</c:v>
                </c:pt>
                <c:pt idx="2941">
                  <c:v>28.929130000000001</c:v>
                </c:pt>
                <c:pt idx="2942">
                  <c:v>28.940508000000001</c:v>
                </c:pt>
                <c:pt idx="2943">
                  <c:v>28.940840000000001</c:v>
                </c:pt>
                <c:pt idx="2944">
                  <c:v>28.94267</c:v>
                </c:pt>
                <c:pt idx="2945">
                  <c:v>28.943565</c:v>
                </c:pt>
                <c:pt idx="2946">
                  <c:v>28.944306000000001</c:v>
                </c:pt>
                <c:pt idx="2947">
                  <c:v>28.947921999999991</c:v>
                </c:pt>
                <c:pt idx="2948">
                  <c:v>28.953980000000001</c:v>
                </c:pt>
                <c:pt idx="2949">
                  <c:v>28.96659</c:v>
                </c:pt>
                <c:pt idx="2950">
                  <c:v>28.972757999999999</c:v>
                </c:pt>
                <c:pt idx="2951">
                  <c:v>28.978289</c:v>
                </c:pt>
                <c:pt idx="2952">
                  <c:v>28.984109</c:v>
                </c:pt>
                <c:pt idx="2953">
                  <c:v>29.002586000000001</c:v>
                </c:pt>
                <c:pt idx="2954">
                  <c:v>29.01285</c:v>
                </c:pt>
                <c:pt idx="2955">
                  <c:v>29.01595</c:v>
                </c:pt>
                <c:pt idx="2956">
                  <c:v>29.017814000000001</c:v>
                </c:pt>
                <c:pt idx="2957">
                  <c:v>29.032209999999999</c:v>
                </c:pt>
                <c:pt idx="2958">
                  <c:v>29.041053999999999</c:v>
                </c:pt>
                <c:pt idx="2959">
                  <c:v>29.046681</c:v>
                </c:pt>
                <c:pt idx="2960">
                  <c:v>29.048451</c:v>
                </c:pt>
                <c:pt idx="2961">
                  <c:v>29.049600999999999</c:v>
                </c:pt>
                <c:pt idx="2962">
                  <c:v>29.05274</c:v>
                </c:pt>
                <c:pt idx="2963">
                  <c:v>29.055935000000009</c:v>
                </c:pt>
                <c:pt idx="2964">
                  <c:v>29.057410000000001</c:v>
                </c:pt>
                <c:pt idx="2965">
                  <c:v>29.057617</c:v>
                </c:pt>
                <c:pt idx="2966">
                  <c:v>29.057617</c:v>
                </c:pt>
                <c:pt idx="2967">
                  <c:v>29.057617</c:v>
                </c:pt>
                <c:pt idx="2968">
                  <c:v>29.057617</c:v>
                </c:pt>
                <c:pt idx="2969">
                  <c:v>29.057617</c:v>
                </c:pt>
                <c:pt idx="2970">
                  <c:v>29.057617</c:v>
                </c:pt>
                <c:pt idx="2971">
                  <c:v>29.057617</c:v>
                </c:pt>
                <c:pt idx="2972">
                  <c:v>29.060245999999999</c:v>
                </c:pt>
                <c:pt idx="2973">
                  <c:v>29.060699</c:v>
                </c:pt>
                <c:pt idx="2974">
                  <c:v>29.063452000000002</c:v>
                </c:pt>
                <c:pt idx="2975">
                  <c:v>29.067019999999999</c:v>
                </c:pt>
                <c:pt idx="2976">
                  <c:v>29.068359999999991</c:v>
                </c:pt>
                <c:pt idx="2977">
                  <c:v>29.078862000000001</c:v>
                </c:pt>
                <c:pt idx="2978">
                  <c:v>29.083959</c:v>
                </c:pt>
                <c:pt idx="2979">
                  <c:v>29.083994000000001</c:v>
                </c:pt>
                <c:pt idx="2980">
                  <c:v>29.083994000000001</c:v>
                </c:pt>
                <c:pt idx="2981">
                  <c:v>29.083994000000001</c:v>
                </c:pt>
                <c:pt idx="2982">
                  <c:v>29.086919999999999</c:v>
                </c:pt>
                <c:pt idx="2983">
                  <c:v>29.105502000000001</c:v>
                </c:pt>
                <c:pt idx="2984">
                  <c:v>29.108619999999991</c:v>
                </c:pt>
                <c:pt idx="2985">
                  <c:v>29.111248</c:v>
                </c:pt>
                <c:pt idx="2986">
                  <c:v>29.113320000000009</c:v>
                </c:pt>
                <c:pt idx="2987">
                  <c:v>29.116817999999999</c:v>
                </c:pt>
                <c:pt idx="2988">
                  <c:v>29.11957</c:v>
                </c:pt>
                <c:pt idx="2989">
                  <c:v>29.127272000000001</c:v>
                </c:pt>
                <c:pt idx="2990">
                  <c:v>29.127801999999999</c:v>
                </c:pt>
                <c:pt idx="2991">
                  <c:v>29.129989999999999</c:v>
                </c:pt>
                <c:pt idx="2992">
                  <c:v>29.131962000000001</c:v>
                </c:pt>
                <c:pt idx="2993">
                  <c:v>29.133430000000001</c:v>
                </c:pt>
                <c:pt idx="2994">
                  <c:v>29.138010000000001</c:v>
                </c:pt>
                <c:pt idx="2995">
                  <c:v>29.144874999999999</c:v>
                </c:pt>
                <c:pt idx="2996">
                  <c:v>29.145415</c:v>
                </c:pt>
                <c:pt idx="2997">
                  <c:v>29.149619000000001</c:v>
                </c:pt>
                <c:pt idx="2998">
                  <c:v>29.153808000000001</c:v>
                </c:pt>
                <c:pt idx="2999">
                  <c:v>29.156410000000001</c:v>
                </c:pt>
                <c:pt idx="3000">
                  <c:v>29.159768</c:v>
                </c:pt>
                <c:pt idx="3001">
                  <c:v>29.16058</c:v>
                </c:pt>
                <c:pt idx="3002">
                  <c:v>29.161159999999999</c:v>
                </c:pt>
                <c:pt idx="3003">
                  <c:v>29.161234</c:v>
                </c:pt>
                <c:pt idx="3004">
                  <c:v>29.16422</c:v>
                </c:pt>
                <c:pt idx="3005">
                  <c:v>29.166236000000001</c:v>
                </c:pt>
                <c:pt idx="3006">
                  <c:v>29.168212</c:v>
                </c:pt>
                <c:pt idx="3007">
                  <c:v>29.169232999999991</c:v>
                </c:pt>
                <c:pt idx="3008">
                  <c:v>29.16948</c:v>
                </c:pt>
                <c:pt idx="3009">
                  <c:v>29.17436</c:v>
                </c:pt>
                <c:pt idx="3010">
                  <c:v>29.176369999999999</c:v>
                </c:pt>
                <c:pt idx="3011">
                  <c:v>29.179106000000001</c:v>
                </c:pt>
                <c:pt idx="3012">
                  <c:v>29.179569000000001</c:v>
                </c:pt>
                <c:pt idx="3013">
                  <c:v>29.183534999999999</c:v>
                </c:pt>
                <c:pt idx="3014">
                  <c:v>29.183575000000001</c:v>
                </c:pt>
                <c:pt idx="3015">
                  <c:v>29.191583999999999</c:v>
                </c:pt>
                <c:pt idx="3016">
                  <c:v>29.195893999999999</c:v>
                </c:pt>
                <c:pt idx="3017">
                  <c:v>29.196550999999999</c:v>
                </c:pt>
                <c:pt idx="3018">
                  <c:v>29.201840000000001</c:v>
                </c:pt>
                <c:pt idx="3019">
                  <c:v>29.202804</c:v>
                </c:pt>
                <c:pt idx="3020">
                  <c:v>29.202804</c:v>
                </c:pt>
                <c:pt idx="3021">
                  <c:v>29.202804</c:v>
                </c:pt>
                <c:pt idx="3022">
                  <c:v>29.202804</c:v>
                </c:pt>
                <c:pt idx="3023">
                  <c:v>29.202804</c:v>
                </c:pt>
                <c:pt idx="3024">
                  <c:v>29.204909000000001</c:v>
                </c:pt>
                <c:pt idx="3025">
                  <c:v>29.207045000000001</c:v>
                </c:pt>
                <c:pt idx="3026">
                  <c:v>29.208846000000001</c:v>
                </c:pt>
                <c:pt idx="3027">
                  <c:v>29.20889</c:v>
                </c:pt>
                <c:pt idx="3028">
                  <c:v>29.210840000000001</c:v>
                </c:pt>
                <c:pt idx="3029">
                  <c:v>29.211410000000001</c:v>
                </c:pt>
                <c:pt idx="3030">
                  <c:v>29.214607999999991</c:v>
                </c:pt>
                <c:pt idx="3031">
                  <c:v>29.214742000000001</c:v>
                </c:pt>
                <c:pt idx="3032">
                  <c:v>29.214859000000001</c:v>
                </c:pt>
                <c:pt idx="3033">
                  <c:v>29.219867000000001</c:v>
                </c:pt>
                <c:pt idx="3034">
                  <c:v>29.221306999999999</c:v>
                </c:pt>
                <c:pt idx="3035">
                  <c:v>29.221774</c:v>
                </c:pt>
                <c:pt idx="3036">
                  <c:v>29.245584999999991</c:v>
                </c:pt>
                <c:pt idx="3037">
                  <c:v>29.24569</c:v>
                </c:pt>
                <c:pt idx="3038">
                  <c:v>29.252744</c:v>
                </c:pt>
                <c:pt idx="3039">
                  <c:v>29.253139999999991</c:v>
                </c:pt>
                <c:pt idx="3040">
                  <c:v>29.256651999999999</c:v>
                </c:pt>
                <c:pt idx="3041">
                  <c:v>29.257625000000001</c:v>
                </c:pt>
                <c:pt idx="3042">
                  <c:v>29.261635999999999</c:v>
                </c:pt>
                <c:pt idx="3043">
                  <c:v>29.263000000000002</c:v>
                </c:pt>
                <c:pt idx="3044">
                  <c:v>29.270399999999999</c:v>
                </c:pt>
                <c:pt idx="3045">
                  <c:v>29.270634999999999</c:v>
                </c:pt>
                <c:pt idx="3046">
                  <c:v>29.271968999999999</c:v>
                </c:pt>
                <c:pt idx="3047">
                  <c:v>29.273204</c:v>
                </c:pt>
                <c:pt idx="3048">
                  <c:v>29.284409</c:v>
                </c:pt>
                <c:pt idx="3049">
                  <c:v>29.289431999999991</c:v>
                </c:pt>
                <c:pt idx="3050">
                  <c:v>29.289567000000002</c:v>
                </c:pt>
                <c:pt idx="3051">
                  <c:v>29.29</c:v>
                </c:pt>
                <c:pt idx="3052">
                  <c:v>29.300903000000009</c:v>
                </c:pt>
                <c:pt idx="3053">
                  <c:v>29.309100999999991</c:v>
                </c:pt>
                <c:pt idx="3054">
                  <c:v>29.317688</c:v>
                </c:pt>
                <c:pt idx="3055">
                  <c:v>29.327480000000001</c:v>
                </c:pt>
                <c:pt idx="3056">
                  <c:v>29.337755000000001</c:v>
                </c:pt>
                <c:pt idx="3057">
                  <c:v>29.344511000000001</c:v>
                </c:pt>
                <c:pt idx="3058">
                  <c:v>29.34639</c:v>
                </c:pt>
                <c:pt idx="3059">
                  <c:v>29.346803999999999</c:v>
                </c:pt>
                <c:pt idx="3060">
                  <c:v>29.354469999999999</c:v>
                </c:pt>
                <c:pt idx="3061">
                  <c:v>29.354569999999999</c:v>
                </c:pt>
                <c:pt idx="3062">
                  <c:v>29.355551999999999</c:v>
                </c:pt>
                <c:pt idx="3063">
                  <c:v>29.355886999999999</c:v>
                </c:pt>
                <c:pt idx="3064">
                  <c:v>29.357758</c:v>
                </c:pt>
                <c:pt idx="3065">
                  <c:v>29.358370000000001</c:v>
                </c:pt>
                <c:pt idx="3066">
                  <c:v>29.366655000000009</c:v>
                </c:pt>
                <c:pt idx="3067">
                  <c:v>29.366689999999991</c:v>
                </c:pt>
                <c:pt idx="3068">
                  <c:v>29.371037999999999</c:v>
                </c:pt>
                <c:pt idx="3069">
                  <c:v>29.37105</c:v>
                </c:pt>
                <c:pt idx="3070">
                  <c:v>29.371918000000001</c:v>
                </c:pt>
                <c:pt idx="3071">
                  <c:v>29.372330000000002</c:v>
                </c:pt>
                <c:pt idx="3072">
                  <c:v>29.375060000000001</c:v>
                </c:pt>
                <c:pt idx="3073">
                  <c:v>29.375340000000001</c:v>
                </c:pt>
                <c:pt idx="3074">
                  <c:v>29.376940000000001</c:v>
                </c:pt>
                <c:pt idx="3075">
                  <c:v>29.378592000000001</c:v>
                </c:pt>
                <c:pt idx="3076">
                  <c:v>29.381567</c:v>
                </c:pt>
                <c:pt idx="3077">
                  <c:v>29.382577000000001</c:v>
                </c:pt>
                <c:pt idx="3078">
                  <c:v>29.383949999999999</c:v>
                </c:pt>
                <c:pt idx="3079">
                  <c:v>29.383949999999999</c:v>
                </c:pt>
                <c:pt idx="3080">
                  <c:v>29.387602999999991</c:v>
                </c:pt>
                <c:pt idx="3081">
                  <c:v>29.389503999999999</c:v>
                </c:pt>
                <c:pt idx="3082">
                  <c:v>29.392199999999999</c:v>
                </c:pt>
                <c:pt idx="3083">
                  <c:v>29.392759999999999</c:v>
                </c:pt>
                <c:pt idx="3084">
                  <c:v>29.394532999999999</c:v>
                </c:pt>
                <c:pt idx="3085">
                  <c:v>29.394939000000001</c:v>
                </c:pt>
                <c:pt idx="3086">
                  <c:v>29.395779999999991</c:v>
                </c:pt>
                <c:pt idx="3087">
                  <c:v>29.396203</c:v>
                </c:pt>
                <c:pt idx="3088">
                  <c:v>29.397531000000001</c:v>
                </c:pt>
                <c:pt idx="3089">
                  <c:v>29.398430999999999</c:v>
                </c:pt>
                <c:pt idx="3090">
                  <c:v>29.39986</c:v>
                </c:pt>
                <c:pt idx="3091">
                  <c:v>29.401420000000002</c:v>
                </c:pt>
                <c:pt idx="3092">
                  <c:v>29.40165</c:v>
                </c:pt>
                <c:pt idx="3093">
                  <c:v>29.40222</c:v>
                </c:pt>
                <c:pt idx="3094">
                  <c:v>29.406970000000001</c:v>
                </c:pt>
                <c:pt idx="3095">
                  <c:v>29.407558999999999</c:v>
                </c:pt>
                <c:pt idx="3096">
                  <c:v>29.409056</c:v>
                </c:pt>
                <c:pt idx="3097">
                  <c:v>29.41723</c:v>
                </c:pt>
                <c:pt idx="3098">
                  <c:v>29.417245999999999</c:v>
                </c:pt>
                <c:pt idx="3099">
                  <c:v>29.418339</c:v>
                </c:pt>
                <c:pt idx="3100">
                  <c:v>29.41854</c:v>
                </c:pt>
                <c:pt idx="3101">
                  <c:v>29.419</c:v>
                </c:pt>
                <c:pt idx="3102">
                  <c:v>29.419031</c:v>
                </c:pt>
                <c:pt idx="3103">
                  <c:v>29.41968</c:v>
                </c:pt>
                <c:pt idx="3104">
                  <c:v>29.419740000000001</c:v>
                </c:pt>
                <c:pt idx="3105">
                  <c:v>29.421371000000001</c:v>
                </c:pt>
                <c:pt idx="3106">
                  <c:v>29.422879999999999</c:v>
                </c:pt>
                <c:pt idx="3107">
                  <c:v>29.423469999999991</c:v>
                </c:pt>
                <c:pt idx="3108">
                  <c:v>29.423583000000001</c:v>
                </c:pt>
                <c:pt idx="3109">
                  <c:v>29.424019999999999</c:v>
                </c:pt>
                <c:pt idx="3110">
                  <c:v>29.424019999999999</c:v>
                </c:pt>
                <c:pt idx="3111">
                  <c:v>29.424019999999999</c:v>
                </c:pt>
                <c:pt idx="3112">
                  <c:v>29.424019999999999</c:v>
                </c:pt>
                <c:pt idx="3113">
                  <c:v>29.424019999999999</c:v>
                </c:pt>
                <c:pt idx="3114">
                  <c:v>29.424019999999999</c:v>
                </c:pt>
                <c:pt idx="3115">
                  <c:v>29.424019999999999</c:v>
                </c:pt>
                <c:pt idx="3116">
                  <c:v>29.424019999999999</c:v>
                </c:pt>
                <c:pt idx="3117">
                  <c:v>29.424019999999999</c:v>
                </c:pt>
                <c:pt idx="3118">
                  <c:v>29.424019999999999</c:v>
                </c:pt>
                <c:pt idx="3119">
                  <c:v>29.424019999999999</c:v>
                </c:pt>
                <c:pt idx="3120">
                  <c:v>29.424019999999999</c:v>
                </c:pt>
                <c:pt idx="3121">
                  <c:v>29.424019999999999</c:v>
                </c:pt>
                <c:pt idx="3122">
                  <c:v>29.424019999999999</c:v>
                </c:pt>
                <c:pt idx="3123">
                  <c:v>29.424019999999999</c:v>
                </c:pt>
                <c:pt idx="3124">
                  <c:v>29.424019999999999</c:v>
                </c:pt>
                <c:pt idx="3125">
                  <c:v>29.424019999999999</c:v>
                </c:pt>
                <c:pt idx="3126">
                  <c:v>29.424099999999999</c:v>
                </c:pt>
                <c:pt idx="3127">
                  <c:v>29.424130000000002</c:v>
                </c:pt>
                <c:pt idx="3128">
                  <c:v>29.424579999999999</c:v>
                </c:pt>
                <c:pt idx="3129">
                  <c:v>29.424676000000002</c:v>
                </c:pt>
                <c:pt idx="3130">
                  <c:v>29.42475</c:v>
                </c:pt>
                <c:pt idx="3131">
                  <c:v>29.425329999999992</c:v>
                </c:pt>
                <c:pt idx="3132">
                  <c:v>29.425387000000001</c:v>
                </c:pt>
                <c:pt idx="3133">
                  <c:v>29.4254</c:v>
                </c:pt>
                <c:pt idx="3134">
                  <c:v>29.425421</c:v>
                </c:pt>
                <c:pt idx="3135">
                  <c:v>29.42567</c:v>
                </c:pt>
                <c:pt idx="3136">
                  <c:v>29.425908</c:v>
                </c:pt>
                <c:pt idx="3137">
                  <c:v>29.425908</c:v>
                </c:pt>
                <c:pt idx="3138">
                  <c:v>29.426165000000001</c:v>
                </c:pt>
                <c:pt idx="3139">
                  <c:v>29.42709</c:v>
                </c:pt>
                <c:pt idx="3140">
                  <c:v>29.428761000000002</c:v>
                </c:pt>
                <c:pt idx="3141">
                  <c:v>29.428761000000002</c:v>
                </c:pt>
                <c:pt idx="3142">
                  <c:v>29.428761000000002</c:v>
                </c:pt>
                <c:pt idx="3143">
                  <c:v>29.428761000000002</c:v>
                </c:pt>
                <c:pt idx="3144">
                  <c:v>29.428761000000002</c:v>
                </c:pt>
                <c:pt idx="3145">
                  <c:v>29.428761000000002</c:v>
                </c:pt>
                <c:pt idx="3146">
                  <c:v>29.428761000000002</c:v>
                </c:pt>
                <c:pt idx="3147">
                  <c:v>29.428761000000002</c:v>
                </c:pt>
                <c:pt idx="3148">
                  <c:v>29.428761000000002</c:v>
                </c:pt>
                <c:pt idx="3149">
                  <c:v>29.428761000000002</c:v>
                </c:pt>
                <c:pt idx="3150">
                  <c:v>29.428761000000002</c:v>
                </c:pt>
                <c:pt idx="3151">
                  <c:v>29.428761000000002</c:v>
                </c:pt>
                <c:pt idx="3152">
                  <c:v>29.428761000000002</c:v>
                </c:pt>
                <c:pt idx="3153">
                  <c:v>29.428761000000002</c:v>
                </c:pt>
                <c:pt idx="3154">
                  <c:v>29.428761000000002</c:v>
                </c:pt>
                <c:pt idx="3155">
                  <c:v>29.428761000000002</c:v>
                </c:pt>
                <c:pt idx="3156">
                  <c:v>29.428761000000002</c:v>
                </c:pt>
                <c:pt idx="3157">
                  <c:v>29.428761000000002</c:v>
                </c:pt>
                <c:pt idx="3158">
                  <c:v>29.428761000000002</c:v>
                </c:pt>
                <c:pt idx="3159">
                  <c:v>29.428761000000002</c:v>
                </c:pt>
                <c:pt idx="3160">
                  <c:v>29.428761000000002</c:v>
                </c:pt>
                <c:pt idx="3161">
                  <c:v>29.429555000000001</c:v>
                </c:pt>
                <c:pt idx="3162">
                  <c:v>29.430104</c:v>
                </c:pt>
                <c:pt idx="3163">
                  <c:v>29.430128</c:v>
                </c:pt>
                <c:pt idx="3164">
                  <c:v>29.431598999999999</c:v>
                </c:pt>
                <c:pt idx="3165">
                  <c:v>29.431709999999999</c:v>
                </c:pt>
                <c:pt idx="3166">
                  <c:v>29.432486999999991</c:v>
                </c:pt>
                <c:pt idx="3167">
                  <c:v>29.434954000000001</c:v>
                </c:pt>
                <c:pt idx="3168">
                  <c:v>29.434954000000001</c:v>
                </c:pt>
                <c:pt idx="3169">
                  <c:v>29.436159</c:v>
                </c:pt>
                <c:pt idx="3170">
                  <c:v>29.436719</c:v>
                </c:pt>
                <c:pt idx="3171">
                  <c:v>29.437322999999999</c:v>
                </c:pt>
                <c:pt idx="3172">
                  <c:v>29.437705000000001</c:v>
                </c:pt>
                <c:pt idx="3173">
                  <c:v>29.438537</c:v>
                </c:pt>
                <c:pt idx="3174">
                  <c:v>29.438738000000001</c:v>
                </c:pt>
                <c:pt idx="3175">
                  <c:v>29.440840000000001</c:v>
                </c:pt>
                <c:pt idx="3176">
                  <c:v>29.441248999999999</c:v>
                </c:pt>
                <c:pt idx="3177">
                  <c:v>29.443300000000001</c:v>
                </c:pt>
                <c:pt idx="3178">
                  <c:v>29.444217999999999</c:v>
                </c:pt>
                <c:pt idx="3179">
                  <c:v>29.445668000000001</c:v>
                </c:pt>
                <c:pt idx="3180">
                  <c:v>29.446337</c:v>
                </c:pt>
                <c:pt idx="3181">
                  <c:v>29.447448000000001</c:v>
                </c:pt>
                <c:pt idx="3182">
                  <c:v>29.447585</c:v>
                </c:pt>
                <c:pt idx="3183">
                  <c:v>29.44773</c:v>
                </c:pt>
                <c:pt idx="3184">
                  <c:v>29.447835999999999</c:v>
                </c:pt>
                <c:pt idx="3185">
                  <c:v>29.448619999999991</c:v>
                </c:pt>
                <c:pt idx="3186">
                  <c:v>29.44867</c:v>
                </c:pt>
                <c:pt idx="3187">
                  <c:v>29.44867</c:v>
                </c:pt>
                <c:pt idx="3188">
                  <c:v>29.44867</c:v>
                </c:pt>
                <c:pt idx="3189">
                  <c:v>29.44867</c:v>
                </c:pt>
                <c:pt idx="3190">
                  <c:v>29.44867</c:v>
                </c:pt>
                <c:pt idx="3191">
                  <c:v>29.44867</c:v>
                </c:pt>
                <c:pt idx="3192">
                  <c:v>29.44867</c:v>
                </c:pt>
                <c:pt idx="3193">
                  <c:v>29.44867</c:v>
                </c:pt>
                <c:pt idx="3194">
                  <c:v>29.44867</c:v>
                </c:pt>
                <c:pt idx="3195">
                  <c:v>29.44867</c:v>
                </c:pt>
                <c:pt idx="3196">
                  <c:v>29.44867</c:v>
                </c:pt>
                <c:pt idx="3197">
                  <c:v>29.44867</c:v>
                </c:pt>
                <c:pt idx="3198">
                  <c:v>29.44867</c:v>
                </c:pt>
                <c:pt idx="3199">
                  <c:v>29.44867</c:v>
                </c:pt>
                <c:pt idx="3200">
                  <c:v>29.44867</c:v>
                </c:pt>
                <c:pt idx="3201">
                  <c:v>29.44867</c:v>
                </c:pt>
                <c:pt idx="3202">
                  <c:v>29.44867</c:v>
                </c:pt>
                <c:pt idx="3203">
                  <c:v>29.44867</c:v>
                </c:pt>
                <c:pt idx="3204">
                  <c:v>29.44867</c:v>
                </c:pt>
                <c:pt idx="3205">
                  <c:v>29.44867</c:v>
                </c:pt>
                <c:pt idx="3206">
                  <c:v>29.44867</c:v>
                </c:pt>
                <c:pt idx="3207">
                  <c:v>29.44867</c:v>
                </c:pt>
                <c:pt idx="3208">
                  <c:v>29.44867</c:v>
                </c:pt>
                <c:pt idx="3209">
                  <c:v>29.44867</c:v>
                </c:pt>
                <c:pt idx="3210">
                  <c:v>29.44867</c:v>
                </c:pt>
                <c:pt idx="3211">
                  <c:v>29.44867</c:v>
                </c:pt>
                <c:pt idx="3212">
                  <c:v>29.44867</c:v>
                </c:pt>
                <c:pt idx="3213">
                  <c:v>29.44867</c:v>
                </c:pt>
                <c:pt idx="3214">
                  <c:v>29.44867</c:v>
                </c:pt>
                <c:pt idx="3215">
                  <c:v>29.44867</c:v>
                </c:pt>
                <c:pt idx="3216">
                  <c:v>29.44867</c:v>
                </c:pt>
                <c:pt idx="3217">
                  <c:v>29.44867</c:v>
                </c:pt>
                <c:pt idx="3218">
                  <c:v>29.44867</c:v>
                </c:pt>
                <c:pt idx="3219">
                  <c:v>29.44867</c:v>
                </c:pt>
                <c:pt idx="3220">
                  <c:v>29.44867</c:v>
                </c:pt>
                <c:pt idx="3221">
                  <c:v>29.44867</c:v>
                </c:pt>
                <c:pt idx="3222">
                  <c:v>29.44867</c:v>
                </c:pt>
                <c:pt idx="3223">
                  <c:v>29.44867</c:v>
                </c:pt>
                <c:pt idx="3224">
                  <c:v>29.44867</c:v>
                </c:pt>
                <c:pt idx="3225">
                  <c:v>29.44867</c:v>
                </c:pt>
                <c:pt idx="3226">
                  <c:v>29.44867</c:v>
                </c:pt>
                <c:pt idx="3227">
                  <c:v>29.44867</c:v>
                </c:pt>
                <c:pt idx="3228">
                  <c:v>29.44867</c:v>
                </c:pt>
                <c:pt idx="3229">
                  <c:v>29.44867</c:v>
                </c:pt>
                <c:pt idx="3230">
                  <c:v>29.44867</c:v>
                </c:pt>
                <c:pt idx="3231">
                  <c:v>29.44867</c:v>
                </c:pt>
                <c:pt idx="3232">
                  <c:v>29.44867</c:v>
                </c:pt>
                <c:pt idx="3233">
                  <c:v>29.44867</c:v>
                </c:pt>
                <c:pt idx="3234">
                  <c:v>29.44867</c:v>
                </c:pt>
                <c:pt idx="3235">
                  <c:v>29.44867</c:v>
                </c:pt>
                <c:pt idx="3236">
                  <c:v>29.44867</c:v>
                </c:pt>
                <c:pt idx="3237">
                  <c:v>29.44867</c:v>
                </c:pt>
                <c:pt idx="3238">
                  <c:v>29.44867</c:v>
                </c:pt>
                <c:pt idx="3239">
                  <c:v>29.44867</c:v>
                </c:pt>
                <c:pt idx="3240">
                  <c:v>29.44867</c:v>
                </c:pt>
                <c:pt idx="3241">
                  <c:v>29.44867</c:v>
                </c:pt>
                <c:pt idx="3242">
                  <c:v>29.448948000000001</c:v>
                </c:pt>
                <c:pt idx="3243">
                  <c:v>29.449293999999991</c:v>
                </c:pt>
                <c:pt idx="3244">
                  <c:v>29.449400000000001</c:v>
                </c:pt>
                <c:pt idx="3245">
                  <c:v>29.451070000000001</c:v>
                </c:pt>
                <c:pt idx="3246">
                  <c:v>29.454059999999991</c:v>
                </c:pt>
                <c:pt idx="3247">
                  <c:v>29.454419999999999</c:v>
                </c:pt>
                <c:pt idx="3248">
                  <c:v>29.46077</c:v>
                </c:pt>
                <c:pt idx="3249">
                  <c:v>29.462070000000001</c:v>
                </c:pt>
                <c:pt idx="3250">
                  <c:v>29.462140000000002</c:v>
                </c:pt>
                <c:pt idx="3251">
                  <c:v>29.464379999999991</c:v>
                </c:pt>
                <c:pt idx="3252">
                  <c:v>29.465339999999991</c:v>
                </c:pt>
                <c:pt idx="3253">
                  <c:v>29.46553999999999</c:v>
                </c:pt>
                <c:pt idx="3254">
                  <c:v>29.465619999999991</c:v>
                </c:pt>
                <c:pt idx="3255">
                  <c:v>29.466111000000001</c:v>
                </c:pt>
                <c:pt idx="3256">
                  <c:v>29.466650000000001</c:v>
                </c:pt>
                <c:pt idx="3257">
                  <c:v>29.466729999999991</c:v>
                </c:pt>
                <c:pt idx="3258">
                  <c:v>29.467269999999999</c:v>
                </c:pt>
                <c:pt idx="3259">
                  <c:v>29.468181000000001</c:v>
                </c:pt>
                <c:pt idx="3260">
                  <c:v>29.468181000000001</c:v>
                </c:pt>
                <c:pt idx="3261">
                  <c:v>29.468181000000001</c:v>
                </c:pt>
                <c:pt idx="3262">
                  <c:v>29.468181000000001</c:v>
                </c:pt>
                <c:pt idx="3263">
                  <c:v>29.468181000000001</c:v>
                </c:pt>
                <c:pt idx="3264">
                  <c:v>29.468181000000001</c:v>
                </c:pt>
                <c:pt idx="3265">
                  <c:v>29.468181000000001</c:v>
                </c:pt>
                <c:pt idx="3266">
                  <c:v>29.468181000000001</c:v>
                </c:pt>
                <c:pt idx="3267">
                  <c:v>29.468181000000001</c:v>
                </c:pt>
                <c:pt idx="3268">
                  <c:v>29.468181000000001</c:v>
                </c:pt>
                <c:pt idx="3269">
                  <c:v>29.46854299999999</c:v>
                </c:pt>
                <c:pt idx="3270">
                  <c:v>29.468703999999988</c:v>
                </c:pt>
                <c:pt idx="3271">
                  <c:v>29.469123</c:v>
                </c:pt>
                <c:pt idx="3272">
                  <c:v>29.469889999999999</c:v>
                </c:pt>
                <c:pt idx="3273">
                  <c:v>29.471319999999999</c:v>
                </c:pt>
                <c:pt idx="3274">
                  <c:v>29.473694999999999</c:v>
                </c:pt>
                <c:pt idx="3275">
                  <c:v>29.474070000000001</c:v>
                </c:pt>
                <c:pt idx="3276">
                  <c:v>29.474387</c:v>
                </c:pt>
                <c:pt idx="3277">
                  <c:v>29.474703999999999</c:v>
                </c:pt>
                <c:pt idx="3278">
                  <c:v>29.474893999999999</c:v>
                </c:pt>
                <c:pt idx="3279">
                  <c:v>29.475169999999991</c:v>
                </c:pt>
                <c:pt idx="3280">
                  <c:v>29.475432999999988</c:v>
                </c:pt>
                <c:pt idx="3281">
                  <c:v>29.475724</c:v>
                </c:pt>
                <c:pt idx="3282">
                  <c:v>29.476140000000001</c:v>
                </c:pt>
                <c:pt idx="3283">
                  <c:v>29.476929999999999</c:v>
                </c:pt>
                <c:pt idx="3284">
                  <c:v>29.477309999999999</c:v>
                </c:pt>
                <c:pt idx="3285">
                  <c:v>29.477523000000001</c:v>
                </c:pt>
                <c:pt idx="3286">
                  <c:v>29.477869999999999</c:v>
                </c:pt>
                <c:pt idx="3287">
                  <c:v>29.479710000000001</c:v>
                </c:pt>
                <c:pt idx="3288">
                  <c:v>29.48143</c:v>
                </c:pt>
                <c:pt idx="3289">
                  <c:v>29.482189999999989</c:v>
                </c:pt>
                <c:pt idx="3290">
                  <c:v>29.482859999999999</c:v>
                </c:pt>
                <c:pt idx="3291">
                  <c:v>29.482866999999999</c:v>
                </c:pt>
                <c:pt idx="3292">
                  <c:v>29.48385</c:v>
                </c:pt>
                <c:pt idx="3293">
                  <c:v>29.487279999999991</c:v>
                </c:pt>
                <c:pt idx="3294">
                  <c:v>29.487670000000001</c:v>
                </c:pt>
                <c:pt idx="3295">
                  <c:v>29.48837</c:v>
                </c:pt>
                <c:pt idx="3296">
                  <c:v>29.488686999999992</c:v>
                </c:pt>
                <c:pt idx="3297">
                  <c:v>29.488911000000002</c:v>
                </c:pt>
                <c:pt idx="3298">
                  <c:v>29.489090000000001</c:v>
                </c:pt>
                <c:pt idx="3299">
                  <c:v>29.489574000000001</c:v>
                </c:pt>
                <c:pt idx="3300">
                  <c:v>29.490766000000001</c:v>
                </c:pt>
                <c:pt idx="3301">
                  <c:v>29.491866999999999</c:v>
                </c:pt>
                <c:pt idx="3302">
                  <c:v>29.49248</c:v>
                </c:pt>
                <c:pt idx="3303">
                  <c:v>29.49248</c:v>
                </c:pt>
                <c:pt idx="3304">
                  <c:v>29.492581000000001</c:v>
                </c:pt>
                <c:pt idx="3305">
                  <c:v>29.493943999999999</c:v>
                </c:pt>
                <c:pt idx="3306">
                  <c:v>29.496473999999999</c:v>
                </c:pt>
                <c:pt idx="3307">
                  <c:v>29.496639999999989</c:v>
                </c:pt>
                <c:pt idx="3308">
                  <c:v>29.497198000000001</c:v>
                </c:pt>
                <c:pt idx="3309">
                  <c:v>29.498080000000002</c:v>
                </c:pt>
                <c:pt idx="3310">
                  <c:v>29.499144999999999</c:v>
                </c:pt>
                <c:pt idx="3311">
                  <c:v>29.500253000000001</c:v>
                </c:pt>
                <c:pt idx="3312">
                  <c:v>29.500419999999991</c:v>
                </c:pt>
                <c:pt idx="3313">
                  <c:v>29.500509999999991</c:v>
                </c:pt>
                <c:pt idx="3314">
                  <c:v>29.500640000000001</c:v>
                </c:pt>
                <c:pt idx="3315">
                  <c:v>29.50169</c:v>
                </c:pt>
                <c:pt idx="3316">
                  <c:v>29.501911</c:v>
                </c:pt>
                <c:pt idx="3317">
                  <c:v>29.502359999999999</c:v>
                </c:pt>
                <c:pt idx="3318">
                  <c:v>29.502420999999991</c:v>
                </c:pt>
                <c:pt idx="3319">
                  <c:v>29.503299999999999</c:v>
                </c:pt>
                <c:pt idx="3320">
                  <c:v>29.505939999999999</c:v>
                </c:pt>
                <c:pt idx="3321">
                  <c:v>29.50667</c:v>
                </c:pt>
                <c:pt idx="3322">
                  <c:v>29.507472</c:v>
                </c:pt>
                <c:pt idx="3323">
                  <c:v>29.508604999999999</c:v>
                </c:pt>
                <c:pt idx="3324">
                  <c:v>29.50891</c:v>
                </c:pt>
                <c:pt idx="3325">
                  <c:v>29.508929999999999</c:v>
                </c:pt>
                <c:pt idx="3326">
                  <c:v>29.509219999999999</c:v>
                </c:pt>
                <c:pt idx="3327">
                  <c:v>29.51126</c:v>
                </c:pt>
                <c:pt idx="3328">
                  <c:v>29.511343</c:v>
                </c:pt>
                <c:pt idx="3329">
                  <c:v>29.512419999999999</c:v>
                </c:pt>
                <c:pt idx="3330">
                  <c:v>29.513059999999999</c:v>
                </c:pt>
                <c:pt idx="3331">
                  <c:v>29.514250000000001</c:v>
                </c:pt>
                <c:pt idx="3332">
                  <c:v>29.515267999999999</c:v>
                </c:pt>
                <c:pt idx="3333">
                  <c:v>29.51576</c:v>
                </c:pt>
                <c:pt idx="3334">
                  <c:v>29.518084999999999</c:v>
                </c:pt>
                <c:pt idx="3335">
                  <c:v>29.518219999999999</c:v>
                </c:pt>
                <c:pt idx="3336">
                  <c:v>29.518630000000002</c:v>
                </c:pt>
                <c:pt idx="3337">
                  <c:v>29.519130000000001</c:v>
                </c:pt>
                <c:pt idx="3338">
                  <c:v>29.519490000000001</c:v>
                </c:pt>
                <c:pt idx="3339">
                  <c:v>29.519566999999999</c:v>
                </c:pt>
                <c:pt idx="3340">
                  <c:v>29.519963000000001</c:v>
                </c:pt>
                <c:pt idx="3341">
                  <c:v>29.522120000000001</c:v>
                </c:pt>
                <c:pt idx="3342">
                  <c:v>29.522366000000002</c:v>
                </c:pt>
                <c:pt idx="3343">
                  <c:v>29.522379999999991</c:v>
                </c:pt>
                <c:pt idx="3344">
                  <c:v>29.522449999999989</c:v>
                </c:pt>
                <c:pt idx="3345">
                  <c:v>29.523306999999999</c:v>
                </c:pt>
                <c:pt idx="3346">
                  <c:v>29.523503000000002</c:v>
                </c:pt>
                <c:pt idx="3347">
                  <c:v>29.523689999999991</c:v>
                </c:pt>
                <c:pt idx="3348">
                  <c:v>29.524010000000001</c:v>
                </c:pt>
                <c:pt idx="3349">
                  <c:v>29.524249999999991</c:v>
                </c:pt>
                <c:pt idx="3350">
                  <c:v>29.52469</c:v>
                </c:pt>
                <c:pt idx="3351">
                  <c:v>29.525020000000001</c:v>
                </c:pt>
                <c:pt idx="3352">
                  <c:v>29.525096999999999</c:v>
                </c:pt>
                <c:pt idx="3353">
                  <c:v>29.525700000000001</c:v>
                </c:pt>
                <c:pt idx="3354">
                  <c:v>29.526600999999999</c:v>
                </c:pt>
                <c:pt idx="3355">
                  <c:v>29.526600999999999</c:v>
                </c:pt>
                <c:pt idx="3356">
                  <c:v>29.526610000000002</c:v>
                </c:pt>
                <c:pt idx="3357">
                  <c:v>29.526679999999999</c:v>
                </c:pt>
                <c:pt idx="3358">
                  <c:v>29.527290000000001</c:v>
                </c:pt>
                <c:pt idx="3359">
                  <c:v>29.527570000000001</c:v>
                </c:pt>
                <c:pt idx="3360">
                  <c:v>29.528179999999999</c:v>
                </c:pt>
                <c:pt idx="3361">
                  <c:v>29.528441000000001</c:v>
                </c:pt>
                <c:pt idx="3362">
                  <c:v>29.529005999999999</c:v>
                </c:pt>
                <c:pt idx="3363">
                  <c:v>29.530469</c:v>
                </c:pt>
                <c:pt idx="3364">
                  <c:v>29.53051</c:v>
                </c:pt>
                <c:pt idx="3365">
                  <c:v>29.530726000000001</c:v>
                </c:pt>
                <c:pt idx="3366">
                  <c:v>29.532340000000001</c:v>
                </c:pt>
                <c:pt idx="3367">
                  <c:v>29.532913000000001</c:v>
                </c:pt>
                <c:pt idx="3368">
                  <c:v>29.532920000000001</c:v>
                </c:pt>
                <c:pt idx="3369">
                  <c:v>29.534395</c:v>
                </c:pt>
                <c:pt idx="3370">
                  <c:v>29.534948</c:v>
                </c:pt>
                <c:pt idx="3371">
                  <c:v>29.535530000000001</c:v>
                </c:pt>
                <c:pt idx="3372">
                  <c:v>29.535627000000002</c:v>
                </c:pt>
                <c:pt idx="3373">
                  <c:v>29.535969999999999</c:v>
                </c:pt>
                <c:pt idx="3374">
                  <c:v>29.536429999999999</c:v>
                </c:pt>
                <c:pt idx="3375">
                  <c:v>29.53669</c:v>
                </c:pt>
                <c:pt idx="3376">
                  <c:v>29.536762</c:v>
                </c:pt>
                <c:pt idx="3377">
                  <c:v>29.53772</c:v>
                </c:pt>
                <c:pt idx="3378">
                  <c:v>29.537807999999998</c:v>
                </c:pt>
                <c:pt idx="3379">
                  <c:v>29.538157000000009</c:v>
                </c:pt>
                <c:pt idx="3380">
                  <c:v>29.53819</c:v>
                </c:pt>
                <c:pt idx="3381">
                  <c:v>29.539490000000001</c:v>
                </c:pt>
                <c:pt idx="3382">
                  <c:v>29.5396</c:v>
                </c:pt>
                <c:pt idx="3383">
                  <c:v>29.53999</c:v>
                </c:pt>
                <c:pt idx="3384">
                  <c:v>29.540659999999999</c:v>
                </c:pt>
                <c:pt idx="3385">
                  <c:v>29.541594</c:v>
                </c:pt>
                <c:pt idx="3386">
                  <c:v>29.541709999999991</c:v>
                </c:pt>
                <c:pt idx="3387">
                  <c:v>29.541726000000001</c:v>
                </c:pt>
                <c:pt idx="3388">
                  <c:v>29.542480000000001</c:v>
                </c:pt>
                <c:pt idx="3389">
                  <c:v>29.543645000000001</c:v>
                </c:pt>
                <c:pt idx="3390">
                  <c:v>29.544643000000001</c:v>
                </c:pt>
                <c:pt idx="3391">
                  <c:v>29.545121999999999</c:v>
                </c:pt>
                <c:pt idx="3392">
                  <c:v>29.546009999999999</c:v>
                </c:pt>
                <c:pt idx="3393">
                  <c:v>29.546813</c:v>
                </c:pt>
                <c:pt idx="3394">
                  <c:v>29.54701</c:v>
                </c:pt>
                <c:pt idx="3395">
                  <c:v>29.547270000000001</c:v>
                </c:pt>
                <c:pt idx="3396">
                  <c:v>29.547280000000001</c:v>
                </c:pt>
                <c:pt idx="3397">
                  <c:v>29.547599999999999</c:v>
                </c:pt>
                <c:pt idx="3398">
                  <c:v>29.547709999999999</c:v>
                </c:pt>
                <c:pt idx="3399">
                  <c:v>29.548029</c:v>
                </c:pt>
                <c:pt idx="3400">
                  <c:v>29.548200000000001</c:v>
                </c:pt>
                <c:pt idx="3401">
                  <c:v>29.548359999999999</c:v>
                </c:pt>
                <c:pt idx="3402">
                  <c:v>29.548459999999999</c:v>
                </c:pt>
                <c:pt idx="3403">
                  <c:v>29.548797</c:v>
                </c:pt>
                <c:pt idx="3404">
                  <c:v>29.54889</c:v>
                </c:pt>
                <c:pt idx="3405">
                  <c:v>29.548940000000002</c:v>
                </c:pt>
                <c:pt idx="3406">
                  <c:v>29.54928</c:v>
                </c:pt>
                <c:pt idx="3407">
                  <c:v>29.549683000000002</c:v>
                </c:pt>
                <c:pt idx="3408">
                  <c:v>29.549737</c:v>
                </c:pt>
                <c:pt idx="3409">
                  <c:v>29.549921999999999</c:v>
                </c:pt>
                <c:pt idx="3410">
                  <c:v>29.5501</c:v>
                </c:pt>
                <c:pt idx="3411">
                  <c:v>29.550270000000001</c:v>
                </c:pt>
                <c:pt idx="3412">
                  <c:v>29.550370999999991</c:v>
                </c:pt>
                <c:pt idx="3413">
                  <c:v>29.550557999999999</c:v>
                </c:pt>
                <c:pt idx="3414">
                  <c:v>29.55057</c:v>
                </c:pt>
                <c:pt idx="3415">
                  <c:v>29.55105</c:v>
                </c:pt>
                <c:pt idx="3416">
                  <c:v>29.55142</c:v>
                </c:pt>
                <c:pt idx="3417">
                  <c:v>29.551964999999999</c:v>
                </c:pt>
                <c:pt idx="3418">
                  <c:v>29.552157000000001</c:v>
                </c:pt>
                <c:pt idx="3419">
                  <c:v>29.552236000000001</c:v>
                </c:pt>
                <c:pt idx="3420">
                  <c:v>29.552759999999999</c:v>
                </c:pt>
                <c:pt idx="3421">
                  <c:v>29.552902</c:v>
                </c:pt>
                <c:pt idx="3422">
                  <c:v>29.553239999999999</c:v>
                </c:pt>
                <c:pt idx="3423">
                  <c:v>29.553605000000001</c:v>
                </c:pt>
                <c:pt idx="3424">
                  <c:v>29.553730000000002</c:v>
                </c:pt>
                <c:pt idx="3425">
                  <c:v>29.553747000000001</c:v>
                </c:pt>
                <c:pt idx="3426">
                  <c:v>29.554510000000001</c:v>
                </c:pt>
                <c:pt idx="3427">
                  <c:v>29.555299999999999</c:v>
                </c:pt>
                <c:pt idx="3428">
                  <c:v>29.555308</c:v>
                </c:pt>
                <c:pt idx="3429">
                  <c:v>29.555474</c:v>
                </c:pt>
                <c:pt idx="3430">
                  <c:v>29.555589999999999</c:v>
                </c:pt>
                <c:pt idx="3431">
                  <c:v>29.555589999999999</c:v>
                </c:pt>
                <c:pt idx="3432">
                  <c:v>29.556207000000001</c:v>
                </c:pt>
                <c:pt idx="3433">
                  <c:v>29.556342999999991</c:v>
                </c:pt>
                <c:pt idx="3434">
                  <c:v>29.556449000000001</c:v>
                </c:pt>
                <c:pt idx="3435">
                  <c:v>29.556470999999991</c:v>
                </c:pt>
                <c:pt idx="3436">
                  <c:v>29.5565</c:v>
                </c:pt>
                <c:pt idx="3437">
                  <c:v>29.556594</c:v>
                </c:pt>
                <c:pt idx="3438">
                  <c:v>29.556760000000001</c:v>
                </c:pt>
                <c:pt idx="3439">
                  <c:v>29.556802000000001</c:v>
                </c:pt>
                <c:pt idx="3440">
                  <c:v>29.557220000000001</c:v>
                </c:pt>
                <c:pt idx="3441">
                  <c:v>29.557739999999999</c:v>
                </c:pt>
                <c:pt idx="3442">
                  <c:v>29.558102000000002</c:v>
                </c:pt>
                <c:pt idx="3443">
                  <c:v>29.558266</c:v>
                </c:pt>
                <c:pt idx="3444">
                  <c:v>29.558489000000002</c:v>
                </c:pt>
                <c:pt idx="3445">
                  <c:v>29.55883</c:v>
                </c:pt>
                <c:pt idx="3446">
                  <c:v>29.558910000000001</c:v>
                </c:pt>
                <c:pt idx="3447">
                  <c:v>29.558986999999991</c:v>
                </c:pt>
                <c:pt idx="3448">
                  <c:v>29.559280000000001</c:v>
                </c:pt>
                <c:pt idx="3449">
                  <c:v>29.559923999999999</c:v>
                </c:pt>
                <c:pt idx="3450">
                  <c:v>29.560310000000001</c:v>
                </c:pt>
                <c:pt idx="3451">
                  <c:v>29.560502</c:v>
                </c:pt>
                <c:pt idx="3452">
                  <c:v>29.560821000000001</c:v>
                </c:pt>
                <c:pt idx="3453">
                  <c:v>29.562550000000002</c:v>
                </c:pt>
                <c:pt idx="3454">
                  <c:v>29.563248000000002</c:v>
                </c:pt>
                <c:pt idx="3455">
                  <c:v>29.56343</c:v>
                </c:pt>
                <c:pt idx="3456">
                  <c:v>29.56363</c:v>
                </c:pt>
                <c:pt idx="3457">
                  <c:v>29.563639999999989</c:v>
                </c:pt>
                <c:pt idx="3458">
                  <c:v>29.563703</c:v>
                </c:pt>
                <c:pt idx="3459">
                  <c:v>29.564419999999991</c:v>
                </c:pt>
                <c:pt idx="3460">
                  <c:v>29.564450000000001</c:v>
                </c:pt>
                <c:pt idx="3461">
                  <c:v>29.56495</c:v>
                </c:pt>
                <c:pt idx="3462">
                  <c:v>29.56531</c:v>
                </c:pt>
                <c:pt idx="3463">
                  <c:v>29.565370000000001</c:v>
                </c:pt>
                <c:pt idx="3464">
                  <c:v>29.565799999999989</c:v>
                </c:pt>
                <c:pt idx="3465">
                  <c:v>29.566589</c:v>
                </c:pt>
                <c:pt idx="3466">
                  <c:v>29.567129999999999</c:v>
                </c:pt>
                <c:pt idx="3467">
                  <c:v>29.568370000000002</c:v>
                </c:pt>
                <c:pt idx="3468">
                  <c:v>29.568580000000001</c:v>
                </c:pt>
                <c:pt idx="3469">
                  <c:v>29.569040000000001</c:v>
                </c:pt>
                <c:pt idx="3470">
                  <c:v>29.569042</c:v>
                </c:pt>
                <c:pt idx="3471">
                  <c:v>29.569089999999999</c:v>
                </c:pt>
                <c:pt idx="3472">
                  <c:v>29.569669999999991</c:v>
                </c:pt>
                <c:pt idx="3473">
                  <c:v>29.57057</c:v>
                </c:pt>
                <c:pt idx="3474">
                  <c:v>29.57094</c:v>
                </c:pt>
                <c:pt idx="3475">
                  <c:v>29.571897</c:v>
                </c:pt>
                <c:pt idx="3476">
                  <c:v>29.573868000000001</c:v>
                </c:pt>
                <c:pt idx="3477">
                  <c:v>29.575299999999999</c:v>
                </c:pt>
                <c:pt idx="3478">
                  <c:v>29.576809999999991</c:v>
                </c:pt>
                <c:pt idx="3479">
                  <c:v>29.576915</c:v>
                </c:pt>
                <c:pt idx="3480">
                  <c:v>29.57761</c:v>
                </c:pt>
                <c:pt idx="3481">
                  <c:v>29.577667999999999</c:v>
                </c:pt>
                <c:pt idx="3482">
                  <c:v>29.578163</c:v>
                </c:pt>
                <c:pt idx="3483">
                  <c:v>29.578225</c:v>
                </c:pt>
                <c:pt idx="3484">
                  <c:v>29.578476999999999</c:v>
                </c:pt>
                <c:pt idx="3485">
                  <c:v>29.579470000000001</c:v>
                </c:pt>
                <c:pt idx="3486">
                  <c:v>29.579892000000001</c:v>
                </c:pt>
                <c:pt idx="3487">
                  <c:v>29.580639999999988</c:v>
                </c:pt>
                <c:pt idx="3488">
                  <c:v>29.580893</c:v>
                </c:pt>
                <c:pt idx="3489">
                  <c:v>29.580939999999991</c:v>
                </c:pt>
                <c:pt idx="3490">
                  <c:v>29.582450000000001</c:v>
                </c:pt>
                <c:pt idx="3491">
                  <c:v>29.58257</c:v>
                </c:pt>
                <c:pt idx="3492">
                  <c:v>29.582999999999991</c:v>
                </c:pt>
                <c:pt idx="3493">
                  <c:v>29.584633</c:v>
                </c:pt>
                <c:pt idx="3494">
                  <c:v>29.585550000000001</c:v>
                </c:pt>
                <c:pt idx="3495">
                  <c:v>29.585604</c:v>
                </c:pt>
                <c:pt idx="3496">
                  <c:v>29.585830000000001</c:v>
                </c:pt>
                <c:pt idx="3497">
                  <c:v>29.586839999999999</c:v>
                </c:pt>
                <c:pt idx="3498">
                  <c:v>29.587499999999999</c:v>
                </c:pt>
                <c:pt idx="3499">
                  <c:v>29.587662000000002</c:v>
                </c:pt>
                <c:pt idx="3500">
                  <c:v>29.587721999999999</c:v>
                </c:pt>
                <c:pt idx="3501">
                  <c:v>29.588566</c:v>
                </c:pt>
                <c:pt idx="3502">
                  <c:v>29.589020000000001</c:v>
                </c:pt>
                <c:pt idx="3503">
                  <c:v>29.589518000000002</c:v>
                </c:pt>
                <c:pt idx="3504">
                  <c:v>29.590330000000002</c:v>
                </c:pt>
                <c:pt idx="3505">
                  <c:v>29.59169</c:v>
                </c:pt>
                <c:pt idx="3506">
                  <c:v>29.591912000000001</c:v>
                </c:pt>
                <c:pt idx="3507">
                  <c:v>29.592597999999999</c:v>
                </c:pt>
                <c:pt idx="3508">
                  <c:v>29.592680000000001</c:v>
                </c:pt>
                <c:pt idx="3509">
                  <c:v>29.59347</c:v>
                </c:pt>
                <c:pt idx="3510">
                  <c:v>29.594753000000001</c:v>
                </c:pt>
                <c:pt idx="3511">
                  <c:v>29.594950000000001</c:v>
                </c:pt>
                <c:pt idx="3512">
                  <c:v>29.59506</c:v>
                </c:pt>
                <c:pt idx="3513">
                  <c:v>29.596094000000001</c:v>
                </c:pt>
                <c:pt idx="3514">
                  <c:v>29.596229999999991</c:v>
                </c:pt>
                <c:pt idx="3515">
                  <c:v>29.598863999999999</c:v>
                </c:pt>
                <c:pt idx="3516">
                  <c:v>29.5991</c:v>
                </c:pt>
                <c:pt idx="3517">
                  <c:v>29.599150000000009</c:v>
                </c:pt>
                <c:pt idx="3518">
                  <c:v>29.600239999999999</c:v>
                </c:pt>
                <c:pt idx="3519">
                  <c:v>29.60051</c:v>
                </c:pt>
                <c:pt idx="3520">
                  <c:v>29.60079</c:v>
                </c:pt>
                <c:pt idx="3521">
                  <c:v>29.601227000000002</c:v>
                </c:pt>
                <c:pt idx="3522">
                  <c:v>29.601420000000001</c:v>
                </c:pt>
                <c:pt idx="3523">
                  <c:v>29.601724999999991</c:v>
                </c:pt>
                <c:pt idx="3524">
                  <c:v>29.601890999999998</c:v>
                </c:pt>
                <c:pt idx="3525">
                  <c:v>29.602667</c:v>
                </c:pt>
                <c:pt idx="3526">
                  <c:v>29.604329</c:v>
                </c:pt>
                <c:pt idx="3527">
                  <c:v>29.60493</c:v>
                </c:pt>
                <c:pt idx="3528">
                  <c:v>29.604949999999999</c:v>
                </c:pt>
                <c:pt idx="3529">
                  <c:v>29.606005</c:v>
                </c:pt>
                <c:pt idx="3530">
                  <c:v>29.606005</c:v>
                </c:pt>
                <c:pt idx="3531">
                  <c:v>29.606110000000001</c:v>
                </c:pt>
                <c:pt idx="3532">
                  <c:v>29.606639999999999</c:v>
                </c:pt>
                <c:pt idx="3533">
                  <c:v>29.607043000000001</c:v>
                </c:pt>
                <c:pt idx="3534">
                  <c:v>29.609269999999999</c:v>
                </c:pt>
                <c:pt idx="3535">
                  <c:v>29.610426</c:v>
                </c:pt>
                <c:pt idx="3536">
                  <c:v>29.610569999999999</c:v>
                </c:pt>
                <c:pt idx="3537">
                  <c:v>29.612836999999999</c:v>
                </c:pt>
                <c:pt idx="3538">
                  <c:v>29.612859</c:v>
                </c:pt>
                <c:pt idx="3539">
                  <c:v>29.613430000000001</c:v>
                </c:pt>
                <c:pt idx="3540">
                  <c:v>29.614388999999999</c:v>
                </c:pt>
                <c:pt idx="3541">
                  <c:v>29.614932</c:v>
                </c:pt>
                <c:pt idx="3542">
                  <c:v>29.615964999999999</c:v>
                </c:pt>
                <c:pt idx="3543">
                  <c:v>29.616510999999999</c:v>
                </c:pt>
                <c:pt idx="3544">
                  <c:v>29.617609999999999</c:v>
                </c:pt>
                <c:pt idx="3545">
                  <c:v>29.618569999999991</c:v>
                </c:pt>
                <c:pt idx="3546">
                  <c:v>29.61984</c:v>
                </c:pt>
                <c:pt idx="3547">
                  <c:v>29.620448</c:v>
                </c:pt>
                <c:pt idx="3548">
                  <c:v>29.62144</c:v>
                </c:pt>
                <c:pt idx="3549">
                  <c:v>29.621988999999999</c:v>
                </c:pt>
                <c:pt idx="3550">
                  <c:v>29.62499</c:v>
                </c:pt>
                <c:pt idx="3551">
                  <c:v>29.62547</c:v>
                </c:pt>
                <c:pt idx="3552">
                  <c:v>29.626163999999999</c:v>
                </c:pt>
                <c:pt idx="3553">
                  <c:v>29.627649999999999</c:v>
                </c:pt>
                <c:pt idx="3554">
                  <c:v>29.628136999999999</c:v>
                </c:pt>
                <c:pt idx="3555">
                  <c:v>29.628729</c:v>
                </c:pt>
                <c:pt idx="3556">
                  <c:v>29.630769999999991</c:v>
                </c:pt>
                <c:pt idx="3557">
                  <c:v>29.631499999999999</c:v>
                </c:pt>
                <c:pt idx="3558">
                  <c:v>29.631620000000009</c:v>
                </c:pt>
                <c:pt idx="3559">
                  <c:v>29.63166</c:v>
                </c:pt>
                <c:pt idx="3560">
                  <c:v>29.632466000000001</c:v>
                </c:pt>
                <c:pt idx="3561">
                  <c:v>29.633120000000009</c:v>
                </c:pt>
                <c:pt idx="3562">
                  <c:v>29.633165000000009</c:v>
                </c:pt>
                <c:pt idx="3563">
                  <c:v>29.633310000000009</c:v>
                </c:pt>
                <c:pt idx="3564">
                  <c:v>29.633479999999999</c:v>
                </c:pt>
                <c:pt idx="3565">
                  <c:v>29.633493999999999</c:v>
                </c:pt>
                <c:pt idx="3566">
                  <c:v>29.633647</c:v>
                </c:pt>
                <c:pt idx="3567">
                  <c:v>29.634650000000001</c:v>
                </c:pt>
                <c:pt idx="3568">
                  <c:v>29.634919</c:v>
                </c:pt>
                <c:pt idx="3569">
                  <c:v>29.635225999999999</c:v>
                </c:pt>
                <c:pt idx="3570">
                  <c:v>29.635390000000001</c:v>
                </c:pt>
                <c:pt idx="3571">
                  <c:v>29.63552</c:v>
                </c:pt>
                <c:pt idx="3572">
                  <c:v>29.635529999999999</c:v>
                </c:pt>
                <c:pt idx="3573">
                  <c:v>29.636489999999991</c:v>
                </c:pt>
                <c:pt idx="3574">
                  <c:v>29.637740000000001</c:v>
                </c:pt>
                <c:pt idx="3575">
                  <c:v>29.640640000000001</c:v>
                </c:pt>
                <c:pt idx="3576">
                  <c:v>29.641831</c:v>
                </c:pt>
                <c:pt idx="3577">
                  <c:v>29.642728999999999</c:v>
                </c:pt>
                <c:pt idx="3578">
                  <c:v>29.642779999999991</c:v>
                </c:pt>
                <c:pt idx="3579">
                  <c:v>29.643743000000001</c:v>
                </c:pt>
                <c:pt idx="3580">
                  <c:v>29.645240000000001</c:v>
                </c:pt>
                <c:pt idx="3581">
                  <c:v>29.645405</c:v>
                </c:pt>
                <c:pt idx="3582">
                  <c:v>29.645520000000001</c:v>
                </c:pt>
                <c:pt idx="3583">
                  <c:v>29.64659</c:v>
                </c:pt>
                <c:pt idx="3584">
                  <c:v>29.64669</c:v>
                </c:pt>
                <c:pt idx="3585">
                  <c:v>29.648197</c:v>
                </c:pt>
                <c:pt idx="3586">
                  <c:v>29.64865</c:v>
                </c:pt>
                <c:pt idx="3587">
                  <c:v>29.649010000000001</c:v>
                </c:pt>
                <c:pt idx="3588">
                  <c:v>29.649324</c:v>
                </c:pt>
                <c:pt idx="3589">
                  <c:v>29.649971000000001</c:v>
                </c:pt>
                <c:pt idx="3590">
                  <c:v>29.65033</c:v>
                </c:pt>
                <c:pt idx="3591">
                  <c:v>29.650745000000001</c:v>
                </c:pt>
                <c:pt idx="3592">
                  <c:v>29.65185</c:v>
                </c:pt>
                <c:pt idx="3593">
                  <c:v>29.651900000000001</c:v>
                </c:pt>
                <c:pt idx="3594">
                  <c:v>29.652049999999999</c:v>
                </c:pt>
                <c:pt idx="3595">
                  <c:v>29.652049999999999</c:v>
                </c:pt>
                <c:pt idx="3596">
                  <c:v>29.65222</c:v>
                </c:pt>
                <c:pt idx="3597">
                  <c:v>29.652421</c:v>
                </c:pt>
                <c:pt idx="3598">
                  <c:v>29.65249</c:v>
                </c:pt>
                <c:pt idx="3599">
                  <c:v>29.653552000000001</c:v>
                </c:pt>
                <c:pt idx="3600">
                  <c:v>29.655096</c:v>
                </c:pt>
                <c:pt idx="3601">
                  <c:v>29.655339999999999</c:v>
                </c:pt>
                <c:pt idx="3602">
                  <c:v>29.655608000000001</c:v>
                </c:pt>
                <c:pt idx="3603">
                  <c:v>29.655899999999999</c:v>
                </c:pt>
                <c:pt idx="3604">
                  <c:v>29.656448000000001</c:v>
                </c:pt>
                <c:pt idx="3605">
                  <c:v>29.657004000000001</c:v>
                </c:pt>
                <c:pt idx="3606">
                  <c:v>29.659469000000001</c:v>
                </c:pt>
                <c:pt idx="3607">
                  <c:v>29.66065</c:v>
                </c:pt>
                <c:pt idx="3608">
                  <c:v>29.662210000000002</c:v>
                </c:pt>
                <c:pt idx="3609">
                  <c:v>29.662600000000001</c:v>
                </c:pt>
                <c:pt idx="3610">
                  <c:v>29.662790000000001</c:v>
                </c:pt>
                <c:pt idx="3611">
                  <c:v>29.66281</c:v>
                </c:pt>
                <c:pt idx="3612">
                  <c:v>29.6632</c:v>
                </c:pt>
                <c:pt idx="3613">
                  <c:v>29.663271000000009</c:v>
                </c:pt>
                <c:pt idx="3614">
                  <c:v>29.663291000000001</c:v>
                </c:pt>
                <c:pt idx="3615">
                  <c:v>29.664193000000001</c:v>
                </c:pt>
                <c:pt idx="3616">
                  <c:v>29.664217000000001</c:v>
                </c:pt>
                <c:pt idx="3617">
                  <c:v>29.664366999999999</c:v>
                </c:pt>
                <c:pt idx="3618">
                  <c:v>29.664971000000001</c:v>
                </c:pt>
                <c:pt idx="3619">
                  <c:v>29.665476999999999</c:v>
                </c:pt>
                <c:pt idx="3620">
                  <c:v>29.665865</c:v>
                </c:pt>
                <c:pt idx="3621">
                  <c:v>29.666260000000001</c:v>
                </c:pt>
                <c:pt idx="3622">
                  <c:v>29.668579999999992</c:v>
                </c:pt>
                <c:pt idx="3623">
                  <c:v>29.670339999999999</c:v>
                </c:pt>
                <c:pt idx="3624">
                  <c:v>29.671917000000001</c:v>
                </c:pt>
                <c:pt idx="3625">
                  <c:v>29.67192</c:v>
                </c:pt>
                <c:pt idx="3626">
                  <c:v>29.6722</c:v>
                </c:pt>
                <c:pt idx="3627">
                  <c:v>29.672529999999991</c:v>
                </c:pt>
                <c:pt idx="3628">
                  <c:v>29.672587</c:v>
                </c:pt>
                <c:pt idx="3629">
                  <c:v>29.673410000000001</c:v>
                </c:pt>
                <c:pt idx="3630">
                  <c:v>29.673454</c:v>
                </c:pt>
                <c:pt idx="3631">
                  <c:v>29.674019999999999</c:v>
                </c:pt>
                <c:pt idx="3632">
                  <c:v>29.674060000000001</c:v>
                </c:pt>
                <c:pt idx="3633">
                  <c:v>29.674211</c:v>
                </c:pt>
                <c:pt idx="3634">
                  <c:v>29.674247999999999</c:v>
                </c:pt>
                <c:pt idx="3635">
                  <c:v>29.674389999999999</c:v>
                </c:pt>
                <c:pt idx="3636">
                  <c:v>29.674598</c:v>
                </c:pt>
                <c:pt idx="3637">
                  <c:v>29.674852999999999</c:v>
                </c:pt>
                <c:pt idx="3638">
                  <c:v>29.675000000000001</c:v>
                </c:pt>
                <c:pt idx="3639">
                  <c:v>29.67502</c:v>
                </c:pt>
                <c:pt idx="3640">
                  <c:v>29.675039999999999</c:v>
                </c:pt>
                <c:pt idx="3641">
                  <c:v>29.6752</c:v>
                </c:pt>
                <c:pt idx="3642">
                  <c:v>29.67539</c:v>
                </c:pt>
                <c:pt idx="3643">
                  <c:v>29.675630000000002</c:v>
                </c:pt>
                <c:pt idx="3644">
                  <c:v>29.675689999999999</c:v>
                </c:pt>
                <c:pt idx="3645">
                  <c:v>29.675740000000001</c:v>
                </c:pt>
                <c:pt idx="3646">
                  <c:v>29.675740000000001</c:v>
                </c:pt>
                <c:pt idx="3647">
                  <c:v>29.675740000000001</c:v>
                </c:pt>
                <c:pt idx="3648">
                  <c:v>29.675740000000001</c:v>
                </c:pt>
                <c:pt idx="3649">
                  <c:v>29.675740000000001</c:v>
                </c:pt>
                <c:pt idx="3650">
                  <c:v>29.675740000000001</c:v>
                </c:pt>
                <c:pt idx="3651">
                  <c:v>29.675740000000001</c:v>
                </c:pt>
                <c:pt idx="3652">
                  <c:v>29.675740000000001</c:v>
                </c:pt>
                <c:pt idx="3653">
                  <c:v>29.675740000000001</c:v>
                </c:pt>
                <c:pt idx="3654">
                  <c:v>29.675740000000001</c:v>
                </c:pt>
                <c:pt idx="3655">
                  <c:v>29.675740000000001</c:v>
                </c:pt>
                <c:pt idx="3656">
                  <c:v>29.675740000000001</c:v>
                </c:pt>
                <c:pt idx="3657">
                  <c:v>29.675740000000001</c:v>
                </c:pt>
                <c:pt idx="3658">
                  <c:v>29.675888</c:v>
                </c:pt>
                <c:pt idx="3659">
                  <c:v>29.676079999999999</c:v>
                </c:pt>
                <c:pt idx="3660">
                  <c:v>29.67625</c:v>
                </c:pt>
                <c:pt idx="3661">
                  <c:v>29.676819999999999</c:v>
                </c:pt>
                <c:pt idx="3662">
                  <c:v>29.676883</c:v>
                </c:pt>
                <c:pt idx="3663">
                  <c:v>29.676919999999999</c:v>
                </c:pt>
                <c:pt idx="3664">
                  <c:v>29.677859999999999</c:v>
                </c:pt>
                <c:pt idx="3665">
                  <c:v>29.678545</c:v>
                </c:pt>
                <c:pt idx="3666">
                  <c:v>29.678656</c:v>
                </c:pt>
                <c:pt idx="3667">
                  <c:v>29.679006000000001</c:v>
                </c:pt>
                <c:pt idx="3668">
                  <c:v>29.679130000000001</c:v>
                </c:pt>
                <c:pt idx="3669">
                  <c:v>29.680091999999991</c:v>
                </c:pt>
                <c:pt idx="3670">
                  <c:v>29.680758999999991</c:v>
                </c:pt>
                <c:pt idx="3671">
                  <c:v>29.680779999999992</c:v>
                </c:pt>
                <c:pt idx="3672">
                  <c:v>29.680986999999991</c:v>
                </c:pt>
                <c:pt idx="3673">
                  <c:v>29.681010000000001</c:v>
                </c:pt>
                <c:pt idx="3674">
                  <c:v>29.681319999999999</c:v>
                </c:pt>
                <c:pt idx="3675">
                  <c:v>29.681342000000001</c:v>
                </c:pt>
                <c:pt idx="3676">
                  <c:v>29.682175999999991</c:v>
                </c:pt>
                <c:pt idx="3677">
                  <c:v>29.682390000000002</c:v>
                </c:pt>
                <c:pt idx="3678">
                  <c:v>29.682665</c:v>
                </c:pt>
                <c:pt idx="3679">
                  <c:v>29.682870000000001</c:v>
                </c:pt>
                <c:pt idx="3680">
                  <c:v>29.683122999999991</c:v>
                </c:pt>
                <c:pt idx="3681">
                  <c:v>29.684010000000001</c:v>
                </c:pt>
                <c:pt idx="3682">
                  <c:v>29.684550000000002</c:v>
                </c:pt>
                <c:pt idx="3683">
                  <c:v>29.684654999999999</c:v>
                </c:pt>
                <c:pt idx="3684">
                  <c:v>29.685058000000001</c:v>
                </c:pt>
                <c:pt idx="3685">
                  <c:v>29.685535999999999</c:v>
                </c:pt>
                <c:pt idx="3686">
                  <c:v>29.686</c:v>
                </c:pt>
                <c:pt idx="3687">
                  <c:v>29.687788999999999</c:v>
                </c:pt>
                <c:pt idx="3688">
                  <c:v>29.687891</c:v>
                </c:pt>
                <c:pt idx="3689">
                  <c:v>29.68817</c:v>
                </c:pt>
                <c:pt idx="3690">
                  <c:v>29.688435999999999</c:v>
                </c:pt>
                <c:pt idx="3691">
                  <c:v>29.690586</c:v>
                </c:pt>
                <c:pt idx="3692">
                  <c:v>29.690909999999999</c:v>
                </c:pt>
                <c:pt idx="3693">
                  <c:v>29.691153</c:v>
                </c:pt>
                <c:pt idx="3694">
                  <c:v>29.691559999999999</c:v>
                </c:pt>
                <c:pt idx="3695">
                  <c:v>29.691749000000002</c:v>
                </c:pt>
                <c:pt idx="3696">
                  <c:v>29.691959000000001</c:v>
                </c:pt>
                <c:pt idx="3697">
                  <c:v>29.692419999999991</c:v>
                </c:pt>
                <c:pt idx="3698">
                  <c:v>29.692589999999999</c:v>
                </c:pt>
                <c:pt idx="3699">
                  <c:v>29.692651000000001</c:v>
                </c:pt>
                <c:pt idx="3700">
                  <c:v>29.693819999999999</c:v>
                </c:pt>
                <c:pt idx="3701">
                  <c:v>29.694369999999999</c:v>
                </c:pt>
                <c:pt idx="3702">
                  <c:v>29.694369999999999</c:v>
                </c:pt>
                <c:pt idx="3703">
                  <c:v>29.69491</c:v>
                </c:pt>
                <c:pt idx="3704">
                  <c:v>29.695430000000002</c:v>
                </c:pt>
                <c:pt idx="3705">
                  <c:v>29.695699999999992</c:v>
                </c:pt>
                <c:pt idx="3706">
                  <c:v>29.695969999999999</c:v>
                </c:pt>
                <c:pt idx="3707">
                  <c:v>29.696033</c:v>
                </c:pt>
                <c:pt idx="3708">
                  <c:v>29.696069999999999</c:v>
                </c:pt>
                <c:pt idx="3709">
                  <c:v>29.69614</c:v>
                </c:pt>
                <c:pt idx="3710">
                  <c:v>29.696532999999999</c:v>
                </c:pt>
                <c:pt idx="3711">
                  <c:v>29.696929999999991</c:v>
                </c:pt>
                <c:pt idx="3712">
                  <c:v>29.696947999999999</c:v>
                </c:pt>
                <c:pt idx="3713">
                  <c:v>29.697410000000001</c:v>
                </c:pt>
                <c:pt idx="3714">
                  <c:v>29.698221</c:v>
                </c:pt>
                <c:pt idx="3715">
                  <c:v>29.698869999999999</c:v>
                </c:pt>
                <c:pt idx="3716">
                  <c:v>29.698869999999999</c:v>
                </c:pt>
                <c:pt idx="3717">
                  <c:v>29.698982999999991</c:v>
                </c:pt>
                <c:pt idx="3718">
                  <c:v>29.699529999999999</c:v>
                </c:pt>
                <c:pt idx="3719">
                  <c:v>29.701080000000001</c:v>
                </c:pt>
                <c:pt idx="3720">
                  <c:v>29.702000000000002</c:v>
                </c:pt>
                <c:pt idx="3721">
                  <c:v>29.702137</c:v>
                </c:pt>
                <c:pt idx="3722">
                  <c:v>29.702269000000001</c:v>
                </c:pt>
                <c:pt idx="3723">
                  <c:v>29.702470999999999</c:v>
                </c:pt>
                <c:pt idx="3724">
                  <c:v>29.702826999999999</c:v>
                </c:pt>
                <c:pt idx="3725">
                  <c:v>29.70289</c:v>
                </c:pt>
                <c:pt idx="3726">
                  <c:v>29.703002999999999</c:v>
                </c:pt>
                <c:pt idx="3727">
                  <c:v>29.703230000000001</c:v>
                </c:pt>
                <c:pt idx="3728">
                  <c:v>29.704041</c:v>
                </c:pt>
                <c:pt idx="3729">
                  <c:v>29.704049999999999</c:v>
                </c:pt>
                <c:pt idx="3730">
                  <c:v>29.704238</c:v>
                </c:pt>
                <c:pt idx="3731">
                  <c:v>29.704471000000009</c:v>
                </c:pt>
                <c:pt idx="3732">
                  <c:v>29.705300000000001</c:v>
                </c:pt>
                <c:pt idx="3733">
                  <c:v>29.70542</c:v>
                </c:pt>
                <c:pt idx="3734">
                  <c:v>29.705687000000001</c:v>
                </c:pt>
                <c:pt idx="3735">
                  <c:v>29.705815999999999</c:v>
                </c:pt>
                <c:pt idx="3736">
                  <c:v>29.706239</c:v>
                </c:pt>
                <c:pt idx="3737">
                  <c:v>29.70665</c:v>
                </c:pt>
                <c:pt idx="3738">
                  <c:v>29.707298000000009</c:v>
                </c:pt>
                <c:pt idx="3739">
                  <c:v>29.707380000000001</c:v>
                </c:pt>
                <c:pt idx="3740">
                  <c:v>29.7074</c:v>
                </c:pt>
                <c:pt idx="3741">
                  <c:v>29.70749</c:v>
                </c:pt>
                <c:pt idx="3742">
                  <c:v>29.708905000000001</c:v>
                </c:pt>
                <c:pt idx="3743">
                  <c:v>29.71003</c:v>
                </c:pt>
                <c:pt idx="3744">
                  <c:v>29.711030000000001</c:v>
                </c:pt>
                <c:pt idx="3745">
                  <c:v>29.711796</c:v>
                </c:pt>
                <c:pt idx="3746">
                  <c:v>29.712261999999999</c:v>
                </c:pt>
                <c:pt idx="3747">
                  <c:v>29.712669999999999</c:v>
                </c:pt>
                <c:pt idx="3748">
                  <c:v>29.713080000000001</c:v>
                </c:pt>
                <c:pt idx="3749">
                  <c:v>29.713956</c:v>
                </c:pt>
                <c:pt idx="3750">
                  <c:v>29.71463</c:v>
                </c:pt>
                <c:pt idx="3751">
                  <c:v>29.714715000000009</c:v>
                </c:pt>
                <c:pt idx="3752">
                  <c:v>29.71612</c:v>
                </c:pt>
                <c:pt idx="3753">
                  <c:v>29.716562</c:v>
                </c:pt>
                <c:pt idx="3754">
                  <c:v>29.716950000000001</c:v>
                </c:pt>
                <c:pt idx="3755">
                  <c:v>29.717096999999999</c:v>
                </c:pt>
                <c:pt idx="3756">
                  <c:v>29.717873000000001</c:v>
                </c:pt>
                <c:pt idx="3757">
                  <c:v>29.718126999999999</c:v>
                </c:pt>
                <c:pt idx="3758">
                  <c:v>29.718150000000001</c:v>
                </c:pt>
                <c:pt idx="3759">
                  <c:v>29.71846</c:v>
                </c:pt>
                <c:pt idx="3760">
                  <c:v>29.720050000000001</c:v>
                </c:pt>
                <c:pt idx="3761">
                  <c:v>29.72101</c:v>
                </c:pt>
                <c:pt idx="3762">
                  <c:v>29.721513000000002</c:v>
                </c:pt>
                <c:pt idx="3763">
                  <c:v>29.72186</c:v>
                </c:pt>
                <c:pt idx="3764">
                  <c:v>29.722403</c:v>
                </c:pt>
                <c:pt idx="3765">
                  <c:v>29.72259</c:v>
                </c:pt>
                <c:pt idx="3766">
                  <c:v>29.722712999999992</c:v>
                </c:pt>
                <c:pt idx="3767">
                  <c:v>29.723125</c:v>
                </c:pt>
                <c:pt idx="3768">
                  <c:v>29.723455000000001</c:v>
                </c:pt>
                <c:pt idx="3769">
                  <c:v>29.723579000000001</c:v>
                </c:pt>
                <c:pt idx="3770">
                  <c:v>29.72418</c:v>
                </c:pt>
                <c:pt idx="3771">
                  <c:v>29.725370000000002</c:v>
                </c:pt>
                <c:pt idx="3772">
                  <c:v>29.727302000000002</c:v>
                </c:pt>
                <c:pt idx="3773">
                  <c:v>29.727307</c:v>
                </c:pt>
                <c:pt idx="3774">
                  <c:v>29.727720000000001</c:v>
                </c:pt>
                <c:pt idx="3775">
                  <c:v>29.727733000000001</c:v>
                </c:pt>
                <c:pt idx="3776">
                  <c:v>29.727907999999999</c:v>
                </c:pt>
                <c:pt idx="3777">
                  <c:v>29.727983999999999</c:v>
                </c:pt>
                <c:pt idx="3778">
                  <c:v>29.728691000000001</c:v>
                </c:pt>
                <c:pt idx="3779">
                  <c:v>29.728731</c:v>
                </c:pt>
                <c:pt idx="3780">
                  <c:v>29.72908</c:v>
                </c:pt>
                <c:pt idx="3781">
                  <c:v>29.729102999999991</c:v>
                </c:pt>
                <c:pt idx="3782">
                  <c:v>29.729240000000001</c:v>
                </c:pt>
                <c:pt idx="3783">
                  <c:v>29.72925</c:v>
                </c:pt>
                <c:pt idx="3784">
                  <c:v>29.729913</c:v>
                </c:pt>
                <c:pt idx="3785">
                  <c:v>29.729962</c:v>
                </c:pt>
                <c:pt idx="3786">
                  <c:v>29.730440999999999</c:v>
                </c:pt>
                <c:pt idx="3787">
                  <c:v>29.730446000000001</c:v>
                </c:pt>
                <c:pt idx="3788">
                  <c:v>29.730460000000001</c:v>
                </c:pt>
                <c:pt idx="3789">
                  <c:v>29.730637000000002</c:v>
                </c:pt>
                <c:pt idx="3790">
                  <c:v>29.731051999999998</c:v>
                </c:pt>
                <c:pt idx="3791">
                  <c:v>29.731518000000001</c:v>
                </c:pt>
                <c:pt idx="3792">
                  <c:v>29.731649999999991</c:v>
                </c:pt>
                <c:pt idx="3793">
                  <c:v>29.7317</c:v>
                </c:pt>
                <c:pt idx="3794">
                  <c:v>29.731919999999999</c:v>
                </c:pt>
                <c:pt idx="3795">
                  <c:v>29.732106000000002</c:v>
                </c:pt>
                <c:pt idx="3796">
                  <c:v>29.732298</c:v>
                </c:pt>
                <c:pt idx="3797">
                  <c:v>29.732371000000001</c:v>
                </c:pt>
                <c:pt idx="3798">
                  <c:v>29.732869999999991</c:v>
                </c:pt>
                <c:pt idx="3799">
                  <c:v>29.733550000000001</c:v>
                </c:pt>
                <c:pt idx="3800">
                  <c:v>29.73368</c:v>
                </c:pt>
                <c:pt idx="3801">
                  <c:v>29.733703999999999</c:v>
                </c:pt>
                <c:pt idx="3802">
                  <c:v>29.733706000000002</c:v>
                </c:pt>
                <c:pt idx="3803">
                  <c:v>29.733706000000002</c:v>
                </c:pt>
                <c:pt idx="3804">
                  <c:v>29.733740000000001</c:v>
                </c:pt>
                <c:pt idx="3805">
                  <c:v>29.733820000000001</c:v>
                </c:pt>
                <c:pt idx="3806">
                  <c:v>29.734079999999999</c:v>
                </c:pt>
                <c:pt idx="3807">
                  <c:v>29.734252999999999</c:v>
                </c:pt>
                <c:pt idx="3808">
                  <c:v>29.734383999999999</c:v>
                </c:pt>
                <c:pt idx="3809">
                  <c:v>29.734559000000001</c:v>
                </c:pt>
                <c:pt idx="3810">
                  <c:v>29.734629999999999</c:v>
                </c:pt>
                <c:pt idx="3811">
                  <c:v>29.734649999999991</c:v>
                </c:pt>
                <c:pt idx="3812">
                  <c:v>29.734943000000001</c:v>
                </c:pt>
                <c:pt idx="3813">
                  <c:v>29.73498</c:v>
                </c:pt>
                <c:pt idx="3814">
                  <c:v>29.735081999999991</c:v>
                </c:pt>
                <c:pt idx="3815">
                  <c:v>29.73509</c:v>
                </c:pt>
                <c:pt idx="3816">
                  <c:v>29.735095000000001</c:v>
                </c:pt>
                <c:pt idx="3817">
                  <c:v>29.735189999999999</c:v>
                </c:pt>
                <c:pt idx="3818">
                  <c:v>29.735317999999999</c:v>
                </c:pt>
                <c:pt idx="3819">
                  <c:v>29.735506999999991</c:v>
                </c:pt>
                <c:pt idx="3820">
                  <c:v>29.735741000000001</c:v>
                </c:pt>
                <c:pt idx="3821">
                  <c:v>29.735790000000001</c:v>
                </c:pt>
                <c:pt idx="3822">
                  <c:v>29.73584</c:v>
                </c:pt>
                <c:pt idx="3823">
                  <c:v>29.736217</c:v>
                </c:pt>
                <c:pt idx="3824">
                  <c:v>29.736557999999999</c:v>
                </c:pt>
                <c:pt idx="3825">
                  <c:v>29.736560000000001</c:v>
                </c:pt>
                <c:pt idx="3826">
                  <c:v>29.73658</c:v>
                </c:pt>
                <c:pt idx="3827">
                  <c:v>29.73658</c:v>
                </c:pt>
                <c:pt idx="3828">
                  <c:v>29.736623999999999</c:v>
                </c:pt>
                <c:pt idx="3829">
                  <c:v>29.73686</c:v>
                </c:pt>
                <c:pt idx="3830">
                  <c:v>29.736969999999999</c:v>
                </c:pt>
                <c:pt idx="3831">
                  <c:v>29.737076999999999</c:v>
                </c:pt>
                <c:pt idx="3832">
                  <c:v>29.737224999999999</c:v>
                </c:pt>
                <c:pt idx="3833">
                  <c:v>29.737480000000001</c:v>
                </c:pt>
                <c:pt idx="3834">
                  <c:v>29.737971000000009</c:v>
                </c:pt>
                <c:pt idx="3835">
                  <c:v>29.737981999999999</c:v>
                </c:pt>
                <c:pt idx="3836">
                  <c:v>29.73837</c:v>
                </c:pt>
                <c:pt idx="3837">
                  <c:v>29.738548999999999</c:v>
                </c:pt>
                <c:pt idx="3838">
                  <c:v>29.739260000000009</c:v>
                </c:pt>
                <c:pt idx="3839">
                  <c:v>29.7394</c:v>
                </c:pt>
                <c:pt idx="3840">
                  <c:v>29.739409999999999</c:v>
                </c:pt>
                <c:pt idx="3841">
                  <c:v>29.739445</c:v>
                </c:pt>
                <c:pt idx="3842">
                  <c:v>29.739512999999999</c:v>
                </c:pt>
                <c:pt idx="3843">
                  <c:v>29.739920000000001</c:v>
                </c:pt>
                <c:pt idx="3844">
                  <c:v>29.739936</c:v>
                </c:pt>
                <c:pt idx="3845">
                  <c:v>29.739992000000001</c:v>
                </c:pt>
                <c:pt idx="3846">
                  <c:v>29.740576000000001</c:v>
                </c:pt>
                <c:pt idx="3847">
                  <c:v>29.74126</c:v>
                </c:pt>
                <c:pt idx="3848">
                  <c:v>29.741304</c:v>
                </c:pt>
                <c:pt idx="3849">
                  <c:v>29.741814999999999</c:v>
                </c:pt>
                <c:pt idx="3850">
                  <c:v>29.74192</c:v>
                </c:pt>
                <c:pt idx="3851">
                  <c:v>29.742190000000001</c:v>
                </c:pt>
                <c:pt idx="3852">
                  <c:v>29.743179999999999</c:v>
                </c:pt>
                <c:pt idx="3853">
                  <c:v>29.743621000000001</c:v>
                </c:pt>
                <c:pt idx="3854">
                  <c:v>29.743621000000001</c:v>
                </c:pt>
                <c:pt idx="3855">
                  <c:v>29.74363</c:v>
                </c:pt>
                <c:pt idx="3856">
                  <c:v>29.74372</c:v>
                </c:pt>
                <c:pt idx="3857">
                  <c:v>29.744135</c:v>
                </c:pt>
                <c:pt idx="3858">
                  <c:v>29.74503</c:v>
                </c:pt>
                <c:pt idx="3859">
                  <c:v>29.745439999999991</c:v>
                </c:pt>
                <c:pt idx="3860">
                  <c:v>29.745609000000002</c:v>
                </c:pt>
                <c:pt idx="3861">
                  <c:v>29.746009999999991</c:v>
                </c:pt>
                <c:pt idx="3862">
                  <c:v>29.746019</c:v>
                </c:pt>
                <c:pt idx="3863">
                  <c:v>29.746400000000001</c:v>
                </c:pt>
                <c:pt idx="3864">
                  <c:v>29.746549999999989</c:v>
                </c:pt>
                <c:pt idx="3865">
                  <c:v>29.747440000000001</c:v>
                </c:pt>
                <c:pt idx="3866">
                  <c:v>29.747800000000009</c:v>
                </c:pt>
                <c:pt idx="3867">
                  <c:v>29.747800000000009</c:v>
                </c:pt>
                <c:pt idx="3868">
                  <c:v>29.747962999999999</c:v>
                </c:pt>
                <c:pt idx="3869">
                  <c:v>29.748211000000001</c:v>
                </c:pt>
                <c:pt idx="3870">
                  <c:v>29.74858</c:v>
                </c:pt>
                <c:pt idx="3871">
                  <c:v>29.748899000000002</c:v>
                </c:pt>
                <c:pt idx="3872">
                  <c:v>29.74916</c:v>
                </c:pt>
                <c:pt idx="3873">
                  <c:v>29.749383999999999</c:v>
                </c:pt>
                <c:pt idx="3874">
                  <c:v>29.750610000000002</c:v>
                </c:pt>
                <c:pt idx="3875">
                  <c:v>29.750971</c:v>
                </c:pt>
                <c:pt idx="3876">
                  <c:v>29.751300000000001</c:v>
                </c:pt>
                <c:pt idx="3877">
                  <c:v>29.751776</c:v>
                </c:pt>
                <c:pt idx="3878">
                  <c:v>29.752050000000001</c:v>
                </c:pt>
                <c:pt idx="3879">
                  <c:v>29.752189999999999</c:v>
                </c:pt>
                <c:pt idx="3880">
                  <c:v>29.752231999999999</c:v>
                </c:pt>
                <c:pt idx="3881">
                  <c:v>29.752459000000002</c:v>
                </c:pt>
                <c:pt idx="3882">
                  <c:v>29.752680000000002</c:v>
                </c:pt>
                <c:pt idx="3883">
                  <c:v>29.75273</c:v>
                </c:pt>
                <c:pt idx="3884">
                  <c:v>29.752797999999991</c:v>
                </c:pt>
                <c:pt idx="3885">
                  <c:v>29.752882</c:v>
                </c:pt>
                <c:pt idx="3886">
                  <c:v>29.753</c:v>
                </c:pt>
                <c:pt idx="3887">
                  <c:v>29.753021</c:v>
                </c:pt>
                <c:pt idx="3888">
                  <c:v>29.753167000000001</c:v>
                </c:pt>
                <c:pt idx="3889">
                  <c:v>29.75328</c:v>
                </c:pt>
                <c:pt idx="3890">
                  <c:v>29.753457999999991</c:v>
                </c:pt>
                <c:pt idx="3891">
                  <c:v>29.753713000000001</c:v>
                </c:pt>
                <c:pt idx="3892">
                  <c:v>29.753927000000001</c:v>
                </c:pt>
                <c:pt idx="3893">
                  <c:v>29.754090000000001</c:v>
                </c:pt>
                <c:pt idx="3894">
                  <c:v>29.754384000000009</c:v>
                </c:pt>
                <c:pt idx="3895">
                  <c:v>29.754760000000001</c:v>
                </c:pt>
                <c:pt idx="3896">
                  <c:v>29.754809000000009</c:v>
                </c:pt>
                <c:pt idx="3897">
                  <c:v>29.755222</c:v>
                </c:pt>
                <c:pt idx="3898">
                  <c:v>29.755230000000001</c:v>
                </c:pt>
                <c:pt idx="3899">
                  <c:v>29.755417000000001</c:v>
                </c:pt>
                <c:pt idx="3900">
                  <c:v>29.755549999999989</c:v>
                </c:pt>
                <c:pt idx="3901">
                  <c:v>29.755579999999991</c:v>
                </c:pt>
                <c:pt idx="3902">
                  <c:v>29.755641000000001</c:v>
                </c:pt>
                <c:pt idx="3903">
                  <c:v>29.755659999999999</c:v>
                </c:pt>
                <c:pt idx="3904">
                  <c:v>29.75583</c:v>
                </c:pt>
                <c:pt idx="3905">
                  <c:v>29.755852000000001</c:v>
                </c:pt>
                <c:pt idx="3906">
                  <c:v>29.756810000000009</c:v>
                </c:pt>
                <c:pt idx="3907">
                  <c:v>29.758723</c:v>
                </c:pt>
                <c:pt idx="3908">
                  <c:v>29.759519999999991</c:v>
                </c:pt>
                <c:pt idx="3909">
                  <c:v>29.759640000000001</c:v>
                </c:pt>
                <c:pt idx="3910">
                  <c:v>29.759679999999999</c:v>
                </c:pt>
                <c:pt idx="3911">
                  <c:v>29.759679999999999</c:v>
                </c:pt>
                <c:pt idx="3912">
                  <c:v>29.760289</c:v>
                </c:pt>
                <c:pt idx="3913">
                  <c:v>29.760449999999992</c:v>
                </c:pt>
                <c:pt idx="3914">
                  <c:v>29.760449999999992</c:v>
                </c:pt>
                <c:pt idx="3915">
                  <c:v>29.760449999999992</c:v>
                </c:pt>
                <c:pt idx="3916">
                  <c:v>29.76069</c:v>
                </c:pt>
                <c:pt idx="3917">
                  <c:v>29.760870000000001</c:v>
                </c:pt>
                <c:pt idx="3918">
                  <c:v>29.761099999999999</c:v>
                </c:pt>
                <c:pt idx="3919">
                  <c:v>29.761132</c:v>
                </c:pt>
                <c:pt idx="3920">
                  <c:v>29.761590000000002</c:v>
                </c:pt>
                <c:pt idx="3921">
                  <c:v>29.761710000000001</c:v>
                </c:pt>
                <c:pt idx="3922">
                  <c:v>29.762058</c:v>
                </c:pt>
                <c:pt idx="3923">
                  <c:v>29.762221</c:v>
                </c:pt>
                <c:pt idx="3924">
                  <c:v>29.763445999999991</c:v>
                </c:pt>
                <c:pt idx="3925">
                  <c:v>29.76352</c:v>
                </c:pt>
                <c:pt idx="3926">
                  <c:v>29.763995999999999</c:v>
                </c:pt>
                <c:pt idx="3927">
                  <c:v>29.764279999999999</c:v>
                </c:pt>
                <c:pt idx="3928">
                  <c:v>29.76437</c:v>
                </c:pt>
                <c:pt idx="3929">
                  <c:v>29.764420000000001</c:v>
                </c:pt>
                <c:pt idx="3930">
                  <c:v>29.76558</c:v>
                </c:pt>
                <c:pt idx="3931">
                  <c:v>29.765895</c:v>
                </c:pt>
                <c:pt idx="3932">
                  <c:v>29.766179999999991</c:v>
                </c:pt>
                <c:pt idx="3933">
                  <c:v>29.766369999999991</c:v>
                </c:pt>
                <c:pt idx="3934">
                  <c:v>29.76709</c:v>
                </c:pt>
                <c:pt idx="3935">
                  <c:v>29.767209999999992</c:v>
                </c:pt>
                <c:pt idx="3936">
                  <c:v>29.767309999999991</c:v>
                </c:pt>
                <c:pt idx="3937">
                  <c:v>29.770399999999999</c:v>
                </c:pt>
                <c:pt idx="3938">
                  <c:v>29.770720000000001</c:v>
                </c:pt>
                <c:pt idx="3939">
                  <c:v>29.770938999999991</c:v>
                </c:pt>
                <c:pt idx="3940">
                  <c:v>29.771329999999999</c:v>
                </c:pt>
                <c:pt idx="3941">
                  <c:v>29.771370000000001</c:v>
                </c:pt>
                <c:pt idx="3942">
                  <c:v>29.771909999999991</c:v>
                </c:pt>
                <c:pt idx="3943">
                  <c:v>29.771999999999991</c:v>
                </c:pt>
                <c:pt idx="3944">
                  <c:v>29.772247</c:v>
                </c:pt>
                <c:pt idx="3945">
                  <c:v>29.772383999999999</c:v>
                </c:pt>
                <c:pt idx="3946">
                  <c:v>29.772448000000001</c:v>
                </c:pt>
                <c:pt idx="3947">
                  <c:v>29.77272</c:v>
                </c:pt>
                <c:pt idx="3948">
                  <c:v>29.773</c:v>
                </c:pt>
                <c:pt idx="3949">
                  <c:v>29.773700999999999</c:v>
                </c:pt>
                <c:pt idx="3950">
                  <c:v>29.774844999999999</c:v>
                </c:pt>
                <c:pt idx="3951">
                  <c:v>29.775151999999999</c:v>
                </c:pt>
                <c:pt idx="3952">
                  <c:v>29.775680000000001</c:v>
                </c:pt>
                <c:pt idx="3953">
                  <c:v>29.775739999999988</c:v>
                </c:pt>
                <c:pt idx="3954">
                  <c:v>29.775880000000001</c:v>
                </c:pt>
                <c:pt idx="3955">
                  <c:v>29.775956999999991</c:v>
                </c:pt>
                <c:pt idx="3956">
                  <c:v>29.776540000000001</c:v>
                </c:pt>
                <c:pt idx="3957">
                  <c:v>29.776599999999991</c:v>
                </c:pt>
                <c:pt idx="3958">
                  <c:v>29.776610000000002</c:v>
                </c:pt>
                <c:pt idx="3959">
                  <c:v>29.776669999999999</c:v>
                </c:pt>
                <c:pt idx="3960">
                  <c:v>29.77703</c:v>
                </c:pt>
                <c:pt idx="3961">
                  <c:v>29.777360000000009</c:v>
                </c:pt>
                <c:pt idx="3962">
                  <c:v>29.7776</c:v>
                </c:pt>
                <c:pt idx="3963">
                  <c:v>29.777750000000001</c:v>
                </c:pt>
                <c:pt idx="3964">
                  <c:v>29.77861</c:v>
                </c:pt>
                <c:pt idx="3965">
                  <c:v>29.77928</c:v>
                </c:pt>
                <c:pt idx="3966">
                  <c:v>29.779299999999999</c:v>
                </c:pt>
                <c:pt idx="3967">
                  <c:v>29.78003</c:v>
                </c:pt>
                <c:pt idx="3968">
                  <c:v>29.78004</c:v>
                </c:pt>
                <c:pt idx="3969">
                  <c:v>29.780529999999992</c:v>
                </c:pt>
                <c:pt idx="3970">
                  <c:v>29.780698000000001</c:v>
                </c:pt>
                <c:pt idx="3971">
                  <c:v>29.781120000000001</c:v>
                </c:pt>
                <c:pt idx="3972">
                  <c:v>29.781179000000002</c:v>
                </c:pt>
                <c:pt idx="3973">
                  <c:v>29.781596</c:v>
                </c:pt>
                <c:pt idx="3974">
                  <c:v>29.781929000000002</c:v>
                </c:pt>
                <c:pt idx="3975">
                  <c:v>29.782260000000001</c:v>
                </c:pt>
                <c:pt idx="3976">
                  <c:v>29.78237</c:v>
                </c:pt>
                <c:pt idx="3977">
                  <c:v>29.782401</c:v>
                </c:pt>
                <c:pt idx="3978">
                  <c:v>29.78253999999999</c:v>
                </c:pt>
                <c:pt idx="3979">
                  <c:v>29.78272999999999</c:v>
                </c:pt>
                <c:pt idx="3980">
                  <c:v>29.782910000000001</c:v>
                </c:pt>
                <c:pt idx="3981">
                  <c:v>29.78332</c:v>
                </c:pt>
                <c:pt idx="3982">
                  <c:v>29.783650000000002</c:v>
                </c:pt>
                <c:pt idx="3983">
                  <c:v>29.784956000000001</c:v>
                </c:pt>
                <c:pt idx="3984">
                  <c:v>29.785291999999991</c:v>
                </c:pt>
                <c:pt idx="3985">
                  <c:v>29.785305999999991</c:v>
                </c:pt>
                <c:pt idx="3986">
                  <c:v>29.78575</c:v>
                </c:pt>
                <c:pt idx="3987">
                  <c:v>29.786103000000001</c:v>
                </c:pt>
                <c:pt idx="3988">
                  <c:v>29.786263999999999</c:v>
                </c:pt>
                <c:pt idx="3989">
                  <c:v>29.786379</c:v>
                </c:pt>
                <c:pt idx="3990">
                  <c:v>29.786731</c:v>
                </c:pt>
                <c:pt idx="3991">
                  <c:v>29.786740000000002</c:v>
                </c:pt>
                <c:pt idx="3992">
                  <c:v>29.786909999999999</c:v>
                </c:pt>
                <c:pt idx="3993">
                  <c:v>29.786967000000001</c:v>
                </c:pt>
                <c:pt idx="3994">
                  <c:v>29.787143</c:v>
                </c:pt>
                <c:pt idx="3995">
                  <c:v>29.787189999999999</c:v>
                </c:pt>
                <c:pt idx="3996">
                  <c:v>29.788373</c:v>
                </c:pt>
                <c:pt idx="3997">
                  <c:v>29.788712999999991</c:v>
                </c:pt>
                <c:pt idx="3998">
                  <c:v>29.788969999999999</c:v>
                </c:pt>
                <c:pt idx="3999">
                  <c:v>29.78913</c:v>
                </c:pt>
                <c:pt idx="4000">
                  <c:v>29.789370000000002</c:v>
                </c:pt>
                <c:pt idx="4001">
                  <c:v>29.789390999999991</c:v>
                </c:pt>
                <c:pt idx="4002">
                  <c:v>29.789456000000001</c:v>
                </c:pt>
                <c:pt idx="4003">
                  <c:v>29.78952</c:v>
                </c:pt>
                <c:pt idx="4004">
                  <c:v>29.789586</c:v>
                </c:pt>
                <c:pt idx="4005">
                  <c:v>29.790171000000001</c:v>
                </c:pt>
                <c:pt idx="4006">
                  <c:v>29.79034</c:v>
                </c:pt>
                <c:pt idx="4007">
                  <c:v>29.790469999999999</c:v>
                </c:pt>
                <c:pt idx="4008">
                  <c:v>29.790479999999999</c:v>
                </c:pt>
                <c:pt idx="4009">
                  <c:v>29.790507000000002</c:v>
                </c:pt>
                <c:pt idx="4010">
                  <c:v>29.79064</c:v>
                </c:pt>
                <c:pt idx="4011">
                  <c:v>29.790669999999999</c:v>
                </c:pt>
                <c:pt idx="4012">
                  <c:v>29.79091</c:v>
                </c:pt>
                <c:pt idx="4013">
                  <c:v>29.790917</c:v>
                </c:pt>
                <c:pt idx="4014">
                  <c:v>29.791117</c:v>
                </c:pt>
                <c:pt idx="4015">
                  <c:v>29.791122000000001</c:v>
                </c:pt>
                <c:pt idx="4016">
                  <c:v>29.791262</c:v>
                </c:pt>
                <c:pt idx="4017">
                  <c:v>29.791319999999999</c:v>
                </c:pt>
                <c:pt idx="4018">
                  <c:v>29.791989999999991</c:v>
                </c:pt>
                <c:pt idx="4019">
                  <c:v>29.792173999999999</c:v>
                </c:pt>
                <c:pt idx="4020">
                  <c:v>29.792308999999999</c:v>
                </c:pt>
                <c:pt idx="4021">
                  <c:v>29.792308999999999</c:v>
                </c:pt>
                <c:pt idx="4022">
                  <c:v>29.792308999999999</c:v>
                </c:pt>
                <c:pt idx="4023">
                  <c:v>29.792308999999999</c:v>
                </c:pt>
                <c:pt idx="4024">
                  <c:v>29.792308999999999</c:v>
                </c:pt>
                <c:pt idx="4025">
                  <c:v>29.792308999999999</c:v>
                </c:pt>
                <c:pt idx="4026">
                  <c:v>29.792308999999999</c:v>
                </c:pt>
                <c:pt idx="4027">
                  <c:v>29.79297</c:v>
                </c:pt>
                <c:pt idx="4028">
                  <c:v>29.793247000000001</c:v>
                </c:pt>
                <c:pt idx="4029">
                  <c:v>29.793399999999991</c:v>
                </c:pt>
                <c:pt idx="4030">
                  <c:v>29.79344</c:v>
                </c:pt>
                <c:pt idx="4031">
                  <c:v>29.793849999999999</c:v>
                </c:pt>
                <c:pt idx="4032">
                  <c:v>29.794886000000009</c:v>
                </c:pt>
                <c:pt idx="4033">
                  <c:v>29.796130000000002</c:v>
                </c:pt>
                <c:pt idx="4034">
                  <c:v>29.796700000000001</c:v>
                </c:pt>
                <c:pt idx="4035">
                  <c:v>29.798092</c:v>
                </c:pt>
                <c:pt idx="4036">
                  <c:v>29.79852</c:v>
                </c:pt>
                <c:pt idx="4037">
                  <c:v>29.798829999999999</c:v>
                </c:pt>
                <c:pt idx="4038">
                  <c:v>29.798924</c:v>
                </c:pt>
                <c:pt idx="4039">
                  <c:v>29.799595</c:v>
                </c:pt>
                <c:pt idx="4040">
                  <c:v>29.799785</c:v>
                </c:pt>
                <c:pt idx="4041">
                  <c:v>29.799802</c:v>
                </c:pt>
                <c:pt idx="4042">
                  <c:v>29.8002</c:v>
                </c:pt>
                <c:pt idx="4043">
                  <c:v>29.800699999999999</c:v>
                </c:pt>
                <c:pt idx="4044">
                  <c:v>29.800991</c:v>
                </c:pt>
                <c:pt idx="4045">
                  <c:v>29.801079999999999</c:v>
                </c:pt>
                <c:pt idx="4046">
                  <c:v>29.801600000000001</c:v>
                </c:pt>
                <c:pt idx="4047">
                  <c:v>29.80162</c:v>
                </c:pt>
                <c:pt idx="4048">
                  <c:v>29.802122000000001</c:v>
                </c:pt>
                <c:pt idx="4049">
                  <c:v>29.802122000000001</c:v>
                </c:pt>
                <c:pt idx="4050">
                  <c:v>29.802122000000001</c:v>
                </c:pt>
                <c:pt idx="4051">
                  <c:v>29.802122000000001</c:v>
                </c:pt>
                <c:pt idx="4052">
                  <c:v>29.802122000000001</c:v>
                </c:pt>
                <c:pt idx="4053">
                  <c:v>29.802122000000001</c:v>
                </c:pt>
                <c:pt idx="4054">
                  <c:v>29.802122000000001</c:v>
                </c:pt>
                <c:pt idx="4055">
                  <c:v>29.802122000000001</c:v>
                </c:pt>
                <c:pt idx="4056">
                  <c:v>29.802122000000001</c:v>
                </c:pt>
                <c:pt idx="4057">
                  <c:v>29.802122000000001</c:v>
                </c:pt>
                <c:pt idx="4058">
                  <c:v>29.802122000000001</c:v>
                </c:pt>
                <c:pt idx="4059">
                  <c:v>29.802122000000001</c:v>
                </c:pt>
                <c:pt idx="4060">
                  <c:v>29.802122000000001</c:v>
                </c:pt>
                <c:pt idx="4061">
                  <c:v>29.802122000000001</c:v>
                </c:pt>
                <c:pt idx="4062">
                  <c:v>29.802122000000001</c:v>
                </c:pt>
                <c:pt idx="4063">
                  <c:v>29.802122000000001</c:v>
                </c:pt>
                <c:pt idx="4064">
                  <c:v>29.802122000000001</c:v>
                </c:pt>
                <c:pt idx="4065">
                  <c:v>29.802122000000001</c:v>
                </c:pt>
                <c:pt idx="4066">
                  <c:v>29.802122000000001</c:v>
                </c:pt>
                <c:pt idx="4067">
                  <c:v>29.802122000000001</c:v>
                </c:pt>
                <c:pt idx="4068">
                  <c:v>29.802122000000001</c:v>
                </c:pt>
                <c:pt idx="4069">
                  <c:v>29.802122000000001</c:v>
                </c:pt>
                <c:pt idx="4070">
                  <c:v>29.802122000000001</c:v>
                </c:pt>
                <c:pt idx="4071">
                  <c:v>29.802122000000001</c:v>
                </c:pt>
                <c:pt idx="4072">
                  <c:v>29.802122000000001</c:v>
                </c:pt>
                <c:pt idx="4073">
                  <c:v>29.802122000000001</c:v>
                </c:pt>
                <c:pt idx="4074">
                  <c:v>29.802122000000001</c:v>
                </c:pt>
                <c:pt idx="4075">
                  <c:v>29.802122000000001</c:v>
                </c:pt>
                <c:pt idx="4076">
                  <c:v>29.802122000000001</c:v>
                </c:pt>
                <c:pt idx="4077">
                  <c:v>29.802122000000001</c:v>
                </c:pt>
                <c:pt idx="4078">
                  <c:v>29.802122000000001</c:v>
                </c:pt>
                <c:pt idx="4079">
                  <c:v>29.802122000000001</c:v>
                </c:pt>
                <c:pt idx="4080">
                  <c:v>29.802122000000001</c:v>
                </c:pt>
                <c:pt idx="4081">
                  <c:v>29.802122000000001</c:v>
                </c:pt>
                <c:pt idx="4082">
                  <c:v>29.802122000000001</c:v>
                </c:pt>
                <c:pt idx="4083">
                  <c:v>29.802122000000001</c:v>
                </c:pt>
                <c:pt idx="4084">
                  <c:v>29.802122000000001</c:v>
                </c:pt>
                <c:pt idx="4085">
                  <c:v>29.802122000000001</c:v>
                </c:pt>
                <c:pt idx="4086">
                  <c:v>29.802122000000001</c:v>
                </c:pt>
                <c:pt idx="4087">
                  <c:v>29.802122000000001</c:v>
                </c:pt>
                <c:pt idx="4088">
                  <c:v>29.802122000000001</c:v>
                </c:pt>
                <c:pt idx="4089">
                  <c:v>29.802122000000001</c:v>
                </c:pt>
                <c:pt idx="4090">
                  <c:v>29.802122000000001</c:v>
                </c:pt>
                <c:pt idx="4091">
                  <c:v>29.802122000000001</c:v>
                </c:pt>
                <c:pt idx="4092">
                  <c:v>29.802122000000001</c:v>
                </c:pt>
                <c:pt idx="4093">
                  <c:v>29.802122000000001</c:v>
                </c:pt>
                <c:pt idx="4094">
                  <c:v>29.802122000000001</c:v>
                </c:pt>
                <c:pt idx="4095">
                  <c:v>29.802122000000001</c:v>
                </c:pt>
                <c:pt idx="4096">
                  <c:v>29.802122000000001</c:v>
                </c:pt>
                <c:pt idx="4097">
                  <c:v>29.802122000000001</c:v>
                </c:pt>
                <c:pt idx="4098">
                  <c:v>29.802122000000001</c:v>
                </c:pt>
                <c:pt idx="4099">
                  <c:v>29.802122000000001</c:v>
                </c:pt>
                <c:pt idx="4100">
                  <c:v>29.802122000000001</c:v>
                </c:pt>
                <c:pt idx="4101">
                  <c:v>29.802122000000001</c:v>
                </c:pt>
                <c:pt idx="4102">
                  <c:v>29.802122000000001</c:v>
                </c:pt>
                <c:pt idx="4103">
                  <c:v>29.802122000000001</c:v>
                </c:pt>
                <c:pt idx="4104">
                  <c:v>29.802122000000001</c:v>
                </c:pt>
                <c:pt idx="4105">
                  <c:v>29.802122000000001</c:v>
                </c:pt>
                <c:pt idx="4106">
                  <c:v>29.802122000000001</c:v>
                </c:pt>
                <c:pt idx="4107">
                  <c:v>29.802122000000001</c:v>
                </c:pt>
                <c:pt idx="4108">
                  <c:v>29.802122000000001</c:v>
                </c:pt>
                <c:pt idx="4109">
                  <c:v>29.802122000000001</c:v>
                </c:pt>
                <c:pt idx="4110">
                  <c:v>29.802122000000001</c:v>
                </c:pt>
                <c:pt idx="4111">
                  <c:v>29.802122000000001</c:v>
                </c:pt>
                <c:pt idx="4112">
                  <c:v>29.802122000000001</c:v>
                </c:pt>
                <c:pt idx="4113">
                  <c:v>29.802122000000001</c:v>
                </c:pt>
                <c:pt idx="4114">
                  <c:v>29.802122000000001</c:v>
                </c:pt>
                <c:pt idx="4115">
                  <c:v>29.802122000000001</c:v>
                </c:pt>
                <c:pt idx="4116">
                  <c:v>29.802122000000001</c:v>
                </c:pt>
                <c:pt idx="4117">
                  <c:v>29.802122000000001</c:v>
                </c:pt>
                <c:pt idx="4118">
                  <c:v>29.802122000000001</c:v>
                </c:pt>
                <c:pt idx="4119">
                  <c:v>29.802122000000001</c:v>
                </c:pt>
                <c:pt idx="4120">
                  <c:v>29.802122000000001</c:v>
                </c:pt>
                <c:pt idx="4121">
                  <c:v>29.802122000000001</c:v>
                </c:pt>
                <c:pt idx="4122">
                  <c:v>29.802122000000001</c:v>
                </c:pt>
                <c:pt idx="4123">
                  <c:v>29.802122000000001</c:v>
                </c:pt>
                <c:pt idx="4124">
                  <c:v>29.802122000000001</c:v>
                </c:pt>
                <c:pt idx="4125">
                  <c:v>29.802122000000001</c:v>
                </c:pt>
                <c:pt idx="4126">
                  <c:v>29.802122000000001</c:v>
                </c:pt>
                <c:pt idx="4127">
                  <c:v>29.802122000000001</c:v>
                </c:pt>
                <c:pt idx="4128">
                  <c:v>29.802122000000001</c:v>
                </c:pt>
                <c:pt idx="4129">
                  <c:v>29.802122000000001</c:v>
                </c:pt>
                <c:pt idx="4130">
                  <c:v>29.802122000000001</c:v>
                </c:pt>
                <c:pt idx="4131">
                  <c:v>29.802122000000001</c:v>
                </c:pt>
                <c:pt idx="4132">
                  <c:v>29.802122000000001</c:v>
                </c:pt>
                <c:pt idx="4133">
                  <c:v>29.802122000000001</c:v>
                </c:pt>
                <c:pt idx="4134">
                  <c:v>29.802122000000001</c:v>
                </c:pt>
                <c:pt idx="4135">
                  <c:v>29.802122000000001</c:v>
                </c:pt>
                <c:pt idx="4136">
                  <c:v>29.802122000000001</c:v>
                </c:pt>
                <c:pt idx="4137">
                  <c:v>29.802122000000001</c:v>
                </c:pt>
                <c:pt idx="4138">
                  <c:v>29.802122000000001</c:v>
                </c:pt>
                <c:pt idx="4139">
                  <c:v>29.802122000000001</c:v>
                </c:pt>
                <c:pt idx="4140">
                  <c:v>29.802122000000001</c:v>
                </c:pt>
                <c:pt idx="4141">
                  <c:v>29.802122000000001</c:v>
                </c:pt>
                <c:pt idx="4142">
                  <c:v>29.802122000000001</c:v>
                </c:pt>
                <c:pt idx="4143">
                  <c:v>29.802122000000001</c:v>
                </c:pt>
                <c:pt idx="4144">
                  <c:v>29.802122000000001</c:v>
                </c:pt>
                <c:pt idx="4145">
                  <c:v>29.802122000000001</c:v>
                </c:pt>
                <c:pt idx="4146">
                  <c:v>29.802122000000001</c:v>
                </c:pt>
                <c:pt idx="4147">
                  <c:v>29.802122000000001</c:v>
                </c:pt>
                <c:pt idx="4148">
                  <c:v>29.802122000000001</c:v>
                </c:pt>
                <c:pt idx="4149">
                  <c:v>29.802268000000009</c:v>
                </c:pt>
                <c:pt idx="4150">
                  <c:v>29.802499000000001</c:v>
                </c:pt>
                <c:pt idx="4151">
                  <c:v>29.802520000000001</c:v>
                </c:pt>
                <c:pt idx="4152">
                  <c:v>29.80293</c:v>
                </c:pt>
                <c:pt idx="4153">
                  <c:v>29.803570000000001</c:v>
                </c:pt>
                <c:pt idx="4154">
                  <c:v>29.80397</c:v>
                </c:pt>
                <c:pt idx="4155">
                  <c:v>29.804162999999999</c:v>
                </c:pt>
                <c:pt idx="4156">
                  <c:v>29.8047</c:v>
                </c:pt>
                <c:pt idx="4157">
                  <c:v>29.80574</c:v>
                </c:pt>
                <c:pt idx="4158">
                  <c:v>29.805835999999999</c:v>
                </c:pt>
                <c:pt idx="4159">
                  <c:v>29.806474000000001</c:v>
                </c:pt>
                <c:pt idx="4160">
                  <c:v>29.807289999999991</c:v>
                </c:pt>
                <c:pt idx="4161">
                  <c:v>29.808489999999999</c:v>
                </c:pt>
                <c:pt idx="4162">
                  <c:v>29.809284000000009</c:v>
                </c:pt>
                <c:pt idx="4163">
                  <c:v>29.80931</c:v>
                </c:pt>
                <c:pt idx="4164">
                  <c:v>29.809972999999999</c:v>
                </c:pt>
                <c:pt idx="4165">
                  <c:v>29.810220000000001</c:v>
                </c:pt>
                <c:pt idx="4166">
                  <c:v>29.810220000000001</c:v>
                </c:pt>
                <c:pt idx="4167">
                  <c:v>29.810376000000009</c:v>
                </c:pt>
                <c:pt idx="4168">
                  <c:v>29.810500000000001</c:v>
                </c:pt>
                <c:pt idx="4169">
                  <c:v>29.810554</c:v>
                </c:pt>
                <c:pt idx="4170">
                  <c:v>29.81061</c:v>
                </c:pt>
                <c:pt idx="4171">
                  <c:v>29.810639999999999</c:v>
                </c:pt>
                <c:pt idx="4172">
                  <c:v>29.81082</c:v>
                </c:pt>
                <c:pt idx="4173">
                  <c:v>29.811119999999999</c:v>
                </c:pt>
                <c:pt idx="4174">
                  <c:v>29.811250000000001</c:v>
                </c:pt>
                <c:pt idx="4175">
                  <c:v>29.811284000000001</c:v>
                </c:pt>
                <c:pt idx="4176">
                  <c:v>29.811769999999999</c:v>
                </c:pt>
                <c:pt idx="4177">
                  <c:v>29.811779999999999</c:v>
                </c:pt>
                <c:pt idx="4178">
                  <c:v>29.813800000000001</c:v>
                </c:pt>
                <c:pt idx="4179">
                  <c:v>29.816120000000009</c:v>
                </c:pt>
                <c:pt idx="4180">
                  <c:v>29.816233</c:v>
                </c:pt>
                <c:pt idx="4181">
                  <c:v>29.818546999999999</c:v>
                </c:pt>
                <c:pt idx="4182">
                  <c:v>29.81944</c:v>
                </c:pt>
                <c:pt idx="4183">
                  <c:v>29.81945</c:v>
                </c:pt>
                <c:pt idx="4184">
                  <c:v>29.820034</c:v>
                </c:pt>
                <c:pt idx="4185">
                  <c:v>29.820219999999999</c:v>
                </c:pt>
                <c:pt idx="4186">
                  <c:v>29.82048</c:v>
                </c:pt>
                <c:pt idx="4187">
                  <c:v>29.821155000000001</c:v>
                </c:pt>
                <c:pt idx="4188">
                  <c:v>29.821238999999991</c:v>
                </c:pt>
                <c:pt idx="4189">
                  <c:v>29.821280000000009</c:v>
                </c:pt>
                <c:pt idx="4190">
                  <c:v>29.821587999999991</c:v>
                </c:pt>
                <c:pt idx="4191">
                  <c:v>29.821770000000001</c:v>
                </c:pt>
                <c:pt idx="4192">
                  <c:v>29.822220000000002</c:v>
                </c:pt>
                <c:pt idx="4193">
                  <c:v>29.82358</c:v>
                </c:pt>
                <c:pt idx="4194">
                  <c:v>29.823706999999999</c:v>
                </c:pt>
                <c:pt idx="4195">
                  <c:v>29.824719999999999</c:v>
                </c:pt>
                <c:pt idx="4196">
                  <c:v>29.825299999999991</c:v>
                </c:pt>
                <c:pt idx="4197">
                  <c:v>29.825430000000001</c:v>
                </c:pt>
                <c:pt idx="4198">
                  <c:v>29.825980000000001</c:v>
                </c:pt>
                <c:pt idx="4199">
                  <c:v>29.827580000000001</c:v>
                </c:pt>
                <c:pt idx="4200">
                  <c:v>29.82865</c:v>
                </c:pt>
                <c:pt idx="4201">
                  <c:v>29.828773000000002</c:v>
                </c:pt>
                <c:pt idx="4202">
                  <c:v>29.829029999999999</c:v>
                </c:pt>
                <c:pt idx="4203">
                  <c:v>29.830006999999991</c:v>
                </c:pt>
                <c:pt idx="4204">
                  <c:v>29.830992999999999</c:v>
                </c:pt>
                <c:pt idx="4205">
                  <c:v>29.831396999999999</c:v>
                </c:pt>
                <c:pt idx="4206">
                  <c:v>29.831399000000001</c:v>
                </c:pt>
                <c:pt idx="4207">
                  <c:v>29.833143</c:v>
                </c:pt>
                <c:pt idx="4208">
                  <c:v>29.833539999999999</c:v>
                </c:pt>
                <c:pt idx="4209">
                  <c:v>29.833670000000001</c:v>
                </c:pt>
                <c:pt idx="4210">
                  <c:v>29.833701000000001</c:v>
                </c:pt>
                <c:pt idx="4211">
                  <c:v>29.833960000000001</c:v>
                </c:pt>
                <c:pt idx="4212">
                  <c:v>29.834381</c:v>
                </c:pt>
                <c:pt idx="4213">
                  <c:v>29.834679999999999</c:v>
                </c:pt>
                <c:pt idx="4214">
                  <c:v>29.8355</c:v>
                </c:pt>
                <c:pt idx="4215">
                  <c:v>29.835640000000001</c:v>
                </c:pt>
                <c:pt idx="4216">
                  <c:v>29.836639999999999</c:v>
                </c:pt>
                <c:pt idx="4217">
                  <c:v>29.839172999999999</c:v>
                </c:pt>
                <c:pt idx="4218">
                  <c:v>29.839635999999999</c:v>
                </c:pt>
                <c:pt idx="4219">
                  <c:v>29.839659999999999</c:v>
                </c:pt>
                <c:pt idx="4220">
                  <c:v>29.840439</c:v>
                </c:pt>
                <c:pt idx="4221">
                  <c:v>29.840859999999999</c:v>
                </c:pt>
                <c:pt idx="4222">
                  <c:v>29.84226</c:v>
                </c:pt>
                <c:pt idx="4223">
                  <c:v>29.842421000000002</c:v>
                </c:pt>
                <c:pt idx="4224">
                  <c:v>29.843119999999999</c:v>
                </c:pt>
                <c:pt idx="4225">
                  <c:v>29.843160999999991</c:v>
                </c:pt>
                <c:pt idx="4226">
                  <c:v>29.843309999999999</c:v>
                </c:pt>
                <c:pt idx="4227">
                  <c:v>29.844009</c:v>
                </c:pt>
                <c:pt idx="4228">
                  <c:v>29.844519999999999</c:v>
                </c:pt>
                <c:pt idx="4229">
                  <c:v>29.844626999999999</c:v>
                </c:pt>
                <c:pt idx="4230">
                  <c:v>29.845279999999999</c:v>
                </c:pt>
                <c:pt idx="4231">
                  <c:v>29.84657</c:v>
                </c:pt>
                <c:pt idx="4232">
                  <c:v>29.846601</c:v>
                </c:pt>
                <c:pt idx="4233">
                  <c:v>29.847439999999999</c:v>
                </c:pt>
                <c:pt idx="4234">
                  <c:v>29.84825</c:v>
                </c:pt>
                <c:pt idx="4235">
                  <c:v>29.848614000000001</c:v>
                </c:pt>
                <c:pt idx="4236">
                  <c:v>29.848780999999999</c:v>
                </c:pt>
                <c:pt idx="4237">
                  <c:v>29.850527</c:v>
                </c:pt>
                <c:pt idx="4238">
                  <c:v>29.850795999999999</c:v>
                </c:pt>
                <c:pt idx="4239">
                  <c:v>29.851542999999999</c:v>
                </c:pt>
                <c:pt idx="4240">
                  <c:v>29.852304</c:v>
                </c:pt>
                <c:pt idx="4241">
                  <c:v>29.853999000000009</c:v>
                </c:pt>
                <c:pt idx="4242">
                  <c:v>29.853999000000009</c:v>
                </c:pt>
                <c:pt idx="4243">
                  <c:v>29.853999000000009</c:v>
                </c:pt>
                <c:pt idx="4244">
                  <c:v>29.853999000000009</c:v>
                </c:pt>
                <c:pt idx="4245">
                  <c:v>29.853999000000009</c:v>
                </c:pt>
                <c:pt idx="4246">
                  <c:v>29.853999000000009</c:v>
                </c:pt>
                <c:pt idx="4247">
                  <c:v>29.853999000000009</c:v>
                </c:pt>
                <c:pt idx="4248">
                  <c:v>29.853999000000009</c:v>
                </c:pt>
                <c:pt idx="4249">
                  <c:v>29.853999000000009</c:v>
                </c:pt>
                <c:pt idx="4250">
                  <c:v>29.853999000000009</c:v>
                </c:pt>
                <c:pt idx="4251">
                  <c:v>29.853999000000009</c:v>
                </c:pt>
                <c:pt idx="4252">
                  <c:v>29.854247999999991</c:v>
                </c:pt>
                <c:pt idx="4253">
                  <c:v>29.855910000000009</c:v>
                </c:pt>
                <c:pt idx="4254">
                  <c:v>29.856210000000001</c:v>
                </c:pt>
                <c:pt idx="4255">
                  <c:v>29.856439999999999</c:v>
                </c:pt>
                <c:pt idx="4256">
                  <c:v>29.857272999999999</c:v>
                </c:pt>
                <c:pt idx="4257">
                  <c:v>29.857272999999999</c:v>
                </c:pt>
                <c:pt idx="4258">
                  <c:v>29.857272999999999</c:v>
                </c:pt>
                <c:pt idx="4259">
                  <c:v>29.857272999999999</c:v>
                </c:pt>
                <c:pt idx="4260">
                  <c:v>29.857272999999999</c:v>
                </c:pt>
                <c:pt idx="4261">
                  <c:v>29.857272999999999</c:v>
                </c:pt>
                <c:pt idx="4262">
                  <c:v>29.857272999999999</c:v>
                </c:pt>
                <c:pt idx="4263">
                  <c:v>29.857272999999999</c:v>
                </c:pt>
                <c:pt idx="4264">
                  <c:v>29.857272999999999</c:v>
                </c:pt>
                <c:pt idx="4265">
                  <c:v>29.857272999999999</c:v>
                </c:pt>
                <c:pt idx="4266">
                  <c:v>29.857272999999999</c:v>
                </c:pt>
                <c:pt idx="4267">
                  <c:v>29.857272999999999</c:v>
                </c:pt>
                <c:pt idx="4268">
                  <c:v>29.857272999999999</c:v>
                </c:pt>
                <c:pt idx="4269">
                  <c:v>29.857272999999999</c:v>
                </c:pt>
                <c:pt idx="4270">
                  <c:v>29.857272999999999</c:v>
                </c:pt>
                <c:pt idx="4271">
                  <c:v>29.857272999999999</c:v>
                </c:pt>
                <c:pt idx="4272">
                  <c:v>29.857272999999999</c:v>
                </c:pt>
                <c:pt idx="4273">
                  <c:v>29.857272999999999</c:v>
                </c:pt>
                <c:pt idx="4274">
                  <c:v>29.857272999999999</c:v>
                </c:pt>
                <c:pt idx="4275">
                  <c:v>29.857272999999999</c:v>
                </c:pt>
                <c:pt idx="4276">
                  <c:v>29.857749999999999</c:v>
                </c:pt>
                <c:pt idx="4277">
                  <c:v>29.857849999999999</c:v>
                </c:pt>
                <c:pt idx="4278">
                  <c:v>29.85792</c:v>
                </c:pt>
                <c:pt idx="4279">
                  <c:v>29.857949999999999</c:v>
                </c:pt>
                <c:pt idx="4280">
                  <c:v>29.85801</c:v>
                </c:pt>
                <c:pt idx="4281">
                  <c:v>29.858049999999999</c:v>
                </c:pt>
                <c:pt idx="4282">
                  <c:v>29.8581</c:v>
                </c:pt>
                <c:pt idx="4283">
                  <c:v>29.859041999999999</c:v>
                </c:pt>
                <c:pt idx="4284">
                  <c:v>29.859649999999991</c:v>
                </c:pt>
                <c:pt idx="4285">
                  <c:v>29.86186</c:v>
                </c:pt>
                <c:pt idx="4286">
                  <c:v>29.861934000000009</c:v>
                </c:pt>
                <c:pt idx="4287">
                  <c:v>29.863032</c:v>
                </c:pt>
                <c:pt idx="4288">
                  <c:v>29.863188999999991</c:v>
                </c:pt>
                <c:pt idx="4289">
                  <c:v>29.863440000000001</c:v>
                </c:pt>
                <c:pt idx="4290">
                  <c:v>29.863520000000001</c:v>
                </c:pt>
                <c:pt idx="4291">
                  <c:v>29.863907000000001</c:v>
                </c:pt>
                <c:pt idx="4292">
                  <c:v>29.863916</c:v>
                </c:pt>
                <c:pt idx="4293">
                  <c:v>29.864039999999999</c:v>
                </c:pt>
                <c:pt idx="4294">
                  <c:v>29.865614999999991</c:v>
                </c:pt>
                <c:pt idx="4295">
                  <c:v>29.865629999999989</c:v>
                </c:pt>
                <c:pt idx="4296">
                  <c:v>29.865659999999991</c:v>
                </c:pt>
                <c:pt idx="4297">
                  <c:v>29.866060999999991</c:v>
                </c:pt>
                <c:pt idx="4298">
                  <c:v>29.866099999999999</c:v>
                </c:pt>
                <c:pt idx="4299">
                  <c:v>29.866140000000001</c:v>
                </c:pt>
                <c:pt idx="4300">
                  <c:v>29.867125999999999</c:v>
                </c:pt>
                <c:pt idx="4301">
                  <c:v>29.867239000000001</c:v>
                </c:pt>
                <c:pt idx="4302">
                  <c:v>29.867370000000001</c:v>
                </c:pt>
                <c:pt idx="4303">
                  <c:v>29.867736000000001</c:v>
                </c:pt>
                <c:pt idx="4304">
                  <c:v>29.867826999999991</c:v>
                </c:pt>
                <c:pt idx="4305">
                  <c:v>29.867908</c:v>
                </c:pt>
                <c:pt idx="4306">
                  <c:v>29.86797</c:v>
                </c:pt>
                <c:pt idx="4307">
                  <c:v>29.868205</c:v>
                </c:pt>
                <c:pt idx="4308">
                  <c:v>29.868220000000001</c:v>
                </c:pt>
                <c:pt idx="4309">
                  <c:v>29.870090000000001</c:v>
                </c:pt>
                <c:pt idx="4310">
                  <c:v>29.870370000000001</c:v>
                </c:pt>
                <c:pt idx="4311">
                  <c:v>29.870441</c:v>
                </c:pt>
                <c:pt idx="4312">
                  <c:v>29.871404999999999</c:v>
                </c:pt>
                <c:pt idx="4313">
                  <c:v>29.872093</c:v>
                </c:pt>
                <c:pt idx="4314">
                  <c:v>29.872949999999999</c:v>
                </c:pt>
                <c:pt idx="4315">
                  <c:v>29.873656</c:v>
                </c:pt>
                <c:pt idx="4316">
                  <c:v>29.87435</c:v>
                </c:pt>
                <c:pt idx="4317">
                  <c:v>29.875160000000001</c:v>
                </c:pt>
                <c:pt idx="4318">
                  <c:v>29.875219999999999</c:v>
                </c:pt>
                <c:pt idx="4319">
                  <c:v>29.875447000000001</c:v>
                </c:pt>
                <c:pt idx="4320">
                  <c:v>29.875920000000001</c:v>
                </c:pt>
                <c:pt idx="4321">
                  <c:v>29.878397</c:v>
                </c:pt>
                <c:pt idx="4322">
                  <c:v>29.880500000000001</c:v>
                </c:pt>
                <c:pt idx="4323">
                  <c:v>29.880911000000001</c:v>
                </c:pt>
                <c:pt idx="4324">
                  <c:v>29.881049999999991</c:v>
                </c:pt>
                <c:pt idx="4325">
                  <c:v>29.881174000000001</c:v>
                </c:pt>
                <c:pt idx="4326">
                  <c:v>29.883019999999991</c:v>
                </c:pt>
                <c:pt idx="4327">
                  <c:v>29.88307</c:v>
                </c:pt>
                <c:pt idx="4328">
                  <c:v>29.884329999999991</c:v>
                </c:pt>
                <c:pt idx="4329">
                  <c:v>29.88496</c:v>
                </c:pt>
                <c:pt idx="4330">
                  <c:v>29.885339999999989</c:v>
                </c:pt>
                <c:pt idx="4331">
                  <c:v>29.885660999999999</c:v>
                </c:pt>
                <c:pt idx="4332">
                  <c:v>29.886030000000002</c:v>
                </c:pt>
                <c:pt idx="4333">
                  <c:v>29.886163</c:v>
                </c:pt>
                <c:pt idx="4334">
                  <c:v>29.886728000000002</c:v>
                </c:pt>
                <c:pt idx="4335">
                  <c:v>29.886769999999991</c:v>
                </c:pt>
                <c:pt idx="4336">
                  <c:v>29.888470000000002</c:v>
                </c:pt>
                <c:pt idx="4337">
                  <c:v>29.889333000000001</c:v>
                </c:pt>
                <c:pt idx="4338">
                  <c:v>29.890592000000002</c:v>
                </c:pt>
                <c:pt idx="4339">
                  <c:v>29.890592000000002</c:v>
                </c:pt>
                <c:pt idx="4340">
                  <c:v>29.892928999999999</c:v>
                </c:pt>
                <c:pt idx="4341">
                  <c:v>29.893000000000001</c:v>
                </c:pt>
                <c:pt idx="4342">
                  <c:v>29.893519999999999</c:v>
                </c:pt>
                <c:pt idx="4343">
                  <c:v>29.893657000000001</c:v>
                </c:pt>
                <c:pt idx="4344">
                  <c:v>29.894202</c:v>
                </c:pt>
                <c:pt idx="4345">
                  <c:v>29.8947</c:v>
                </c:pt>
                <c:pt idx="4346">
                  <c:v>29.897051999999999</c:v>
                </c:pt>
                <c:pt idx="4347">
                  <c:v>29.897929999999999</c:v>
                </c:pt>
                <c:pt idx="4348">
                  <c:v>29.898679999999999</c:v>
                </c:pt>
                <c:pt idx="4349">
                  <c:v>29.89892</c:v>
                </c:pt>
                <c:pt idx="4350">
                  <c:v>29.899789999999999</c:v>
                </c:pt>
                <c:pt idx="4351">
                  <c:v>29.9</c:v>
                </c:pt>
                <c:pt idx="4352">
                  <c:v>29.900390999999999</c:v>
                </c:pt>
                <c:pt idx="4353">
                  <c:v>29.902222999999989</c:v>
                </c:pt>
                <c:pt idx="4354">
                  <c:v>29.902431</c:v>
                </c:pt>
                <c:pt idx="4355">
                  <c:v>29.902999999999999</c:v>
                </c:pt>
                <c:pt idx="4356">
                  <c:v>29.903479999999991</c:v>
                </c:pt>
                <c:pt idx="4357">
                  <c:v>29.904330000000002</c:v>
                </c:pt>
                <c:pt idx="4358">
                  <c:v>29.904419999999991</c:v>
                </c:pt>
                <c:pt idx="4359">
                  <c:v>29.90447</c:v>
                </c:pt>
                <c:pt idx="4360">
                  <c:v>29.906110999999999</c:v>
                </c:pt>
                <c:pt idx="4361">
                  <c:v>29.906639999999989</c:v>
                </c:pt>
                <c:pt idx="4362">
                  <c:v>29.908049999999989</c:v>
                </c:pt>
                <c:pt idx="4363">
                  <c:v>29.908259999999991</c:v>
                </c:pt>
                <c:pt idx="4364">
                  <c:v>29.90915</c:v>
                </c:pt>
                <c:pt idx="4365">
                  <c:v>29.912896</c:v>
                </c:pt>
                <c:pt idx="4366">
                  <c:v>29.912986</c:v>
                </c:pt>
                <c:pt idx="4367">
                  <c:v>29.914300000000001</c:v>
                </c:pt>
                <c:pt idx="4368">
                  <c:v>29.914956</c:v>
                </c:pt>
                <c:pt idx="4369">
                  <c:v>29.914956</c:v>
                </c:pt>
                <c:pt idx="4370">
                  <c:v>29.915749999999989</c:v>
                </c:pt>
                <c:pt idx="4371">
                  <c:v>29.915762000000001</c:v>
                </c:pt>
                <c:pt idx="4372">
                  <c:v>29.91611</c:v>
                </c:pt>
                <c:pt idx="4373">
                  <c:v>29.91675</c:v>
                </c:pt>
                <c:pt idx="4374">
                  <c:v>29.917349999999999</c:v>
                </c:pt>
                <c:pt idx="4375">
                  <c:v>29.917660000000001</c:v>
                </c:pt>
                <c:pt idx="4376">
                  <c:v>29.918399999999991</c:v>
                </c:pt>
                <c:pt idx="4377">
                  <c:v>29.918968</c:v>
                </c:pt>
                <c:pt idx="4378">
                  <c:v>29.919304</c:v>
                </c:pt>
                <c:pt idx="4379">
                  <c:v>29.920221999999999</c:v>
                </c:pt>
                <c:pt idx="4380">
                  <c:v>29.92088</c:v>
                </c:pt>
                <c:pt idx="4381">
                  <c:v>29.92305</c:v>
                </c:pt>
                <c:pt idx="4382">
                  <c:v>29.923528999999991</c:v>
                </c:pt>
                <c:pt idx="4383">
                  <c:v>29.924240000000001</c:v>
                </c:pt>
                <c:pt idx="4384">
                  <c:v>29.924537999999991</c:v>
                </c:pt>
                <c:pt idx="4385">
                  <c:v>29.92454</c:v>
                </c:pt>
                <c:pt idx="4386">
                  <c:v>29.924602</c:v>
                </c:pt>
                <c:pt idx="4387">
                  <c:v>29.92493</c:v>
                </c:pt>
                <c:pt idx="4388">
                  <c:v>29.925160000000002</c:v>
                </c:pt>
                <c:pt idx="4389">
                  <c:v>29.9252</c:v>
                </c:pt>
                <c:pt idx="4390">
                  <c:v>29.92587</c:v>
                </c:pt>
                <c:pt idx="4391">
                  <c:v>29.925874</c:v>
                </c:pt>
                <c:pt idx="4392">
                  <c:v>29.926079999999999</c:v>
                </c:pt>
                <c:pt idx="4393">
                  <c:v>29.926152999999999</c:v>
                </c:pt>
                <c:pt idx="4394">
                  <c:v>29.926402</c:v>
                </c:pt>
                <c:pt idx="4395">
                  <c:v>29.926690000000001</c:v>
                </c:pt>
                <c:pt idx="4396">
                  <c:v>29.927019999999999</c:v>
                </c:pt>
                <c:pt idx="4397">
                  <c:v>29.929248000000001</c:v>
                </c:pt>
                <c:pt idx="4398">
                  <c:v>29.929880000000001</c:v>
                </c:pt>
                <c:pt idx="4399">
                  <c:v>29.930009999999999</c:v>
                </c:pt>
                <c:pt idx="4400">
                  <c:v>29.930119000000001</c:v>
                </c:pt>
                <c:pt idx="4401">
                  <c:v>29.930119999999999</c:v>
                </c:pt>
                <c:pt idx="4402">
                  <c:v>29.930619</c:v>
                </c:pt>
                <c:pt idx="4403">
                  <c:v>29.93074</c:v>
                </c:pt>
                <c:pt idx="4404">
                  <c:v>29.931000000000001</c:v>
                </c:pt>
                <c:pt idx="4405">
                  <c:v>29.931950000000001</c:v>
                </c:pt>
                <c:pt idx="4406">
                  <c:v>29.931979999999999</c:v>
                </c:pt>
                <c:pt idx="4407">
                  <c:v>29.932390999999999</c:v>
                </c:pt>
                <c:pt idx="4408">
                  <c:v>29.93299</c:v>
                </c:pt>
                <c:pt idx="4409">
                  <c:v>29.933153000000001</c:v>
                </c:pt>
                <c:pt idx="4410">
                  <c:v>29.933496000000002</c:v>
                </c:pt>
                <c:pt idx="4411">
                  <c:v>29.933595</c:v>
                </c:pt>
                <c:pt idx="4412">
                  <c:v>29.934073000000001</c:v>
                </c:pt>
                <c:pt idx="4413">
                  <c:v>29.934206</c:v>
                </c:pt>
                <c:pt idx="4414">
                  <c:v>29.934539999999991</c:v>
                </c:pt>
                <c:pt idx="4415">
                  <c:v>29.934595999999999</c:v>
                </c:pt>
                <c:pt idx="4416">
                  <c:v>29.935075000000001</c:v>
                </c:pt>
                <c:pt idx="4417">
                  <c:v>29.935327999999991</c:v>
                </c:pt>
                <c:pt idx="4418">
                  <c:v>29.935337000000001</c:v>
                </c:pt>
                <c:pt idx="4419">
                  <c:v>29.935479000000001</c:v>
                </c:pt>
                <c:pt idx="4420">
                  <c:v>29.935890000000001</c:v>
                </c:pt>
                <c:pt idx="4421">
                  <c:v>29.935960000000001</c:v>
                </c:pt>
                <c:pt idx="4422">
                  <c:v>29.936111</c:v>
                </c:pt>
                <c:pt idx="4423">
                  <c:v>29.93637</c:v>
                </c:pt>
                <c:pt idx="4424">
                  <c:v>29.936478000000001</c:v>
                </c:pt>
                <c:pt idx="4425">
                  <c:v>29.936800000000009</c:v>
                </c:pt>
                <c:pt idx="4426">
                  <c:v>29.936824999999999</c:v>
                </c:pt>
                <c:pt idx="4427">
                  <c:v>29.937799999999999</c:v>
                </c:pt>
                <c:pt idx="4428">
                  <c:v>29.937930999999999</c:v>
                </c:pt>
                <c:pt idx="4429">
                  <c:v>29.938310000000001</c:v>
                </c:pt>
                <c:pt idx="4430">
                  <c:v>29.938369999999999</c:v>
                </c:pt>
                <c:pt idx="4431">
                  <c:v>29.938420000000001</c:v>
                </c:pt>
                <c:pt idx="4432">
                  <c:v>29.938489000000001</c:v>
                </c:pt>
                <c:pt idx="4433">
                  <c:v>29.938490000000002</c:v>
                </c:pt>
                <c:pt idx="4434">
                  <c:v>29.938549999999989</c:v>
                </c:pt>
                <c:pt idx="4435">
                  <c:v>29.938600000000001</c:v>
                </c:pt>
                <c:pt idx="4436">
                  <c:v>29.938890000000001</c:v>
                </c:pt>
                <c:pt idx="4437">
                  <c:v>29.939001999999999</c:v>
                </c:pt>
                <c:pt idx="4438">
                  <c:v>29.939080000000001</c:v>
                </c:pt>
                <c:pt idx="4439">
                  <c:v>29.939360000000001</c:v>
                </c:pt>
                <c:pt idx="4440">
                  <c:v>29.939409999999999</c:v>
                </c:pt>
                <c:pt idx="4441">
                  <c:v>29.939689999999999</c:v>
                </c:pt>
                <c:pt idx="4442">
                  <c:v>29.940280000000001</c:v>
                </c:pt>
                <c:pt idx="4443">
                  <c:v>29.94049</c:v>
                </c:pt>
                <c:pt idx="4444">
                  <c:v>29.940899999999999</c:v>
                </c:pt>
                <c:pt idx="4445">
                  <c:v>29.940943999999991</c:v>
                </c:pt>
                <c:pt idx="4446">
                  <c:v>29.94096</c:v>
                </c:pt>
                <c:pt idx="4447">
                  <c:v>29.941120000000002</c:v>
                </c:pt>
                <c:pt idx="4448">
                  <c:v>29.941320000000001</c:v>
                </c:pt>
                <c:pt idx="4449">
                  <c:v>29.941610000000001</c:v>
                </c:pt>
                <c:pt idx="4450">
                  <c:v>29.941759999999999</c:v>
                </c:pt>
                <c:pt idx="4451">
                  <c:v>29.942039999999992</c:v>
                </c:pt>
                <c:pt idx="4452">
                  <c:v>29.942070000000001</c:v>
                </c:pt>
                <c:pt idx="4453">
                  <c:v>29.94211</c:v>
                </c:pt>
                <c:pt idx="4454">
                  <c:v>29.942129999999992</c:v>
                </c:pt>
                <c:pt idx="4455">
                  <c:v>29.942129999999992</c:v>
                </c:pt>
                <c:pt idx="4456">
                  <c:v>29.942309999999988</c:v>
                </c:pt>
                <c:pt idx="4457">
                  <c:v>29.942392000000002</c:v>
                </c:pt>
                <c:pt idx="4458">
                  <c:v>29.942419999999991</c:v>
                </c:pt>
                <c:pt idx="4459">
                  <c:v>29.942689999999988</c:v>
                </c:pt>
                <c:pt idx="4460">
                  <c:v>29.94276</c:v>
                </c:pt>
                <c:pt idx="4461">
                  <c:v>29.942779999999988</c:v>
                </c:pt>
                <c:pt idx="4462">
                  <c:v>29.942830000000001</c:v>
                </c:pt>
                <c:pt idx="4463">
                  <c:v>29.943069000000001</c:v>
                </c:pt>
                <c:pt idx="4464">
                  <c:v>29.943484000000002</c:v>
                </c:pt>
                <c:pt idx="4465">
                  <c:v>29.94351</c:v>
                </c:pt>
                <c:pt idx="4466">
                  <c:v>29.943518999999991</c:v>
                </c:pt>
                <c:pt idx="4467">
                  <c:v>29.943529999999988</c:v>
                </c:pt>
                <c:pt idx="4468">
                  <c:v>29.943560000000002</c:v>
                </c:pt>
                <c:pt idx="4469">
                  <c:v>29.943635999999991</c:v>
                </c:pt>
                <c:pt idx="4470">
                  <c:v>29.943650000000002</c:v>
                </c:pt>
                <c:pt idx="4471">
                  <c:v>29.943680000000001</c:v>
                </c:pt>
                <c:pt idx="4472">
                  <c:v>29.94369</c:v>
                </c:pt>
                <c:pt idx="4473">
                  <c:v>29.943819999999999</c:v>
                </c:pt>
                <c:pt idx="4474">
                  <c:v>29.943964999999999</c:v>
                </c:pt>
                <c:pt idx="4475">
                  <c:v>29.94408</c:v>
                </c:pt>
                <c:pt idx="4476">
                  <c:v>29.944089999999999</c:v>
                </c:pt>
                <c:pt idx="4477">
                  <c:v>29.944103999999999</c:v>
                </c:pt>
                <c:pt idx="4478">
                  <c:v>29.944196999999999</c:v>
                </c:pt>
                <c:pt idx="4479">
                  <c:v>29.944199999999999</c:v>
                </c:pt>
                <c:pt idx="4480">
                  <c:v>29.944400000000002</c:v>
                </c:pt>
                <c:pt idx="4481">
                  <c:v>29.944403000000001</c:v>
                </c:pt>
                <c:pt idx="4482">
                  <c:v>29.944800000000001</c:v>
                </c:pt>
                <c:pt idx="4483">
                  <c:v>29.944949999999999</c:v>
                </c:pt>
                <c:pt idx="4484">
                  <c:v>29.945450000000001</c:v>
                </c:pt>
                <c:pt idx="4485">
                  <c:v>29.945554999999999</c:v>
                </c:pt>
                <c:pt idx="4486">
                  <c:v>29.94575</c:v>
                </c:pt>
                <c:pt idx="4487">
                  <c:v>29.94661</c:v>
                </c:pt>
                <c:pt idx="4488">
                  <c:v>29.946691999999999</c:v>
                </c:pt>
                <c:pt idx="4489">
                  <c:v>29.946709999999989</c:v>
                </c:pt>
                <c:pt idx="4490">
                  <c:v>29.946770000000001</c:v>
                </c:pt>
                <c:pt idx="4491">
                  <c:v>29.94679</c:v>
                </c:pt>
                <c:pt idx="4492">
                  <c:v>29.946850000000001</c:v>
                </c:pt>
                <c:pt idx="4493">
                  <c:v>29.947292999999991</c:v>
                </c:pt>
                <c:pt idx="4494">
                  <c:v>29.947862000000001</c:v>
                </c:pt>
                <c:pt idx="4495">
                  <c:v>29.94844599999999</c:v>
                </c:pt>
                <c:pt idx="4496">
                  <c:v>29.948467000000001</c:v>
                </c:pt>
                <c:pt idx="4497">
                  <c:v>29.948539999999991</c:v>
                </c:pt>
                <c:pt idx="4498">
                  <c:v>29.948810999999999</c:v>
                </c:pt>
                <c:pt idx="4499">
                  <c:v>29.949002</c:v>
                </c:pt>
                <c:pt idx="4500">
                  <c:v>29.949164</c:v>
                </c:pt>
                <c:pt idx="4501">
                  <c:v>29.949684000000001</c:v>
                </c:pt>
                <c:pt idx="4502">
                  <c:v>29.949774000000001</c:v>
                </c:pt>
                <c:pt idx="4503">
                  <c:v>29.950037999999999</c:v>
                </c:pt>
                <c:pt idx="4504">
                  <c:v>29.950500000000002</c:v>
                </c:pt>
                <c:pt idx="4505">
                  <c:v>29.950669999999999</c:v>
                </c:pt>
                <c:pt idx="4506">
                  <c:v>29.950949999999999</c:v>
                </c:pt>
                <c:pt idx="4507">
                  <c:v>29.951094999999999</c:v>
                </c:pt>
                <c:pt idx="4508">
                  <c:v>29.95166</c:v>
                </c:pt>
                <c:pt idx="4509">
                  <c:v>29.952415999999999</c:v>
                </c:pt>
                <c:pt idx="4510">
                  <c:v>29.952539999999988</c:v>
                </c:pt>
                <c:pt idx="4511">
                  <c:v>29.952577000000002</c:v>
                </c:pt>
                <c:pt idx="4512">
                  <c:v>29.9528</c:v>
                </c:pt>
                <c:pt idx="4513">
                  <c:v>29.952907</c:v>
                </c:pt>
                <c:pt idx="4514">
                  <c:v>29.953025</c:v>
                </c:pt>
                <c:pt idx="4515">
                  <c:v>29.953081999999991</c:v>
                </c:pt>
                <c:pt idx="4516">
                  <c:v>29.953790000000001</c:v>
                </c:pt>
                <c:pt idx="4517">
                  <c:v>29.954508000000001</c:v>
                </c:pt>
                <c:pt idx="4518">
                  <c:v>29.955220000000001</c:v>
                </c:pt>
                <c:pt idx="4519">
                  <c:v>29.955622999999989</c:v>
                </c:pt>
                <c:pt idx="4520">
                  <c:v>29.955625999999999</c:v>
                </c:pt>
                <c:pt idx="4521">
                  <c:v>29.956282000000002</c:v>
                </c:pt>
                <c:pt idx="4522">
                  <c:v>29.956551000000001</c:v>
                </c:pt>
                <c:pt idx="4523">
                  <c:v>29.956561000000001</c:v>
                </c:pt>
                <c:pt idx="4524">
                  <c:v>29.956578</c:v>
                </c:pt>
                <c:pt idx="4525">
                  <c:v>29.956703000000001</c:v>
                </c:pt>
                <c:pt idx="4526">
                  <c:v>29.956769999999999</c:v>
                </c:pt>
                <c:pt idx="4527">
                  <c:v>29.956910000000001</c:v>
                </c:pt>
                <c:pt idx="4528">
                  <c:v>29.957746</c:v>
                </c:pt>
                <c:pt idx="4529">
                  <c:v>29.958030000000001</c:v>
                </c:pt>
                <c:pt idx="4530">
                  <c:v>29.958320000000001</c:v>
                </c:pt>
                <c:pt idx="4531">
                  <c:v>29.959330000000001</c:v>
                </c:pt>
                <c:pt idx="4532">
                  <c:v>29.959503000000002</c:v>
                </c:pt>
                <c:pt idx="4533">
                  <c:v>29.960319999999989</c:v>
                </c:pt>
                <c:pt idx="4534">
                  <c:v>29.961259999999999</c:v>
                </c:pt>
                <c:pt idx="4535">
                  <c:v>29.961569999999991</c:v>
                </c:pt>
                <c:pt idx="4536">
                  <c:v>29.961980000000001</c:v>
                </c:pt>
                <c:pt idx="4537">
                  <c:v>29.962050000000001</c:v>
                </c:pt>
                <c:pt idx="4538">
                  <c:v>29.96208</c:v>
                </c:pt>
                <c:pt idx="4539">
                  <c:v>29.962260000000001</c:v>
                </c:pt>
                <c:pt idx="4540">
                  <c:v>29.962454999999991</c:v>
                </c:pt>
                <c:pt idx="4541">
                  <c:v>29.963660000000001</c:v>
                </c:pt>
                <c:pt idx="4542">
                  <c:v>29.963699999999989</c:v>
                </c:pt>
                <c:pt idx="4543">
                  <c:v>29.963889999999999</c:v>
                </c:pt>
                <c:pt idx="4544">
                  <c:v>29.964210000000001</c:v>
                </c:pt>
                <c:pt idx="4545">
                  <c:v>29.964880000000001</c:v>
                </c:pt>
                <c:pt idx="4546">
                  <c:v>29.966329999999989</c:v>
                </c:pt>
                <c:pt idx="4547">
                  <c:v>29.967410000000001</c:v>
                </c:pt>
                <c:pt idx="4548">
                  <c:v>29.967841</c:v>
                </c:pt>
                <c:pt idx="4549">
                  <c:v>29.968968</c:v>
                </c:pt>
                <c:pt idx="4550">
                  <c:v>29.969080999999999</c:v>
                </c:pt>
                <c:pt idx="4551">
                  <c:v>29.969180000000001</c:v>
                </c:pt>
                <c:pt idx="4552">
                  <c:v>29.969619999999988</c:v>
                </c:pt>
                <c:pt idx="4553">
                  <c:v>29.971889999999991</c:v>
                </c:pt>
                <c:pt idx="4554">
                  <c:v>29.972436999999989</c:v>
                </c:pt>
                <c:pt idx="4555">
                  <c:v>29.97279</c:v>
                </c:pt>
                <c:pt idx="4556">
                  <c:v>29.973490000000002</c:v>
                </c:pt>
                <c:pt idx="4557">
                  <c:v>29.97465</c:v>
                </c:pt>
                <c:pt idx="4558">
                  <c:v>29.97522</c:v>
                </c:pt>
                <c:pt idx="4559">
                  <c:v>29.975885000000009</c:v>
                </c:pt>
                <c:pt idx="4560">
                  <c:v>29.977464000000001</c:v>
                </c:pt>
                <c:pt idx="4561">
                  <c:v>29.97775</c:v>
                </c:pt>
                <c:pt idx="4562">
                  <c:v>29.978311000000001</c:v>
                </c:pt>
                <c:pt idx="4563">
                  <c:v>29.97955</c:v>
                </c:pt>
                <c:pt idx="4564">
                  <c:v>29.980661999999999</c:v>
                </c:pt>
                <c:pt idx="4565">
                  <c:v>29.980694</c:v>
                </c:pt>
                <c:pt idx="4566">
                  <c:v>29.981912000000001</c:v>
                </c:pt>
                <c:pt idx="4567">
                  <c:v>29.98232999999999</c:v>
                </c:pt>
                <c:pt idx="4568">
                  <c:v>29.983032999999988</c:v>
                </c:pt>
                <c:pt idx="4569">
                  <c:v>29.983445</c:v>
                </c:pt>
                <c:pt idx="4570">
                  <c:v>29.98414</c:v>
                </c:pt>
                <c:pt idx="4571">
                  <c:v>29.98524699999999</c:v>
                </c:pt>
                <c:pt idx="4572">
                  <c:v>29.986709999999992</c:v>
                </c:pt>
                <c:pt idx="4573">
                  <c:v>29.986856</c:v>
                </c:pt>
                <c:pt idx="4574">
                  <c:v>29.987114999999999</c:v>
                </c:pt>
                <c:pt idx="4575">
                  <c:v>29.987749999999991</c:v>
                </c:pt>
                <c:pt idx="4576">
                  <c:v>29.988067999999991</c:v>
                </c:pt>
                <c:pt idx="4577">
                  <c:v>29.988338999999989</c:v>
                </c:pt>
                <c:pt idx="4578">
                  <c:v>29.988350000000001</c:v>
                </c:pt>
                <c:pt idx="4579">
                  <c:v>29.988717999999992</c:v>
                </c:pt>
                <c:pt idx="4580">
                  <c:v>29.989072</c:v>
                </c:pt>
                <c:pt idx="4581">
                  <c:v>29.99</c:v>
                </c:pt>
                <c:pt idx="4582">
                  <c:v>29.99145</c:v>
                </c:pt>
                <c:pt idx="4583">
                  <c:v>29.992028000000001</c:v>
                </c:pt>
                <c:pt idx="4584">
                  <c:v>29.992118999999999</c:v>
                </c:pt>
                <c:pt idx="4585">
                  <c:v>29.992940000000001</c:v>
                </c:pt>
                <c:pt idx="4586">
                  <c:v>29.993158999999999</c:v>
                </c:pt>
                <c:pt idx="4587">
                  <c:v>29.993359999999999</c:v>
                </c:pt>
                <c:pt idx="4588">
                  <c:v>29.993541</c:v>
                </c:pt>
                <c:pt idx="4589">
                  <c:v>29.994</c:v>
                </c:pt>
                <c:pt idx="4590">
                  <c:v>29.994491</c:v>
                </c:pt>
                <c:pt idx="4591">
                  <c:v>29.995000000000001</c:v>
                </c:pt>
                <c:pt idx="4592">
                  <c:v>29.995736999999991</c:v>
                </c:pt>
                <c:pt idx="4593">
                  <c:v>29.996700000000001</c:v>
                </c:pt>
                <c:pt idx="4594">
                  <c:v>29.996718999999999</c:v>
                </c:pt>
                <c:pt idx="4595">
                  <c:v>29.997043999999999</c:v>
                </c:pt>
                <c:pt idx="4596">
                  <c:v>29.997440000000001</c:v>
                </c:pt>
                <c:pt idx="4597">
                  <c:v>29.997499999999999</c:v>
                </c:pt>
                <c:pt idx="4598">
                  <c:v>29.997530000000001</c:v>
                </c:pt>
                <c:pt idx="4599">
                  <c:v>29.997769999999999</c:v>
                </c:pt>
                <c:pt idx="4600">
                  <c:v>29.998529999999992</c:v>
                </c:pt>
                <c:pt idx="4601">
                  <c:v>29.999110000000002</c:v>
                </c:pt>
                <c:pt idx="4602">
                  <c:v>29.99926</c:v>
                </c:pt>
                <c:pt idx="4603">
                  <c:v>29.99934</c:v>
                </c:pt>
                <c:pt idx="4604">
                  <c:v>29.999490000000002</c:v>
                </c:pt>
                <c:pt idx="4605">
                  <c:v>29.999533</c:v>
                </c:pt>
                <c:pt idx="4606">
                  <c:v>29.999613</c:v>
                </c:pt>
                <c:pt idx="4607">
                  <c:v>29.999663000000002</c:v>
                </c:pt>
                <c:pt idx="4608">
                  <c:v>29.999673999999999</c:v>
                </c:pt>
                <c:pt idx="4609">
                  <c:v>30.000005999999999</c:v>
                </c:pt>
                <c:pt idx="4610">
                  <c:v>30.000800000000009</c:v>
                </c:pt>
                <c:pt idx="4611">
                  <c:v>30.001090000000001</c:v>
                </c:pt>
                <c:pt idx="4612">
                  <c:v>30.001090000000001</c:v>
                </c:pt>
                <c:pt idx="4613">
                  <c:v>30.001180000000009</c:v>
                </c:pt>
                <c:pt idx="4614">
                  <c:v>30.001270000000009</c:v>
                </c:pt>
                <c:pt idx="4615">
                  <c:v>30.001460000000009</c:v>
                </c:pt>
                <c:pt idx="4616">
                  <c:v>30.00187</c:v>
                </c:pt>
                <c:pt idx="4617">
                  <c:v>30.001894</c:v>
                </c:pt>
                <c:pt idx="4618">
                  <c:v>30.002320000000001</c:v>
                </c:pt>
                <c:pt idx="4619">
                  <c:v>30.002535999999999</c:v>
                </c:pt>
                <c:pt idx="4620">
                  <c:v>30.003285000000009</c:v>
                </c:pt>
                <c:pt idx="4621">
                  <c:v>30.003335</c:v>
                </c:pt>
                <c:pt idx="4622">
                  <c:v>30.003546</c:v>
                </c:pt>
                <c:pt idx="4623">
                  <c:v>30.003640999999991</c:v>
                </c:pt>
                <c:pt idx="4624">
                  <c:v>30.004079999999991</c:v>
                </c:pt>
                <c:pt idx="4625">
                  <c:v>30.004085</c:v>
                </c:pt>
                <c:pt idx="4626">
                  <c:v>30.004086000000001</c:v>
                </c:pt>
                <c:pt idx="4627">
                  <c:v>30.004338000000001</c:v>
                </c:pt>
                <c:pt idx="4628">
                  <c:v>30.00442</c:v>
                </c:pt>
                <c:pt idx="4629">
                  <c:v>30.005303999999999</c:v>
                </c:pt>
                <c:pt idx="4630">
                  <c:v>30.005541000000001</c:v>
                </c:pt>
                <c:pt idx="4631">
                  <c:v>30.005685</c:v>
                </c:pt>
                <c:pt idx="4632">
                  <c:v>30.00581</c:v>
                </c:pt>
                <c:pt idx="4633">
                  <c:v>30.006250000000001</c:v>
                </c:pt>
                <c:pt idx="4634">
                  <c:v>30.008091</c:v>
                </c:pt>
                <c:pt idx="4635">
                  <c:v>30.008091</c:v>
                </c:pt>
                <c:pt idx="4636">
                  <c:v>30.008976000000001</c:v>
                </c:pt>
                <c:pt idx="4637">
                  <c:v>30.009820000000001</c:v>
                </c:pt>
                <c:pt idx="4638">
                  <c:v>30.010572</c:v>
                </c:pt>
                <c:pt idx="4639">
                  <c:v>30.011478</c:v>
                </c:pt>
                <c:pt idx="4640">
                  <c:v>30.012924000000009</c:v>
                </c:pt>
                <c:pt idx="4641">
                  <c:v>30.013850000000001</c:v>
                </c:pt>
                <c:pt idx="4642">
                  <c:v>30.013850000000001</c:v>
                </c:pt>
                <c:pt idx="4643">
                  <c:v>30.013929999999991</c:v>
                </c:pt>
                <c:pt idx="4644">
                  <c:v>30.013940000000009</c:v>
                </c:pt>
                <c:pt idx="4645">
                  <c:v>30.014610000000001</c:v>
                </c:pt>
                <c:pt idx="4646">
                  <c:v>30.015625</c:v>
                </c:pt>
                <c:pt idx="4647">
                  <c:v>30.015920000000001</c:v>
                </c:pt>
                <c:pt idx="4648">
                  <c:v>30.016943000000001</c:v>
                </c:pt>
                <c:pt idx="4649">
                  <c:v>30.017067999999998</c:v>
                </c:pt>
                <c:pt idx="4650">
                  <c:v>30.020268000000009</c:v>
                </c:pt>
                <c:pt idx="4651">
                  <c:v>30.020731999999999</c:v>
                </c:pt>
                <c:pt idx="4652">
                  <c:v>30.021319999999999</c:v>
                </c:pt>
                <c:pt idx="4653">
                  <c:v>30.021643999999991</c:v>
                </c:pt>
                <c:pt idx="4654">
                  <c:v>30.02243</c:v>
                </c:pt>
                <c:pt idx="4655">
                  <c:v>30.022600000000001</c:v>
                </c:pt>
                <c:pt idx="4656">
                  <c:v>30.022860000000001</c:v>
                </c:pt>
                <c:pt idx="4657">
                  <c:v>30.023150000000001</c:v>
                </c:pt>
                <c:pt idx="4658">
                  <c:v>30.02393</c:v>
                </c:pt>
                <c:pt idx="4659">
                  <c:v>30.024125999999999</c:v>
                </c:pt>
                <c:pt idx="4660">
                  <c:v>30.024470000000001</c:v>
                </c:pt>
                <c:pt idx="4661">
                  <c:v>30.024730000000002</c:v>
                </c:pt>
                <c:pt idx="4662">
                  <c:v>30.02533</c:v>
                </c:pt>
                <c:pt idx="4663">
                  <c:v>30.026772999999999</c:v>
                </c:pt>
                <c:pt idx="4664">
                  <c:v>30.028759999999991</c:v>
                </c:pt>
                <c:pt idx="4665">
                  <c:v>30.03068</c:v>
                </c:pt>
                <c:pt idx="4666">
                  <c:v>30.030698999999991</c:v>
                </c:pt>
                <c:pt idx="4667">
                  <c:v>30.034352999999999</c:v>
                </c:pt>
                <c:pt idx="4668">
                  <c:v>30.03473</c:v>
                </c:pt>
                <c:pt idx="4669">
                  <c:v>30.036563000000001</c:v>
                </c:pt>
                <c:pt idx="4670">
                  <c:v>30.037071000000001</c:v>
                </c:pt>
                <c:pt idx="4671">
                  <c:v>30.03717</c:v>
                </c:pt>
                <c:pt idx="4672">
                  <c:v>30.038421</c:v>
                </c:pt>
                <c:pt idx="4673">
                  <c:v>30.039155999999998</c:v>
                </c:pt>
                <c:pt idx="4674">
                  <c:v>30.039529000000002</c:v>
                </c:pt>
                <c:pt idx="4675">
                  <c:v>30.039818</c:v>
                </c:pt>
                <c:pt idx="4676">
                  <c:v>30.040800000000001</c:v>
                </c:pt>
                <c:pt idx="4677">
                  <c:v>30.041679999999999</c:v>
                </c:pt>
                <c:pt idx="4678">
                  <c:v>30.04373</c:v>
                </c:pt>
                <c:pt idx="4679">
                  <c:v>30.044370000000001</c:v>
                </c:pt>
                <c:pt idx="4680">
                  <c:v>30.045960000000001</c:v>
                </c:pt>
                <c:pt idx="4681">
                  <c:v>30.046427000000001</c:v>
                </c:pt>
                <c:pt idx="4682">
                  <c:v>30.047139999999999</c:v>
                </c:pt>
                <c:pt idx="4683">
                  <c:v>30.047139999999999</c:v>
                </c:pt>
                <c:pt idx="4684">
                  <c:v>30.047879999999999</c:v>
                </c:pt>
                <c:pt idx="4685">
                  <c:v>30.047969999999999</c:v>
                </c:pt>
                <c:pt idx="4686">
                  <c:v>30.049054999999999</c:v>
                </c:pt>
                <c:pt idx="4687">
                  <c:v>30.049199999999999</c:v>
                </c:pt>
                <c:pt idx="4688">
                  <c:v>30.049223000000001</c:v>
                </c:pt>
                <c:pt idx="4689">
                  <c:v>30.049491</c:v>
                </c:pt>
                <c:pt idx="4690">
                  <c:v>30.050318000000001</c:v>
                </c:pt>
                <c:pt idx="4691">
                  <c:v>30.051310000000001</c:v>
                </c:pt>
                <c:pt idx="4692">
                  <c:v>30.051693</c:v>
                </c:pt>
                <c:pt idx="4693">
                  <c:v>30.053197000000001</c:v>
                </c:pt>
                <c:pt idx="4694">
                  <c:v>30.054960000000001</c:v>
                </c:pt>
                <c:pt idx="4695">
                  <c:v>30.056642</c:v>
                </c:pt>
                <c:pt idx="4696">
                  <c:v>30.057103999999999</c:v>
                </c:pt>
                <c:pt idx="4697">
                  <c:v>30.057334000000001</c:v>
                </c:pt>
                <c:pt idx="4698">
                  <c:v>30.058136000000001</c:v>
                </c:pt>
                <c:pt idx="4699">
                  <c:v>30.058157000000001</c:v>
                </c:pt>
                <c:pt idx="4700">
                  <c:v>30.058810000000001</c:v>
                </c:pt>
                <c:pt idx="4701">
                  <c:v>30.060199999999991</c:v>
                </c:pt>
                <c:pt idx="4702">
                  <c:v>30.060220000000001</c:v>
                </c:pt>
                <c:pt idx="4703">
                  <c:v>30.06446</c:v>
                </c:pt>
                <c:pt idx="4704">
                  <c:v>30.064769999999999</c:v>
                </c:pt>
                <c:pt idx="4705">
                  <c:v>30.066099000000001</c:v>
                </c:pt>
                <c:pt idx="4706">
                  <c:v>30.066770000000002</c:v>
                </c:pt>
                <c:pt idx="4707">
                  <c:v>30.066770000000002</c:v>
                </c:pt>
                <c:pt idx="4708">
                  <c:v>30.067299999999999</c:v>
                </c:pt>
                <c:pt idx="4709">
                  <c:v>30.067537999999999</c:v>
                </c:pt>
                <c:pt idx="4710">
                  <c:v>30.06814</c:v>
                </c:pt>
                <c:pt idx="4711">
                  <c:v>30.068158</c:v>
                </c:pt>
                <c:pt idx="4712">
                  <c:v>30.069009999999999</c:v>
                </c:pt>
                <c:pt idx="4713">
                  <c:v>30.069541000000001</c:v>
                </c:pt>
                <c:pt idx="4714">
                  <c:v>30.072199999999999</c:v>
                </c:pt>
                <c:pt idx="4715">
                  <c:v>30.073142000000001</c:v>
                </c:pt>
                <c:pt idx="4716">
                  <c:v>30.073521</c:v>
                </c:pt>
                <c:pt idx="4717">
                  <c:v>30.076471000000009</c:v>
                </c:pt>
                <c:pt idx="4718">
                  <c:v>30.080629999999989</c:v>
                </c:pt>
                <c:pt idx="4719">
                  <c:v>30.081396000000002</c:v>
                </c:pt>
                <c:pt idx="4720">
                  <c:v>30.083010000000002</c:v>
                </c:pt>
                <c:pt idx="4721">
                  <c:v>30.083130000000001</c:v>
                </c:pt>
                <c:pt idx="4722">
                  <c:v>30.083607000000001</c:v>
                </c:pt>
                <c:pt idx="4723">
                  <c:v>30.0837</c:v>
                </c:pt>
                <c:pt idx="4724">
                  <c:v>30.084291</c:v>
                </c:pt>
                <c:pt idx="4725">
                  <c:v>30.084309000000001</c:v>
                </c:pt>
                <c:pt idx="4726">
                  <c:v>30.0854</c:v>
                </c:pt>
                <c:pt idx="4727">
                  <c:v>30.086922000000001</c:v>
                </c:pt>
                <c:pt idx="4728">
                  <c:v>30.087050000000001</c:v>
                </c:pt>
                <c:pt idx="4729">
                  <c:v>30.08728</c:v>
                </c:pt>
                <c:pt idx="4730">
                  <c:v>30.087959999999999</c:v>
                </c:pt>
                <c:pt idx="4731">
                  <c:v>30.088775999999999</c:v>
                </c:pt>
                <c:pt idx="4732">
                  <c:v>30.094650000000001</c:v>
                </c:pt>
                <c:pt idx="4733">
                  <c:v>30.09468</c:v>
                </c:pt>
                <c:pt idx="4734">
                  <c:v>30.09487</c:v>
                </c:pt>
                <c:pt idx="4735">
                  <c:v>30.09498</c:v>
                </c:pt>
                <c:pt idx="4736">
                  <c:v>30.09498</c:v>
                </c:pt>
                <c:pt idx="4737">
                  <c:v>30.095355000000001</c:v>
                </c:pt>
                <c:pt idx="4738">
                  <c:v>30.09667</c:v>
                </c:pt>
                <c:pt idx="4739">
                  <c:v>30.098199999999991</c:v>
                </c:pt>
                <c:pt idx="4740">
                  <c:v>30.100739999999991</c:v>
                </c:pt>
                <c:pt idx="4741">
                  <c:v>30.10089</c:v>
                </c:pt>
                <c:pt idx="4742">
                  <c:v>30.101065999999999</c:v>
                </c:pt>
                <c:pt idx="4743">
                  <c:v>30.10247</c:v>
                </c:pt>
                <c:pt idx="4744">
                  <c:v>30.103683</c:v>
                </c:pt>
                <c:pt idx="4745">
                  <c:v>30.104793999999991</c:v>
                </c:pt>
                <c:pt idx="4746">
                  <c:v>30.104939999999999</c:v>
                </c:pt>
                <c:pt idx="4747">
                  <c:v>30.105450000000001</c:v>
                </c:pt>
                <c:pt idx="4748">
                  <c:v>30.106345000000001</c:v>
                </c:pt>
                <c:pt idx="4749">
                  <c:v>30.107379999999999</c:v>
                </c:pt>
                <c:pt idx="4750">
                  <c:v>30.110854</c:v>
                </c:pt>
                <c:pt idx="4751">
                  <c:v>30.11159</c:v>
                </c:pt>
                <c:pt idx="4752">
                  <c:v>30.113398</c:v>
                </c:pt>
                <c:pt idx="4753">
                  <c:v>30.11373</c:v>
                </c:pt>
                <c:pt idx="4754">
                  <c:v>30.117000000000001</c:v>
                </c:pt>
                <c:pt idx="4755">
                  <c:v>30.117139999999999</c:v>
                </c:pt>
                <c:pt idx="4756">
                  <c:v>30.118016000000001</c:v>
                </c:pt>
                <c:pt idx="4757">
                  <c:v>30.118144000000001</c:v>
                </c:pt>
                <c:pt idx="4758">
                  <c:v>30.119205999999998</c:v>
                </c:pt>
                <c:pt idx="4759">
                  <c:v>30.119738000000009</c:v>
                </c:pt>
                <c:pt idx="4760">
                  <c:v>30.120501000000001</c:v>
                </c:pt>
                <c:pt idx="4761">
                  <c:v>30.120918</c:v>
                </c:pt>
                <c:pt idx="4762">
                  <c:v>30.120918</c:v>
                </c:pt>
                <c:pt idx="4763">
                  <c:v>30.121310000000001</c:v>
                </c:pt>
                <c:pt idx="4764">
                  <c:v>30.121369999999999</c:v>
                </c:pt>
                <c:pt idx="4765">
                  <c:v>30.122633</c:v>
                </c:pt>
                <c:pt idx="4766">
                  <c:v>30.122806000000001</c:v>
                </c:pt>
                <c:pt idx="4767">
                  <c:v>30.12304</c:v>
                </c:pt>
                <c:pt idx="4768">
                  <c:v>30.125636</c:v>
                </c:pt>
                <c:pt idx="4769">
                  <c:v>30.12649</c:v>
                </c:pt>
                <c:pt idx="4770">
                  <c:v>30.126857000000001</c:v>
                </c:pt>
                <c:pt idx="4771">
                  <c:v>30.128340000000001</c:v>
                </c:pt>
                <c:pt idx="4772">
                  <c:v>30.129405999999999</c:v>
                </c:pt>
                <c:pt idx="4773">
                  <c:v>30.131599999999999</c:v>
                </c:pt>
                <c:pt idx="4774">
                  <c:v>30.133993</c:v>
                </c:pt>
                <c:pt idx="4775">
                  <c:v>30.134419999999999</c:v>
                </c:pt>
                <c:pt idx="4776">
                  <c:v>30.134429000000001</c:v>
                </c:pt>
                <c:pt idx="4777">
                  <c:v>30.135725999999991</c:v>
                </c:pt>
                <c:pt idx="4778">
                  <c:v>30.137349</c:v>
                </c:pt>
                <c:pt idx="4779">
                  <c:v>30.137546</c:v>
                </c:pt>
                <c:pt idx="4780">
                  <c:v>30.138919999999999</c:v>
                </c:pt>
                <c:pt idx="4781">
                  <c:v>30.139939999999999</c:v>
                </c:pt>
                <c:pt idx="4782">
                  <c:v>30.14067</c:v>
                </c:pt>
                <c:pt idx="4783">
                  <c:v>30.141359000000001</c:v>
                </c:pt>
                <c:pt idx="4784">
                  <c:v>30.142849999999999</c:v>
                </c:pt>
                <c:pt idx="4785">
                  <c:v>30.144012</c:v>
                </c:pt>
                <c:pt idx="4786">
                  <c:v>30.144750999999999</c:v>
                </c:pt>
                <c:pt idx="4787">
                  <c:v>30.144870000000001</c:v>
                </c:pt>
                <c:pt idx="4788">
                  <c:v>30.148510000000002</c:v>
                </c:pt>
                <c:pt idx="4789">
                  <c:v>30.149650000000001</c:v>
                </c:pt>
                <c:pt idx="4790">
                  <c:v>30.151789999999991</c:v>
                </c:pt>
                <c:pt idx="4791">
                  <c:v>30.152059999999999</c:v>
                </c:pt>
                <c:pt idx="4792">
                  <c:v>30.153020000000001</c:v>
                </c:pt>
                <c:pt idx="4793">
                  <c:v>30.154339</c:v>
                </c:pt>
                <c:pt idx="4794">
                  <c:v>30.154339</c:v>
                </c:pt>
                <c:pt idx="4795">
                  <c:v>30.158539999999999</c:v>
                </c:pt>
                <c:pt idx="4796">
                  <c:v>30.158799999999999</c:v>
                </c:pt>
                <c:pt idx="4797">
                  <c:v>30.158799999999999</c:v>
                </c:pt>
                <c:pt idx="4798">
                  <c:v>30.158850000000001</c:v>
                </c:pt>
                <c:pt idx="4799">
                  <c:v>30.159247000000001</c:v>
                </c:pt>
                <c:pt idx="4800">
                  <c:v>30.159369999999999</c:v>
                </c:pt>
                <c:pt idx="4801">
                  <c:v>30.16001</c:v>
                </c:pt>
                <c:pt idx="4802">
                  <c:v>30.160775000000001</c:v>
                </c:pt>
                <c:pt idx="4803">
                  <c:v>30.161677000000001</c:v>
                </c:pt>
                <c:pt idx="4804">
                  <c:v>30.163270000000001</c:v>
                </c:pt>
                <c:pt idx="4805">
                  <c:v>30.163270000000001</c:v>
                </c:pt>
                <c:pt idx="4806">
                  <c:v>30.163509000000001</c:v>
                </c:pt>
                <c:pt idx="4807">
                  <c:v>30.163733000000001</c:v>
                </c:pt>
                <c:pt idx="4808">
                  <c:v>30.164619999999999</c:v>
                </c:pt>
                <c:pt idx="4809">
                  <c:v>30.165009999999999</c:v>
                </c:pt>
                <c:pt idx="4810">
                  <c:v>30.165790000000001</c:v>
                </c:pt>
                <c:pt idx="4811">
                  <c:v>30.165793000000001</c:v>
                </c:pt>
                <c:pt idx="4812">
                  <c:v>30.166139999999999</c:v>
                </c:pt>
                <c:pt idx="4813">
                  <c:v>30.166422000000001</c:v>
                </c:pt>
                <c:pt idx="4814">
                  <c:v>30.166540000000001</c:v>
                </c:pt>
                <c:pt idx="4815">
                  <c:v>30.166795</c:v>
                </c:pt>
                <c:pt idx="4816">
                  <c:v>30.167014999999999</c:v>
                </c:pt>
                <c:pt idx="4817">
                  <c:v>30.167483000000001</c:v>
                </c:pt>
                <c:pt idx="4818">
                  <c:v>30.167871999999999</c:v>
                </c:pt>
                <c:pt idx="4819">
                  <c:v>30.169148</c:v>
                </c:pt>
                <c:pt idx="4820">
                  <c:v>30.169606999999999</c:v>
                </c:pt>
                <c:pt idx="4821">
                  <c:v>30.170190000000009</c:v>
                </c:pt>
                <c:pt idx="4822">
                  <c:v>30.170680000000001</c:v>
                </c:pt>
                <c:pt idx="4823">
                  <c:v>30.171119999999991</c:v>
                </c:pt>
                <c:pt idx="4824">
                  <c:v>30.171299999999999</c:v>
                </c:pt>
                <c:pt idx="4825">
                  <c:v>30.171467</c:v>
                </c:pt>
                <c:pt idx="4826">
                  <c:v>30.171669000000001</c:v>
                </c:pt>
                <c:pt idx="4827">
                  <c:v>30.172405000000001</c:v>
                </c:pt>
                <c:pt idx="4828">
                  <c:v>30.173159999999999</c:v>
                </c:pt>
                <c:pt idx="4829">
                  <c:v>30.173306</c:v>
                </c:pt>
                <c:pt idx="4830">
                  <c:v>30.173359999999999</c:v>
                </c:pt>
                <c:pt idx="4831">
                  <c:v>30.173580000000001</c:v>
                </c:pt>
                <c:pt idx="4832">
                  <c:v>30.174372000000009</c:v>
                </c:pt>
                <c:pt idx="4833">
                  <c:v>30.175370000000001</c:v>
                </c:pt>
                <c:pt idx="4834">
                  <c:v>30.175478999999999</c:v>
                </c:pt>
                <c:pt idx="4835">
                  <c:v>30.177012999999999</c:v>
                </c:pt>
                <c:pt idx="4836">
                  <c:v>30.177064999999999</c:v>
                </c:pt>
                <c:pt idx="4837">
                  <c:v>30.177959999999999</c:v>
                </c:pt>
                <c:pt idx="4838">
                  <c:v>30.178260000000009</c:v>
                </c:pt>
                <c:pt idx="4839">
                  <c:v>30.178319999999999</c:v>
                </c:pt>
                <c:pt idx="4840">
                  <c:v>30.178640000000001</c:v>
                </c:pt>
                <c:pt idx="4841">
                  <c:v>30.180330000000001</c:v>
                </c:pt>
                <c:pt idx="4842">
                  <c:v>30.180347999999999</c:v>
                </c:pt>
                <c:pt idx="4843">
                  <c:v>30.180713000000001</c:v>
                </c:pt>
                <c:pt idx="4844">
                  <c:v>30.180949999999999</c:v>
                </c:pt>
                <c:pt idx="4845">
                  <c:v>30.181578999999999</c:v>
                </c:pt>
                <c:pt idx="4846">
                  <c:v>30.182110999999999</c:v>
                </c:pt>
                <c:pt idx="4847">
                  <c:v>30.182226</c:v>
                </c:pt>
                <c:pt idx="4848">
                  <c:v>30.182449999999989</c:v>
                </c:pt>
                <c:pt idx="4849">
                  <c:v>30.182939999999991</c:v>
                </c:pt>
                <c:pt idx="4850">
                  <c:v>30.184329000000002</c:v>
                </c:pt>
                <c:pt idx="4851">
                  <c:v>30.18486</c:v>
                </c:pt>
                <c:pt idx="4852">
                  <c:v>30.185010999999999</c:v>
                </c:pt>
                <c:pt idx="4853">
                  <c:v>30.185029</c:v>
                </c:pt>
                <c:pt idx="4854">
                  <c:v>30.185292</c:v>
                </c:pt>
                <c:pt idx="4855">
                  <c:v>30.185462999999999</c:v>
                </c:pt>
                <c:pt idx="4856">
                  <c:v>30.185510000000001</c:v>
                </c:pt>
                <c:pt idx="4857">
                  <c:v>30.185523</c:v>
                </c:pt>
                <c:pt idx="4858">
                  <c:v>30.186019999999999</c:v>
                </c:pt>
                <c:pt idx="4859">
                  <c:v>30.186199999999999</c:v>
                </c:pt>
                <c:pt idx="4860">
                  <c:v>30.18628</c:v>
                </c:pt>
                <c:pt idx="4861">
                  <c:v>30.18731</c:v>
                </c:pt>
                <c:pt idx="4862">
                  <c:v>30.187612000000001</c:v>
                </c:pt>
                <c:pt idx="4863">
                  <c:v>30.188120000000001</c:v>
                </c:pt>
                <c:pt idx="4864">
                  <c:v>30.188191</c:v>
                </c:pt>
                <c:pt idx="4865">
                  <c:v>30.189157000000009</c:v>
                </c:pt>
                <c:pt idx="4866">
                  <c:v>30.189245</c:v>
                </c:pt>
                <c:pt idx="4867">
                  <c:v>30.189737999999991</c:v>
                </c:pt>
                <c:pt idx="4868">
                  <c:v>30.190097999999999</c:v>
                </c:pt>
                <c:pt idx="4869">
                  <c:v>30.190159999999999</c:v>
                </c:pt>
                <c:pt idx="4870">
                  <c:v>30.19023</c:v>
                </c:pt>
                <c:pt idx="4871">
                  <c:v>30.190359999999991</c:v>
                </c:pt>
                <c:pt idx="4872">
                  <c:v>30.190359999999991</c:v>
                </c:pt>
                <c:pt idx="4873">
                  <c:v>30.190456999999999</c:v>
                </c:pt>
                <c:pt idx="4874">
                  <c:v>30.190541</c:v>
                </c:pt>
                <c:pt idx="4875">
                  <c:v>30.190899999999999</c:v>
                </c:pt>
                <c:pt idx="4876">
                  <c:v>30.191199999999991</c:v>
                </c:pt>
                <c:pt idx="4877">
                  <c:v>30.191217000000009</c:v>
                </c:pt>
                <c:pt idx="4878">
                  <c:v>30.19126</c:v>
                </c:pt>
                <c:pt idx="4879">
                  <c:v>30.191510000000001</c:v>
                </c:pt>
                <c:pt idx="4880">
                  <c:v>30.192990000000009</c:v>
                </c:pt>
                <c:pt idx="4881">
                  <c:v>30.193318999999999</c:v>
                </c:pt>
                <c:pt idx="4882">
                  <c:v>30.193601999999991</c:v>
                </c:pt>
                <c:pt idx="4883">
                  <c:v>30.193629999999999</c:v>
                </c:pt>
                <c:pt idx="4884">
                  <c:v>30.19398</c:v>
                </c:pt>
                <c:pt idx="4885">
                  <c:v>30.194400999999999</c:v>
                </c:pt>
                <c:pt idx="4886">
                  <c:v>30.195170000000001</c:v>
                </c:pt>
                <c:pt idx="4887">
                  <c:v>30.195419999999999</c:v>
                </c:pt>
                <c:pt idx="4888">
                  <c:v>30.196192</c:v>
                </c:pt>
                <c:pt idx="4889">
                  <c:v>30.196449999999999</c:v>
                </c:pt>
                <c:pt idx="4890">
                  <c:v>30.197153</c:v>
                </c:pt>
                <c:pt idx="4891">
                  <c:v>30.197234000000009</c:v>
                </c:pt>
                <c:pt idx="4892">
                  <c:v>30.197330000000001</c:v>
                </c:pt>
                <c:pt idx="4893">
                  <c:v>30.19744</c:v>
                </c:pt>
                <c:pt idx="4894">
                  <c:v>30.19746</c:v>
                </c:pt>
                <c:pt idx="4895">
                  <c:v>30.197679999999991</c:v>
                </c:pt>
                <c:pt idx="4896">
                  <c:v>30.198056999999999</c:v>
                </c:pt>
                <c:pt idx="4897">
                  <c:v>30.198512999999991</c:v>
                </c:pt>
                <c:pt idx="4898">
                  <c:v>30.198789999999999</c:v>
                </c:pt>
                <c:pt idx="4899">
                  <c:v>30.199099</c:v>
                </c:pt>
                <c:pt idx="4900">
                  <c:v>30.19914</c:v>
                </c:pt>
                <c:pt idx="4901">
                  <c:v>30.199169999999999</c:v>
                </c:pt>
                <c:pt idx="4902">
                  <c:v>30.199328999999999</c:v>
                </c:pt>
                <c:pt idx="4903">
                  <c:v>30.199584999999999</c:v>
                </c:pt>
                <c:pt idx="4904">
                  <c:v>30.20018</c:v>
                </c:pt>
                <c:pt idx="4905">
                  <c:v>30.200479999999999</c:v>
                </c:pt>
                <c:pt idx="4906">
                  <c:v>30.200710000000001</c:v>
                </c:pt>
                <c:pt idx="4907">
                  <c:v>30.201073999999991</c:v>
                </c:pt>
                <c:pt idx="4908">
                  <c:v>30.201840000000001</c:v>
                </c:pt>
                <c:pt idx="4909">
                  <c:v>30.20204</c:v>
                </c:pt>
                <c:pt idx="4910">
                  <c:v>30.202107000000002</c:v>
                </c:pt>
                <c:pt idx="4911">
                  <c:v>30.202107000000002</c:v>
                </c:pt>
                <c:pt idx="4912">
                  <c:v>30.202252999999999</c:v>
                </c:pt>
                <c:pt idx="4913">
                  <c:v>30.203499999999991</c:v>
                </c:pt>
                <c:pt idx="4914">
                  <c:v>30.20393</c:v>
                </c:pt>
                <c:pt idx="4915">
                  <c:v>30.203994999999999</c:v>
                </c:pt>
                <c:pt idx="4916">
                  <c:v>30.204899999999999</c:v>
                </c:pt>
                <c:pt idx="4917">
                  <c:v>30.20543</c:v>
                </c:pt>
                <c:pt idx="4918">
                  <c:v>30.205593</c:v>
                </c:pt>
                <c:pt idx="4919">
                  <c:v>30.206147000000001</c:v>
                </c:pt>
                <c:pt idx="4920">
                  <c:v>30.206182999999999</c:v>
                </c:pt>
                <c:pt idx="4921">
                  <c:v>30.20646</c:v>
                </c:pt>
                <c:pt idx="4922">
                  <c:v>30.206506000000001</c:v>
                </c:pt>
                <c:pt idx="4923">
                  <c:v>30.206689999999991</c:v>
                </c:pt>
                <c:pt idx="4924">
                  <c:v>30.207070000000009</c:v>
                </c:pt>
                <c:pt idx="4925">
                  <c:v>30.208442000000002</c:v>
                </c:pt>
                <c:pt idx="4926">
                  <c:v>30.208590000000001</c:v>
                </c:pt>
                <c:pt idx="4927">
                  <c:v>30.209085000000009</c:v>
                </c:pt>
                <c:pt idx="4928">
                  <c:v>30.209129999999991</c:v>
                </c:pt>
                <c:pt idx="4929">
                  <c:v>30.209788</c:v>
                </c:pt>
                <c:pt idx="4930">
                  <c:v>30.209821999999999</c:v>
                </c:pt>
                <c:pt idx="4931">
                  <c:v>30.209869999999999</c:v>
                </c:pt>
                <c:pt idx="4932">
                  <c:v>30.210037</c:v>
                </c:pt>
                <c:pt idx="4933">
                  <c:v>30.210249999999991</c:v>
                </c:pt>
                <c:pt idx="4934">
                  <c:v>30.21097</c:v>
                </c:pt>
                <c:pt idx="4935">
                  <c:v>30.212029999999999</c:v>
                </c:pt>
                <c:pt idx="4936">
                  <c:v>30.212239</c:v>
                </c:pt>
                <c:pt idx="4937">
                  <c:v>30.212520000000001</c:v>
                </c:pt>
                <c:pt idx="4938">
                  <c:v>30.212520000000001</c:v>
                </c:pt>
                <c:pt idx="4939">
                  <c:v>30.213453000000001</c:v>
                </c:pt>
                <c:pt idx="4940">
                  <c:v>30.214120000000001</c:v>
                </c:pt>
                <c:pt idx="4941">
                  <c:v>30.214679</c:v>
                </c:pt>
                <c:pt idx="4942">
                  <c:v>30.215150000000001</c:v>
                </c:pt>
                <c:pt idx="4943">
                  <c:v>30.215319999999991</c:v>
                </c:pt>
                <c:pt idx="4944">
                  <c:v>30.215371999999999</c:v>
                </c:pt>
                <c:pt idx="4945">
                  <c:v>30.215589999999999</c:v>
                </c:pt>
                <c:pt idx="4946">
                  <c:v>30.215947</c:v>
                </c:pt>
                <c:pt idx="4947">
                  <c:v>30.216059999999999</c:v>
                </c:pt>
                <c:pt idx="4948">
                  <c:v>30.216327</c:v>
                </c:pt>
                <c:pt idx="4949">
                  <c:v>30.217272999999999</c:v>
                </c:pt>
                <c:pt idx="4950">
                  <c:v>30.217580000000009</c:v>
                </c:pt>
                <c:pt idx="4951">
                  <c:v>30.217659999999999</c:v>
                </c:pt>
                <c:pt idx="4952">
                  <c:v>30.217893</c:v>
                </c:pt>
                <c:pt idx="4953">
                  <c:v>30.218209999999999</c:v>
                </c:pt>
                <c:pt idx="4954">
                  <c:v>30.218209999999999</c:v>
                </c:pt>
                <c:pt idx="4955">
                  <c:v>30.218346</c:v>
                </c:pt>
                <c:pt idx="4956">
                  <c:v>30.218789999999991</c:v>
                </c:pt>
                <c:pt idx="4957">
                  <c:v>30.220337000000001</c:v>
                </c:pt>
                <c:pt idx="4958">
                  <c:v>30.221304</c:v>
                </c:pt>
                <c:pt idx="4959">
                  <c:v>30.221304</c:v>
                </c:pt>
                <c:pt idx="4960">
                  <c:v>30.221304</c:v>
                </c:pt>
                <c:pt idx="4961">
                  <c:v>30.221395999999999</c:v>
                </c:pt>
                <c:pt idx="4962">
                  <c:v>30.222149999999989</c:v>
                </c:pt>
                <c:pt idx="4963">
                  <c:v>30.222390000000001</c:v>
                </c:pt>
                <c:pt idx="4964">
                  <c:v>30.222918</c:v>
                </c:pt>
                <c:pt idx="4965">
                  <c:v>30.224080000000001</c:v>
                </c:pt>
                <c:pt idx="4966">
                  <c:v>30.22409</c:v>
                </c:pt>
                <c:pt idx="4967">
                  <c:v>30.224862999999999</c:v>
                </c:pt>
                <c:pt idx="4968">
                  <c:v>30.226386999999999</c:v>
                </c:pt>
                <c:pt idx="4969">
                  <c:v>30.226496999999991</c:v>
                </c:pt>
                <c:pt idx="4970">
                  <c:v>30.226739999999989</c:v>
                </c:pt>
                <c:pt idx="4971">
                  <c:v>30.227128</c:v>
                </c:pt>
                <c:pt idx="4972">
                  <c:v>30.22729</c:v>
                </c:pt>
                <c:pt idx="4973">
                  <c:v>30.227679999999999</c:v>
                </c:pt>
                <c:pt idx="4974">
                  <c:v>30.228777999999991</c:v>
                </c:pt>
                <c:pt idx="4975">
                  <c:v>30.229378000000001</c:v>
                </c:pt>
                <c:pt idx="4976">
                  <c:v>30.229558000000001</c:v>
                </c:pt>
                <c:pt idx="4977">
                  <c:v>30.229558000000001</c:v>
                </c:pt>
                <c:pt idx="4978">
                  <c:v>30.230236000000001</c:v>
                </c:pt>
                <c:pt idx="4979">
                  <c:v>30.230509999999999</c:v>
                </c:pt>
                <c:pt idx="4980">
                  <c:v>30.230830999999991</c:v>
                </c:pt>
                <c:pt idx="4981">
                  <c:v>30.230839</c:v>
                </c:pt>
                <c:pt idx="4982">
                  <c:v>30.231819999999999</c:v>
                </c:pt>
                <c:pt idx="4983">
                  <c:v>30.231985000000009</c:v>
                </c:pt>
                <c:pt idx="4984">
                  <c:v>30.233491999999991</c:v>
                </c:pt>
                <c:pt idx="4985">
                  <c:v>30.233623999999999</c:v>
                </c:pt>
                <c:pt idx="4986">
                  <c:v>30.234072000000001</c:v>
                </c:pt>
                <c:pt idx="4987">
                  <c:v>30.234072000000001</c:v>
                </c:pt>
                <c:pt idx="4988">
                  <c:v>30.234072000000001</c:v>
                </c:pt>
                <c:pt idx="4989">
                  <c:v>30.234072000000001</c:v>
                </c:pt>
                <c:pt idx="4990">
                  <c:v>30.234072000000001</c:v>
                </c:pt>
                <c:pt idx="4991">
                  <c:v>30.234072000000001</c:v>
                </c:pt>
                <c:pt idx="4992">
                  <c:v>30.234072000000001</c:v>
                </c:pt>
                <c:pt idx="4993">
                  <c:v>30.234072000000001</c:v>
                </c:pt>
                <c:pt idx="4994">
                  <c:v>30.234072000000001</c:v>
                </c:pt>
                <c:pt idx="4995">
                  <c:v>30.234072000000001</c:v>
                </c:pt>
                <c:pt idx="4996">
                  <c:v>30.234072000000001</c:v>
                </c:pt>
                <c:pt idx="4997">
                  <c:v>30.234072000000001</c:v>
                </c:pt>
                <c:pt idx="4998">
                  <c:v>30.234072000000001</c:v>
                </c:pt>
                <c:pt idx="4999">
                  <c:v>30.234072000000001</c:v>
                </c:pt>
                <c:pt idx="5000">
                  <c:v>30.234072000000001</c:v>
                </c:pt>
                <c:pt idx="5001">
                  <c:v>30.234072000000001</c:v>
                </c:pt>
                <c:pt idx="5002">
                  <c:v>30.234072000000001</c:v>
                </c:pt>
                <c:pt idx="5003">
                  <c:v>30.234072000000001</c:v>
                </c:pt>
                <c:pt idx="5004">
                  <c:v>30.234072000000001</c:v>
                </c:pt>
                <c:pt idx="5005">
                  <c:v>30.234072000000001</c:v>
                </c:pt>
                <c:pt idx="5006">
                  <c:v>30.234072000000001</c:v>
                </c:pt>
                <c:pt idx="5007">
                  <c:v>30.234072000000001</c:v>
                </c:pt>
                <c:pt idx="5008">
                  <c:v>30.234072000000001</c:v>
                </c:pt>
                <c:pt idx="5009">
                  <c:v>30.234072000000001</c:v>
                </c:pt>
                <c:pt idx="5010">
                  <c:v>30.234072000000001</c:v>
                </c:pt>
                <c:pt idx="5011">
                  <c:v>30.234072000000001</c:v>
                </c:pt>
                <c:pt idx="5012">
                  <c:v>30.234072000000001</c:v>
                </c:pt>
                <c:pt idx="5013">
                  <c:v>30.234072000000001</c:v>
                </c:pt>
                <c:pt idx="5014">
                  <c:v>30.234072000000001</c:v>
                </c:pt>
                <c:pt idx="5015">
                  <c:v>30.234072000000001</c:v>
                </c:pt>
                <c:pt idx="5016">
                  <c:v>30.234072000000001</c:v>
                </c:pt>
                <c:pt idx="5017">
                  <c:v>30.234072000000001</c:v>
                </c:pt>
                <c:pt idx="5018">
                  <c:v>30.234072000000001</c:v>
                </c:pt>
                <c:pt idx="5019">
                  <c:v>30.234072000000001</c:v>
                </c:pt>
                <c:pt idx="5020">
                  <c:v>30.234310000000001</c:v>
                </c:pt>
                <c:pt idx="5021">
                  <c:v>30.235143000000001</c:v>
                </c:pt>
                <c:pt idx="5022">
                  <c:v>30.235150000000001</c:v>
                </c:pt>
                <c:pt idx="5023">
                  <c:v>30.23537</c:v>
                </c:pt>
                <c:pt idx="5024">
                  <c:v>30.235499999999991</c:v>
                </c:pt>
                <c:pt idx="5025">
                  <c:v>30.235506999999991</c:v>
                </c:pt>
                <c:pt idx="5026">
                  <c:v>30.237207999999999</c:v>
                </c:pt>
                <c:pt idx="5027">
                  <c:v>30.237207999999999</c:v>
                </c:pt>
                <c:pt idx="5028">
                  <c:v>30.237221999999999</c:v>
                </c:pt>
                <c:pt idx="5029">
                  <c:v>30.237500000000001</c:v>
                </c:pt>
                <c:pt idx="5030">
                  <c:v>30.23753</c:v>
                </c:pt>
                <c:pt idx="5031">
                  <c:v>30.237563000000009</c:v>
                </c:pt>
                <c:pt idx="5032">
                  <c:v>30.237563000000009</c:v>
                </c:pt>
                <c:pt idx="5033">
                  <c:v>30.237981999999999</c:v>
                </c:pt>
                <c:pt idx="5034">
                  <c:v>30.239512000000001</c:v>
                </c:pt>
                <c:pt idx="5035">
                  <c:v>30.240469000000001</c:v>
                </c:pt>
                <c:pt idx="5036">
                  <c:v>30.24213</c:v>
                </c:pt>
                <c:pt idx="5037">
                  <c:v>30.242889999999999</c:v>
                </c:pt>
                <c:pt idx="5038">
                  <c:v>30.243945</c:v>
                </c:pt>
                <c:pt idx="5039">
                  <c:v>30.24485</c:v>
                </c:pt>
                <c:pt idx="5040">
                  <c:v>30.244904999999999</c:v>
                </c:pt>
                <c:pt idx="5041">
                  <c:v>30.24534899999999</c:v>
                </c:pt>
                <c:pt idx="5042">
                  <c:v>30.246420000000001</c:v>
                </c:pt>
                <c:pt idx="5043">
                  <c:v>30.246590000000001</c:v>
                </c:pt>
                <c:pt idx="5044">
                  <c:v>30.246883</c:v>
                </c:pt>
                <c:pt idx="5045">
                  <c:v>30.247446</c:v>
                </c:pt>
                <c:pt idx="5046">
                  <c:v>30.247949999999999</c:v>
                </c:pt>
                <c:pt idx="5047">
                  <c:v>30.24802</c:v>
                </c:pt>
                <c:pt idx="5048">
                  <c:v>30.248560000000001</c:v>
                </c:pt>
                <c:pt idx="5049">
                  <c:v>30.248570000000001</c:v>
                </c:pt>
                <c:pt idx="5050">
                  <c:v>30.248653999999991</c:v>
                </c:pt>
                <c:pt idx="5051">
                  <c:v>30.248930999999999</c:v>
                </c:pt>
                <c:pt idx="5052">
                  <c:v>30.251147</c:v>
                </c:pt>
                <c:pt idx="5053">
                  <c:v>30.252099999999999</c:v>
                </c:pt>
                <c:pt idx="5054">
                  <c:v>30.252231999999999</c:v>
                </c:pt>
                <c:pt idx="5055">
                  <c:v>30.252746999999989</c:v>
                </c:pt>
                <c:pt idx="5056">
                  <c:v>30.253520000000002</c:v>
                </c:pt>
                <c:pt idx="5057">
                  <c:v>30.253609999999991</c:v>
                </c:pt>
                <c:pt idx="5058">
                  <c:v>30.254092</c:v>
                </c:pt>
                <c:pt idx="5059">
                  <c:v>30.254166999999999</c:v>
                </c:pt>
                <c:pt idx="5060">
                  <c:v>30.254629999999999</c:v>
                </c:pt>
                <c:pt idx="5061">
                  <c:v>30.255780000000001</c:v>
                </c:pt>
                <c:pt idx="5062">
                  <c:v>30.256222000000001</c:v>
                </c:pt>
                <c:pt idx="5063">
                  <c:v>30.256665000000009</c:v>
                </c:pt>
                <c:pt idx="5064">
                  <c:v>30.257624</c:v>
                </c:pt>
                <c:pt idx="5065">
                  <c:v>30.25807</c:v>
                </c:pt>
                <c:pt idx="5066">
                  <c:v>30.258071999999999</c:v>
                </c:pt>
                <c:pt idx="5067">
                  <c:v>30.258692</c:v>
                </c:pt>
                <c:pt idx="5068">
                  <c:v>30.259170000000001</c:v>
                </c:pt>
                <c:pt idx="5069">
                  <c:v>30.2592</c:v>
                </c:pt>
                <c:pt idx="5070">
                  <c:v>30.25949</c:v>
                </c:pt>
                <c:pt idx="5071">
                  <c:v>30.260123</c:v>
                </c:pt>
                <c:pt idx="5072">
                  <c:v>30.260133</c:v>
                </c:pt>
                <c:pt idx="5073">
                  <c:v>30.260383000000001</c:v>
                </c:pt>
                <c:pt idx="5074">
                  <c:v>30.260961000000009</c:v>
                </c:pt>
                <c:pt idx="5075">
                  <c:v>30.26099</c:v>
                </c:pt>
                <c:pt idx="5076">
                  <c:v>30.261638000000001</c:v>
                </c:pt>
                <c:pt idx="5077">
                  <c:v>30.262080000000001</c:v>
                </c:pt>
                <c:pt idx="5078">
                  <c:v>30.262089</c:v>
                </c:pt>
                <c:pt idx="5079">
                  <c:v>30.262418999999991</c:v>
                </c:pt>
                <c:pt idx="5080">
                  <c:v>30.263013999999991</c:v>
                </c:pt>
                <c:pt idx="5081">
                  <c:v>30.263441</c:v>
                </c:pt>
                <c:pt idx="5082">
                  <c:v>30.263542999999991</c:v>
                </c:pt>
                <c:pt idx="5083">
                  <c:v>30.264009999999999</c:v>
                </c:pt>
                <c:pt idx="5084">
                  <c:v>30.264268999999999</c:v>
                </c:pt>
                <c:pt idx="5085">
                  <c:v>30.265409999999989</c:v>
                </c:pt>
                <c:pt idx="5086">
                  <c:v>30.265450000000001</c:v>
                </c:pt>
                <c:pt idx="5087">
                  <c:v>30.265454999999999</c:v>
                </c:pt>
                <c:pt idx="5088">
                  <c:v>30.26549</c:v>
                </c:pt>
                <c:pt idx="5089">
                  <c:v>30.26568</c:v>
                </c:pt>
                <c:pt idx="5090">
                  <c:v>30.265889999999999</c:v>
                </c:pt>
                <c:pt idx="5091">
                  <c:v>30.266400000000001</c:v>
                </c:pt>
                <c:pt idx="5092">
                  <c:v>30.266936999999999</c:v>
                </c:pt>
                <c:pt idx="5093">
                  <c:v>30.267109999999999</c:v>
                </c:pt>
                <c:pt idx="5094">
                  <c:v>30.267130000000002</c:v>
                </c:pt>
                <c:pt idx="5095">
                  <c:v>30.267130000000002</c:v>
                </c:pt>
                <c:pt idx="5096">
                  <c:v>30.26745</c:v>
                </c:pt>
                <c:pt idx="5097">
                  <c:v>30.268090000000001</c:v>
                </c:pt>
                <c:pt idx="5098">
                  <c:v>30.269020000000001</c:v>
                </c:pt>
                <c:pt idx="5099">
                  <c:v>30.269528999999991</c:v>
                </c:pt>
                <c:pt idx="5100">
                  <c:v>30.26989</c:v>
                </c:pt>
                <c:pt idx="5101">
                  <c:v>30.270268999999999</c:v>
                </c:pt>
                <c:pt idx="5102">
                  <c:v>30.270299000000001</c:v>
                </c:pt>
                <c:pt idx="5103">
                  <c:v>30.270517000000002</c:v>
                </c:pt>
                <c:pt idx="5104">
                  <c:v>30.270581</c:v>
                </c:pt>
                <c:pt idx="5105">
                  <c:v>30.270820000000001</c:v>
                </c:pt>
                <c:pt idx="5106">
                  <c:v>30.270935999999999</c:v>
                </c:pt>
                <c:pt idx="5107">
                  <c:v>30.272110000000001</c:v>
                </c:pt>
                <c:pt idx="5108">
                  <c:v>30.272122</c:v>
                </c:pt>
                <c:pt idx="5109">
                  <c:v>30.27319</c:v>
                </c:pt>
                <c:pt idx="5110">
                  <c:v>30.273610000000001</c:v>
                </c:pt>
                <c:pt idx="5111">
                  <c:v>30.274837999999999</c:v>
                </c:pt>
                <c:pt idx="5112">
                  <c:v>30.276630000000001</c:v>
                </c:pt>
                <c:pt idx="5113">
                  <c:v>30.277369</c:v>
                </c:pt>
                <c:pt idx="5114">
                  <c:v>30.27861</c:v>
                </c:pt>
                <c:pt idx="5115">
                  <c:v>30.279710000000001</c:v>
                </c:pt>
                <c:pt idx="5116">
                  <c:v>30.279754000000001</c:v>
                </c:pt>
                <c:pt idx="5117">
                  <c:v>30.27994</c:v>
                </c:pt>
                <c:pt idx="5118">
                  <c:v>30.28023</c:v>
                </c:pt>
                <c:pt idx="5119">
                  <c:v>30.280771000000001</c:v>
                </c:pt>
                <c:pt idx="5120">
                  <c:v>30.28134</c:v>
                </c:pt>
                <c:pt idx="5121">
                  <c:v>30.281880000000001</c:v>
                </c:pt>
                <c:pt idx="5122">
                  <c:v>30.282969999999999</c:v>
                </c:pt>
                <c:pt idx="5123">
                  <c:v>30.282969999999999</c:v>
                </c:pt>
                <c:pt idx="5124">
                  <c:v>30.283079000000001</c:v>
                </c:pt>
                <c:pt idx="5125">
                  <c:v>30.283709999999989</c:v>
                </c:pt>
                <c:pt idx="5126">
                  <c:v>30.283892000000002</c:v>
                </c:pt>
                <c:pt idx="5127">
                  <c:v>30.284075000000001</c:v>
                </c:pt>
                <c:pt idx="5128">
                  <c:v>30.285050999999999</c:v>
                </c:pt>
                <c:pt idx="5129">
                  <c:v>30.285281999999999</c:v>
                </c:pt>
                <c:pt idx="5130">
                  <c:v>30.285499999999988</c:v>
                </c:pt>
                <c:pt idx="5131">
                  <c:v>30.285599999999992</c:v>
                </c:pt>
                <c:pt idx="5132">
                  <c:v>30.285983000000002</c:v>
                </c:pt>
                <c:pt idx="5133">
                  <c:v>30.286339999999988</c:v>
                </c:pt>
                <c:pt idx="5134">
                  <c:v>30.286346000000002</c:v>
                </c:pt>
                <c:pt idx="5135">
                  <c:v>30.286434</c:v>
                </c:pt>
                <c:pt idx="5136">
                  <c:v>30.286456000000001</c:v>
                </c:pt>
                <c:pt idx="5137">
                  <c:v>30.286484999999999</c:v>
                </c:pt>
                <c:pt idx="5138">
                  <c:v>30.287327999999999</c:v>
                </c:pt>
                <c:pt idx="5139">
                  <c:v>30.287554</c:v>
                </c:pt>
                <c:pt idx="5140">
                  <c:v>30.28792</c:v>
                </c:pt>
                <c:pt idx="5141">
                  <c:v>30.288019999999989</c:v>
                </c:pt>
                <c:pt idx="5142">
                  <c:v>30.288419999999991</c:v>
                </c:pt>
                <c:pt idx="5143">
                  <c:v>30.289624</c:v>
                </c:pt>
                <c:pt idx="5144">
                  <c:v>30.290469999999999</c:v>
                </c:pt>
                <c:pt idx="5145">
                  <c:v>30.291</c:v>
                </c:pt>
                <c:pt idx="5146">
                  <c:v>30.291090000000001</c:v>
                </c:pt>
                <c:pt idx="5147">
                  <c:v>30.291497</c:v>
                </c:pt>
                <c:pt idx="5148">
                  <c:v>30.29185</c:v>
                </c:pt>
                <c:pt idx="5149">
                  <c:v>30.293019999999991</c:v>
                </c:pt>
                <c:pt idx="5150">
                  <c:v>30.294013</c:v>
                </c:pt>
                <c:pt idx="5151">
                  <c:v>30.294453000000001</c:v>
                </c:pt>
                <c:pt idx="5152">
                  <c:v>30.294754999999999</c:v>
                </c:pt>
                <c:pt idx="5153">
                  <c:v>30.297162</c:v>
                </c:pt>
                <c:pt idx="5154">
                  <c:v>30.297640000000001</c:v>
                </c:pt>
                <c:pt idx="5155">
                  <c:v>30.297899999999991</c:v>
                </c:pt>
                <c:pt idx="5156">
                  <c:v>30.297899999999991</c:v>
                </c:pt>
                <c:pt idx="5157">
                  <c:v>30.297899999999991</c:v>
                </c:pt>
                <c:pt idx="5158">
                  <c:v>30.297899999999991</c:v>
                </c:pt>
                <c:pt idx="5159">
                  <c:v>30.298223</c:v>
                </c:pt>
                <c:pt idx="5160">
                  <c:v>30.299050000000001</c:v>
                </c:pt>
                <c:pt idx="5161">
                  <c:v>30.299641000000001</c:v>
                </c:pt>
                <c:pt idx="5162">
                  <c:v>30.300219999999999</c:v>
                </c:pt>
                <c:pt idx="5163">
                  <c:v>30.302099999999999</c:v>
                </c:pt>
                <c:pt idx="5164">
                  <c:v>30.302099999999999</c:v>
                </c:pt>
                <c:pt idx="5165">
                  <c:v>30.302099999999999</c:v>
                </c:pt>
                <c:pt idx="5166">
                  <c:v>30.302099999999999</c:v>
                </c:pt>
                <c:pt idx="5167">
                  <c:v>30.302099999999999</c:v>
                </c:pt>
                <c:pt idx="5168">
                  <c:v>30.302099999999999</c:v>
                </c:pt>
                <c:pt idx="5169">
                  <c:v>30.302108</c:v>
                </c:pt>
                <c:pt idx="5170">
                  <c:v>30.302800000000001</c:v>
                </c:pt>
                <c:pt idx="5171">
                  <c:v>30.303733999999999</c:v>
                </c:pt>
                <c:pt idx="5172">
                  <c:v>30.304179999999999</c:v>
                </c:pt>
                <c:pt idx="5173">
                  <c:v>30.305336</c:v>
                </c:pt>
                <c:pt idx="5174">
                  <c:v>30.305586000000002</c:v>
                </c:pt>
                <c:pt idx="5175">
                  <c:v>30.305793000000001</c:v>
                </c:pt>
                <c:pt idx="5176">
                  <c:v>30.30583</c:v>
                </c:pt>
                <c:pt idx="5177">
                  <c:v>30.305864</c:v>
                </c:pt>
                <c:pt idx="5178">
                  <c:v>30.306294999999999</c:v>
                </c:pt>
                <c:pt idx="5179">
                  <c:v>30.306749</c:v>
                </c:pt>
                <c:pt idx="5180">
                  <c:v>30.306920000000009</c:v>
                </c:pt>
                <c:pt idx="5181">
                  <c:v>30.307570999999999</c:v>
                </c:pt>
                <c:pt idx="5182">
                  <c:v>30.307973</c:v>
                </c:pt>
                <c:pt idx="5183">
                  <c:v>30.308</c:v>
                </c:pt>
                <c:pt idx="5184">
                  <c:v>30.308458000000009</c:v>
                </c:pt>
                <c:pt idx="5185">
                  <c:v>30.311879999999999</c:v>
                </c:pt>
                <c:pt idx="5186">
                  <c:v>30.311879999999999</c:v>
                </c:pt>
                <c:pt idx="5187">
                  <c:v>30.31213</c:v>
                </c:pt>
                <c:pt idx="5188">
                  <c:v>30.312816000000009</c:v>
                </c:pt>
                <c:pt idx="5189">
                  <c:v>30.314461999999999</c:v>
                </c:pt>
                <c:pt idx="5190">
                  <c:v>30.316372999999999</c:v>
                </c:pt>
                <c:pt idx="5191">
                  <c:v>30.317435</c:v>
                </c:pt>
                <c:pt idx="5192">
                  <c:v>30.318075</c:v>
                </c:pt>
                <c:pt idx="5193">
                  <c:v>30.318156999999999</c:v>
                </c:pt>
                <c:pt idx="5194">
                  <c:v>30.318180000000009</c:v>
                </c:pt>
                <c:pt idx="5195">
                  <c:v>30.318442000000001</c:v>
                </c:pt>
                <c:pt idx="5196">
                  <c:v>30.318479</c:v>
                </c:pt>
                <c:pt idx="5197">
                  <c:v>30.318918</c:v>
                </c:pt>
                <c:pt idx="5198">
                  <c:v>30.318989999999999</c:v>
                </c:pt>
                <c:pt idx="5199">
                  <c:v>30.319109999999991</c:v>
                </c:pt>
                <c:pt idx="5200">
                  <c:v>30.319520000000001</c:v>
                </c:pt>
                <c:pt idx="5201">
                  <c:v>30.319659999999999</c:v>
                </c:pt>
                <c:pt idx="5202">
                  <c:v>30.319856000000001</c:v>
                </c:pt>
                <c:pt idx="5203">
                  <c:v>30.320955000000001</c:v>
                </c:pt>
                <c:pt idx="5204">
                  <c:v>30.322990000000001</c:v>
                </c:pt>
                <c:pt idx="5205">
                  <c:v>30.323274999999999</c:v>
                </c:pt>
                <c:pt idx="5206">
                  <c:v>30.323432</c:v>
                </c:pt>
                <c:pt idx="5207">
                  <c:v>30.323710999999999</c:v>
                </c:pt>
                <c:pt idx="5208">
                  <c:v>30.323936</c:v>
                </c:pt>
                <c:pt idx="5209">
                  <c:v>30.324386000000001</c:v>
                </c:pt>
                <c:pt idx="5210">
                  <c:v>30.324441</c:v>
                </c:pt>
                <c:pt idx="5211">
                  <c:v>30.324904</c:v>
                </c:pt>
                <c:pt idx="5212">
                  <c:v>30.324904</c:v>
                </c:pt>
                <c:pt idx="5213">
                  <c:v>30.324904</c:v>
                </c:pt>
                <c:pt idx="5214">
                  <c:v>30.324904</c:v>
                </c:pt>
                <c:pt idx="5215">
                  <c:v>30.324904</c:v>
                </c:pt>
                <c:pt idx="5216">
                  <c:v>30.324904</c:v>
                </c:pt>
                <c:pt idx="5217">
                  <c:v>30.324904</c:v>
                </c:pt>
                <c:pt idx="5218">
                  <c:v>30.324904</c:v>
                </c:pt>
                <c:pt idx="5219">
                  <c:v>30.324904</c:v>
                </c:pt>
                <c:pt idx="5220">
                  <c:v>30.324904</c:v>
                </c:pt>
                <c:pt idx="5221">
                  <c:v>30.324904</c:v>
                </c:pt>
                <c:pt idx="5222">
                  <c:v>30.324904</c:v>
                </c:pt>
                <c:pt idx="5223">
                  <c:v>30.324904</c:v>
                </c:pt>
                <c:pt idx="5224">
                  <c:v>30.324904</c:v>
                </c:pt>
                <c:pt idx="5225">
                  <c:v>30.324904</c:v>
                </c:pt>
                <c:pt idx="5226">
                  <c:v>30.324904</c:v>
                </c:pt>
                <c:pt idx="5227">
                  <c:v>30.324904</c:v>
                </c:pt>
                <c:pt idx="5228">
                  <c:v>30.324904</c:v>
                </c:pt>
                <c:pt idx="5229">
                  <c:v>30.324904</c:v>
                </c:pt>
                <c:pt idx="5230">
                  <c:v>30.324904</c:v>
                </c:pt>
                <c:pt idx="5231">
                  <c:v>30.324904</c:v>
                </c:pt>
                <c:pt idx="5232">
                  <c:v>30.324904</c:v>
                </c:pt>
                <c:pt idx="5233">
                  <c:v>30.324904</c:v>
                </c:pt>
                <c:pt idx="5234">
                  <c:v>30.324904</c:v>
                </c:pt>
                <c:pt idx="5235">
                  <c:v>30.324904</c:v>
                </c:pt>
                <c:pt idx="5236">
                  <c:v>30.324904</c:v>
                </c:pt>
                <c:pt idx="5237">
                  <c:v>30.324904</c:v>
                </c:pt>
                <c:pt idx="5238">
                  <c:v>30.324904</c:v>
                </c:pt>
                <c:pt idx="5239">
                  <c:v>30.324904</c:v>
                </c:pt>
                <c:pt idx="5240">
                  <c:v>30.324904</c:v>
                </c:pt>
                <c:pt idx="5241">
                  <c:v>30.324904</c:v>
                </c:pt>
                <c:pt idx="5242">
                  <c:v>30.325060000000001</c:v>
                </c:pt>
                <c:pt idx="5243">
                  <c:v>30.325261000000001</c:v>
                </c:pt>
                <c:pt idx="5244">
                  <c:v>30.325389000000001</c:v>
                </c:pt>
                <c:pt idx="5245">
                  <c:v>30.325710999999991</c:v>
                </c:pt>
                <c:pt idx="5246">
                  <c:v>30.326689999999999</c:v>
                </c:pt>
                <c:pt idx="5247">
                  <c:v>30.32836</c:v>
                </c:pt>
                <c:pt idx="5248">
                  <c:v>30.330013999999991</c:v>
                </c:pt>
                <c:pt idx="5249">
                  <c:v>30.331125</c:v>
                </c:pt>
                <c:pt idx="5250">
                  <c:v>30.331469999999999</c:v>
                </c:pt>
                <c:pt idx="5251">
                  <c:v>30.331469999999999</c:v>
                </c:pt>
                <c:pt idx="5252">
                  <c:v>30.331469999999999</c:v>
                </c:pt>
                <c:pt idx="5253">
                  <c:v>30.331469999999999</c:v>
                </c:pt>
                <c:pt idx="5254">
                  <c:v>30.331469999999999</c:v>
                </c:pt>
                <c:pt idx="5255">
                  <c:v>30.331469999999999</c:v>
                </c:pt>
                <c:pt idx="5256">
                  <c:v>30.331469999999999</c:v>
                </c:pt>
                <c:pt idx="5257">
                  <c:v>30.331469999999999</c:v>
                </c:pt>
                <c:pt idx="5258">
                  <c:v>30.331469999999999</c:v>
                </c:pt>
                <c:pt idx="5259">
                  <c:v>30.331469999999999</c:v>
                </c:pt>
                <c:pt idx="5260">
                  <c:v>30.331469999999999</c:v>
                </c:pt>
                <c:pt idx="5261">
                  <c:v>30.331679999999999</c:v>
                </c:pt>
                <c:pt idx="5262">
                  <c:v>30.331939999999999</c:v>
                </c:pt>
                <c:pt idx="5263">
                  <c:v>30.332045999999991</c:v>
                </c:pt>
                <c:pt idx="5264">
                  <c:v>30.332180000000001</c:v>
                </c:pt>
                <c:pt idx="5265">
                  <c:v>30.332180000000001</c:v>
                </c:pt>
                <c:pt idx="5266">
                  <c:v>30.332180000000001</c:v>
                </c:pt>
                <c:pt idx="5267">
                  <c:v>30.332180000000001</c:v>
                </c:pt>
                <c:pt idx="5268">
                  <c:v>30.332180000000001</c:v>
                </c:pt>
                <c:pt idx="5269">
                  <c:v>30.33239</c:v>
                </c:pt>
                <c:pt idx="5270">
                  <c:v>30.332730000000002</c:v>
                </c:pt>
                <c:pt idx="5271">
                  <c:v>30.333680000000001</c:v>
                </c:pt>
                <c:pt idx="5272">
                  <c:v>30.333760000000009</c:v>
                </c:pt>
                <c:pt idx="5273">
                  <c:v>30.335056000000009</c:v>
                </c:pt>
                <c:pt idx="5274">
                  <c:v>30.335243999999999</c:v>
                </c:pt>
                <c:pt idx="5275">
                  <c:v>30.335243999999999</c:v>
                </c:pt>
                <c:pt idx="5276">
                  <c:v>30.335920000000009</c:v>
                </c:pt>
                <c:pt idx="5277">
                  <c:v>30.337665999999999</c:v>
                </c:pt>
                <c:pt idx="5278">
                  <c:v>30.337730000000001</c:v>
                </c:pt>
                <c:pt idx="5279">
                  <c:v>30.33792</c:v>
                </c:pt>
                <c:pt idx="5280">
                  <c:v>30.338450000000009</c:v>
                </c:pt>
                <c:pt idx="5281">
                  <c:v>30.33952</c:v>
                </c:pt>
                <c:pt idx="5282">
                  <c:v>30.339569999999991</c:v>
                </c:pt>
                <c:pt idx="5283">
                  <c:v>30.340810000000001</c:v>
                </c:pt>
                <c:pt idx="5284">
                  <c:v>30.34132</c:v>
                </c:pt>
                <c:pt idx="5285">
                  <c:v>30.3428</c:v>
                </c:pt>
                <c:pt idx="5286">
                  <c:v>30.343779999999999</c:v>
                </c:pt>
                <c:pt idx="5287">
                  <c:v>30.34451</c:v>
                </c:pt>
                <c:pt idx="5288">
                  <c:v>30.34525</c:v>
                </c:pt>
                <c:pt idx="5289">
                  <c:v>30.346406000000002</c:v>
                </c:pt>
                <c:pt idx="5290">
                  <c:v>30.346769999999999</c:v>
                </c:pt>
                <c:pt idx="5291">
                  <c:v>30.34808</c:v>
                </c:pt>
                <c:pt idx="5292">
                  <c:v>30.3491</c:v>
                </c:pt>
                <c:pt idx="5293">
                  <c:v>30.349160000000001</c:v>
                </c:pt>
                <c:pt idx="5294">
                  <c:v>30.349779999999999</c:v>
                </c:pt>
                <c:pt idx="5295">
                  <c:v>30.350660000000001</c:v>
                </c:pt>
                <c:pt idx="5296">
                  <c:v>30.350680000000001</c:v>
                </c:pt>
                <c:pt idx="5297">
                  <c:v>30.3508</c:v>
                </c:pt>
                <c:pt idx="5298">
                  <c:v>30.351002999999999</c:v>
                </c:pt>
                <c:pt idx="5299">
                  <c:v>30.352239999999991</c:v>
                </c:pt>
                <c:pt idx="5300">
                  <c:v>30.352499999999999</c:v>
                </c:pt>
                <c:pt idx="5301">
                  <c:v>30.352789999999999</c:v>
                </c:pt>
                <c:pt idx="5302">
                  <c:v>30.352812</c:v>
                </c:pt>
                <c:pt idx="5303">
                  <c:v>30.353120000000001</c:v>
                </c:pt>
                <c:pt idx="5304">
                  <c:v>30.353252999999999</c:v>
                </c:pt>
                <c:pt idx="5305">
                  <c:v>30.353400000000001</c:v>
                </c:pt>
                <c:pt idx="5306">
                  <c:v>30.353449999999999</c:v>
                </c:pt>
                <c:pt idx="5307">
                  <c:v>30.353870000000001</c:v>
                </c:pt>
                <c:pt idx="5308">
                  <c:v>30.354074000000001</c:v>
                </c:pt>
                <c:pt idx="5309">
                  <c:v>30.356400000000001</c:v>
                </c:pt>
                <c:pt idx="5310">
                  <c:v>30.35642</c:v>
                </c:pt>
                <c:pt idx="5311">
                  <c:v>30.357628999999999</c:v>
                </c:pt>
                <c:pt idx="5312">
                  <c:v>30.358186</c:v>
                </c:pt>
                <c:pt idx="5313">
                  <c:v>30.35894</c:v>
                </c:pt>
                <c:pt idx="5314">
                  <c:v>30.360313999999999</c:v>
                </c:pt>
                <c:pt idx="5315">
                  <c:v>30.360724999999999</c:v>
                </c:pt>
                <c:pt idx="5316">
                  <c:v>30.363011</c:v>
                </c:pt>
                <c:pt idx="5317">
                  <c:v>30.36403</c:v>
                </c:pt>
                <c:pt idx="5318">
                  <c:v>30.364339999999991</c:v>
                </c:pt>
                <c:pt idx="5319">
                  <c:v>30.364409999999999</c:v>
                </c:pt>
                <c:pt idx="5320">
                  <c:v>30.364540000000002</c:v>
                </c:pt>
                <c:pt idx="5321">
                  <c:v>30.364999999999991</c:v>
                </c:pt>
                <c:pt idx="5322">
                  <c:v>30.364999999999991</c:v>
                </c:pt>
                <c:pt idx="5323">
                  <c:v>30.364999999999991</c:v>
                </c:pt>
                <c:pt idx="5324">
                  <c:v>30.364999999999991</c:v>
                </c:pt>
                <c:pt idx="5325">
                  <c:v>30.365279999999991</c:v>
                </c:pt>
                <c:pt idx="5326">
                  <c:v>30.365646000000002</c:v>
                </c:pt>
                <c:pt idx="5327">
                  <c:v>30.3659</c:v>
                </c:pt>
                <c:pt idx="5328">
                  <c:v>30.368590000000001</c:v>
                </c:pt>
                <c:pt idx="5329">
                  <c:v>30.36938</c:v>
                </c:pt>
                <c:pt idx="5330">
                  <c:v>30.369540000000001</c:v>
                </c:pt>
                <c:pt idx="5331">
                  <c:v>30.371849999999991</c:v>
                </c:pt>
                <c:pt idx="5332">
                  <c:v>30.372209999999999</c:v>
                </c:pt>
                <c:pt idx="5333">
                  <c:v>30.372541999999999</c:v>
                </c:pt>
                <c:pt idx="5334">
                  <c:v>30.373875000000009</c:v>
                </c:pt>
                <c:pt idx="5335">
                  <c:v>30.374790000000001</c:v>
                </c:pt>
                <c:pt idx="5336">
                  <c:v>30.374962</c:v>
                </c:pt>
                <c:pt idx="5337">
                  <c:v>30.375360000000001</c:v>
                </c:pt>
                <c:pt idx="5338">
                  <c:v>30.375606000000001</c:v>
                </c:pt>
                <c:pt idx="5339">
                  <c:v>30.375731999999999</c:v>
                </c:pt>
                <c:pt idx="5340">
                  <c:v>30.377980000000001</c:v>
                </c:pt>
                <c:pt idx="5341">
                  <c:v>30.379149999999999</c:v>
                </c:pt>
                <c:pt idx="5342">
                  <c:v>30.380320000000001</c:v>
                </c:pt>
                <c:pt idx="5343">
                  <c:v>30.381105999999999</c:v>
                </c:pt>
                <c:pt idx="5344">
                  <c:v>30.382926000000001</c:v>
                </c:pt>
                <c:pt idx="5345">
                  <c:v>30.383064000000001</c:v>
                </c:pt>
                <c:pt idx="5346">
                  <c:v>30.383123000000001</c:v>
                </c:pt>
                <c:pt idx="5347">
                  <c:v>30.38334</c:v>
                </c:pt>
                <c:pt idx="5348">
                  <c:v>30.384709999999991</c:v>
                </c:pt>
                <c:pt idx="5349">
                  <c:v>30.385079999999991</c:v>
                </c:pt>
                <c:pt idx="5350">
                  <c:v>30.385200000000001</c:v>
                </c:pt>
                <c:pt idx="5351">
                  <c:v>30.385270999999999</c:v>
                </c:pt>
                <c:pt idx="5352">
                  <c:v>30.385584000000001</c:v>
                </c:pt>
                <c:pt idx="5353">
                  <c:v>30.385684999999999</c:v>
                </c:pt>
                <c:pt idx="5354">
                  <c:v>30.385902000000002</c:v>
                </c:pt>
                <c:pt idx="5355">
                  <c:v>30.386562000000001</c:v>
                </c:pt>
                <c:pt idx="5356">
                  <c:v>30.387671999999991</c:v>
                </c:pt>
                <c:pt idx="5357">
                  <c:v>30.388204999999999</c:v>
                </c:pt>
                <c:pt idx="5358">
                  <c:v>30.388439999999989</c:v>
                </c:pt>
                <c:pt idx="5359">
                  <c:v>30.38852</c:v>
                </c:pt>
                <c:pt idx="5360">
                  <c:v>30.388539999999988</c:v>
                </c:pt>
                <c:pt idx="5361">
                  <c:v>30.388842</c:v>
                </c:pt>
                <c:pt idx="5362">
                  <c:v>30.389790000000001</c:v>
                </c:pt>
                <c:pt idx="5363">
                  <c:v>30.390073999999991</c:v>
                </c:pt>
                <c:pt idx="5364">
                  <c:v>30.390249000000001</c:v>
                </c:pt>
                <c:pt idx="5365">
                  <c:v>30.390260000000001</c:v>
                </c:pt>
                <c:pt idx="5366">
                  <c:v>30.390668000000009</c:v>
                </c:pt>
                <c:pt idx="5367">
                  <c:v>30.391210000000001</c:v>
                </c:pt>
                <c:pt idx="5368">
                  <c:v>30.39189</c:v>
                </c:pt>
                <c:pt idx="5369">
                  <c:v>30.392021</c:v>
                </c:pt>
                <c:pt idx="5370">
                  <c:v>30.392340000000001</c:v>
                </c:pt>
                <c:pt idx="5371">
                  <c:v>30.39246</c:v>
                </c:pt>
                <c:pt idx="5372">
                  <c:v>30.393204000000001</c:v>
                </c:pt>
                <c:pt idx="5373">
                  <c:v>30.39331</c:v>
                </c:pt>
                <c:pt idx="5374">
                  <c:v>30.393636999999991</c:v>
                </c:pt>
                <c:pt idx="5375">
                  <c:v>30.393650000000001</c:v>
                </c:pt>
                <c:pt idx="5376">
                  <c:v>30.394490000000001</c:v>
                </c:pt>
                <c:pt idx="5377">
                  <c:v>30.395679999999999</c:v>
                </c:pt>
                <c:pt idx="5378">
                  <c:v>30.395700000000001</c:v>
                </c:pt>
                <c:pt idx="5379">
                  <c:v>30.395724999999999</c:v>
                </c:pt>
                <c:pt idx="5380">
                  <c:v>30.396100000000001</c:v>
                </c:pt>
                <c:pt idx="5381">
                  <c:v>30.396574000000001</c:v>
                </c:pt>
                <c:pt idx="5382">
                  <c:v>30.397030000000001</c:v>
                </c:pt>
                <c:pt idx="5383">
                  <c:v>30.397545999999991</c:v>
                </c:pt>
                <c:pt idx="5384">
                  <c:v>30.397601999999999</c:v>
                </c:pt>
                <c:pt idx="5385">
                  <c:v>30.398689999999991</c:v>
                </c:pt>
                <c:pt idx="5386">
                  <c:v>30.399190000000001</c:v>
                </c:pt>
                <c:pt idx="5387">
                  <c:v>30.399280999999991</c:v>
                </c:pt>
                <c:pt idx="5388">
                  <c:v>30.399332000000001</c:v>
                </c:pt>
                <c:pt idx="5389">
                  <c:v>30.400668</c:v>
                </c:pt>
                <c:pt idx="5390">
                  <c:v>30.400825000000001</c:v>
                </c:pt>
                <c:pt idx="5391">
                  <c:v>30.401440000000001</c:v>
                </c:pt>
                <c:pt idx="5392">
                  <c:v>30.401679999999999</c:v>
                </c:pt>
                <c:pt idx="5393">
                  <c:v>30.401847</c:v>
                </c:pt>
                <c:pt idx="5394">
                  <c:v>30.402080000000002</c:v>
                </c:pt>
                <c:pt idx="5395">
                  <c:v>30.402380000000001</c:v>
                </c:pt>
                <c:pt idx="5396">
                  <c:v>30.402439999999991</c:v>
                </c:pt>
                <c:pt idx="5397">
                  <c:v>30.40254599999999</c:v>
                </c:pt>
                <c:pt idx="5398">
                  <c:v>30.403500000000001</c:v>
                </c:pt>
                <c:pt idx="5399">
                  <c:v>30.4039</c:v>
                </c:pt>
                <c:pt idx="5400">
                  <c:v>30.404128</c:v>
                </c:pt>
                <c:pt idx="5401">
                  <c:v>30.404350000000001</c:v>
                </c:pt>
                <c:pt idx="5402">
                  <c:v>30.404574</c:v>
                </c:pt>
                <c:pt idx="5403">
                  <c:v>30.404890000000009</c:v>
                </c:pt>
                <c:pt idx="5404">
                  <c:v>30.405390000000001</c:v>
                </c:pt>
                <c:pt idx="5405">
                  <c:v>30.405522999999992</c:v>
                </c:pt>
                <c:pt idx="5406">
                  <c:v>30.406461</c:v>
                </c:pt>
                <c:pt idx="5407">
                  <c:v>30.406469999999999</c:v>
                </c:pt>
                <c:pt idx="5408">
                  <c:v>30.406639999999989</c:v>
                </c:pt>
                <c:pt idx="5409">
                  <c:v>30.406877000000001</c:v>
                </c:pt>
                <c:pt idx="5410">
                  <c:v>30.407043999999999</c:v>
                </c:pt>
                <c:pt idx="5411">
                  <c:v>30.408270000000002</c:v>
                </c:pt>
                <c:pt idx="5412">
                  <c:v>30.40878</c:v>
                </c:pt>
                <c:pt idx="5413">
                  <c:v>30.408819999999999</c:v>
                </c:pt>
                <c:pt idx="5414">
                  <c:v>30.408909999999999</c:v>
                </c:pt>
                <c:pt idx="5415">
                  <c:v>30.40906</c:v>
                </c:pt>
                <c:pt idx="5416">
                  <c:v>30.40936</c:v>
                </c:pt>
                <c:pt idx="5417">
                  <c:v>30.409465999999991</c:v>
                </c:pt>
                <c:pt idx="5418">
                  <c:v>30.409672</c:v>
                </c:pt>
                <c:pt idx="5419">
                  <c:v>30.40982</c:v>
                </c:pt>
                <c:pt idx="5420">
                  <c:v>30.410022000000001</c:v>
                </c:pt>
                <c:pt idx="5421">
                  <c:v>30.410022000000001</c:v>
                </c:pt>
                <c:pt idx="5422">
                  <c:v>30.410129999999999</c:v>
                </c:pt>
                <c:pt idx="5423">
                  <c:v>30.411017999999999</c:v>
                </c:pt>
                <c:pt idx="5424">
                  <c:v>30.411290000000001</c:v>
                </c:pt>
                <c:pt idx="5425">
                  <c:v>30.412742999999988</c:v>
                </c:pt>
                <c:pt idx="5426">
                  <c:v>30.413343999999999</c:v>
                </c:pt>
                <c:pt idx="5427">
                  <c:v>30.413366</c:v>
                </c:pt>
                <c:pt idx="5428">
                  <c:v>30.413405000000001</c:v>
                </c:pt>
                <c:pt idx="5429">
                  <c:v>30.416450000000001</c:v>
                </c:pt>
                <c:pt idx="5430">
                  <c:v>30.416535</c:v>
                </c:pt>
                <c:pt idx="5431">
                  <c:v>30.417527</c:v>
                </c:pt>
                <c:pt idx="5432">
                  <c:v>30.418849999999999</c:v>
                </c:pt>
                <c:pt idx="5433">
                  <c:v>30.418958</c:v>
                </c:pt>
                <c:pt idx="5434">
                  <c:v>30.419513999999999</c:v>
                </c:pt>
                <c:pt idx="5435">
                  <c:v>30.42071</c:v>
                </c:pt>
                <c:pt idx="5436">
                  <c:v>30.420895000000009</c:v>
                </c:pt>
                <c:pt idx="5437">
                  <c:v>30.421060000000001</c:v>
                </c:pt>
                <c:pt idx="5438">
                  <c:v>30.421289999999999</c:v>
                </c:pt>
                <c:pt idx="5439">
                  <c:v>30.421289999999999</c:v>
                </c:pt>
                <c:pt idx="5440">
                  <c:v>30.421299999999999</c:v>
                </c:pt>
                <c:pt idx="5441">
                  <c:v>30.421299999999999</c:v>
                </c:pt>
                <c:pt idx="5442">
                  <c:v>30.421299999999999</c:v>
                </c:pt>
                <c:pt idx="5443">
                  <c:v>30.421299999999999</c:v>
                </c:pt>
                <c:pt idx="5444">
                  <c:v>30.421299999999999</c:v>
                </c:pt>
                <c:pt idx="5445">
                  <c:v>30.421309999999991</c:v>
                </c:pt>
                <c:pt idx="5446">
                  <c:v>30.421309999999991</c:v>
                </c:pt>
                <c:pt idx="5447">
                  <c:v>30.421309999999991</c:v>
                </c:pt>
                <c:pt idx="5448">
                  <c:v>30.421529</c:v>
                </c:pt>
                <c:pt idx="5449">
                  <c:v>30.421579999999999</c:v>
                </c:pt>
                <c:pt idx="5450">
                  <c:v>30.421994999999999</c:v>
                </c:pt>
                <c:pt idx="5451">
                  <c:v>30.423309</c:v>
                </c:pt>
                <c:pt idx="5452">
                  <c:v>30.424969999999991</c:v>
                </c:pt>
                <c:pt idx="5453">
                  <c:v>30.425286</c:v>
                </c:pt>
                <c:pt idx="5454">
                  <c:v>30.425559</c:v>
                </c:pt>
                <c:pt idx="5455">
                  <c:v>30.426017999999999</c:v>
                </c:pt>
                <c:pt idx="5456">
                  <c:v>30.426596</c:v>
                </c:pt>
                <c:pt idx="5457">
                  <c:v>30.428011000000001</c:v>
                </c:pt>
                <c:pt idx="5458">
                  <c:v>30.428394999999991</c:v>
                </c:pt>
                <c:pt idx="5459">
                  <c:v>30.429095</c:v>
                </c:pt>
                <c:pt idx="5460">
                  <c:v>30.429283999999999</c:v>
                </c:pt>
                <c:pt idx="5461">
                  <c:v>30.429870000000001</c:v>
                </c:pt>
                <c:pt idx="5462">
                  <c:v>30.432237000000001</c:v>
                </c:pt>
                <c:pt idx="5463">
                  <c:v>30.43225</c:v>
                </c:pt>
                <c:pt idx="5464">
                  <c:v>30.432265999999991</c:v>
                </c:pt>
                <c:pt idx="5465">
                  <c:v>30.432300000000001</c:v>
                </c:pt>
                <c:pt idx="5466">
                  <c:v>30.43233</c:v>
                </c:pt>
                <c:pt idx="5467">
                  <c:v>30.432411999999999</c:v>
                </c:pt>
                <c:pt idx="5468">
                  <c:v>30.432903</c:v>
                </c:pt>
                <c:pt idx="5469">
                  <c:v>30.432917</c:v>
                </c:pt>
                <c:pt idx="5470">
                  <c:v>30.432970000000001</c:v>
                </c:pt>
                <c:pt idx="5471">
                  <c:v>30.433351999999999</c:v>
                </c:pt>
                <c:pt idx="5472">
                  <c:v>30.433800999999999</c:v>
                </c:pt>
                <c:pt idx="5473">
                  <c:v>30.43431</c:v>
                </c:pt>
                <c:pt idx="5474">
                  <c:v>30.434616999999999</c:v>
                </c:pt>
                <c:pt idx="5475">
                  <c:v>30.434699999999999</c:v>
                </c:pt>
                <c:pt idx="5476">
                  <c:v>30.435189999999999</c:v>
                </c:pt>
                <c:pt idx="5477">
                  <c:v>30.435283999999999</c:v>
                </c:pt>
                <c:pt idx="5478">
                  <c:v>30.436129999999991</c:v>
                </c:pt>
                <c:pt idx="5479">
                  <c:v>30.436423999999999</c:v>
                </c:pt>
                <c:pt idx="5480">
                  <c:v>30.436496000000002</c:v>
                </c:pt>
                <c:pt idx="5481">
                  <c:v>30.437000000000001</c:v>
                </c:pt>
                <c:pt idx="5482">
                  <c:v>30.437069999999999</c:v>
                </c:pt>
                <c:pt idx="5483">
                  <c:v>30.437110000000001</c:v>
                </c:pt>
                <c:pt idx="5484">
                  <c:v>30.437421000000001</c:v>
                </c:pt>
                <c:pt idx="5485">
                  <c:v>30.43817</c:v>
                </c:pt>
                <c:pt idx="5486">
                  <c:v>30.439025000000001</c:v>
                </c:pt>
                <c:pt idx="5487">
                  <c:v>30.44003</c:v>
                </c:pt>
                <c:pt idx="5488">
                  <c:v>30.440339999999988</c:v>
                </c:pt>
                <c:pt idx="5489">
                  <c:v>30.44078</c:v>
                </c:pt>
                <c:pt idx="5490">
                  <c:v>30.440860000000001</c:v>
                </c:pt>
                <c:pt idx="5491">
                  <c:v>30.440975000000009</c:v>
                </c:pt>
                <c:pt idx="5492">
                  <c:v>30.441500000000001</c:v>
                </c:pt>
                <c:pt idx="5493">
                  <c:v>30.442595000000001</c:v>
                </c:pt>
                <c:pt idx="5494">
                  <c:v>30.442799999999991</c:v>
                </c:pt>
                <c:pt idx="5495">
                  <c:v>30.443519999999989</c:v>
                </c:pt>
                <c:pt idx="5496">
                  <c:v>30.443655</c:v>
                </c:pt>
                <c:pt idx="5497">
                  <c:v>30.445229999999992</c:v>
                </c:pt>
                <c:pt idx="5498">
                  <c:v>30.445712999999991</c:v>
                </c:pt>
                <c:pt idx="5499">
                  <c:v>30.446223</c:v>
                </c:pt>
                <c:pt idx="5500">
                  <c:v>30.446929999999991</c:v>
                </c:pt>
                <c:pt idx="5501">
                  <c:v>30.447434000000001</c:v>
                </c:pt>
                <c:pt idx="5502">
                  <c:v>30.447638999999999</c:v>
                </c:pt>
                <c:pt idx="5503">
                  <c:v>30.448160000000001</c:v>
                </c:pt>
                <c:pt idx="5504">
                  <c:v>30.44896</c:v>
                </c:pt>
                <c:pt idx="5505">
                  <c:v>30.449396</c:v>
                </c:pt>
                <c:pt idx="5506">
                  <c:v>30.449482</c:v>
                </c:pt>
                <c:pt idx="5507">
                  <c:v>30.449570999999999</c:v>
                </c:pt>
                <c:pt idx="5508">
                  <c:v>30.450299999999999</c:v>
                </c:pt>
                <c:pt idx="5509">
                  <c:v>30.453279999999999</c:v>
                </c:pt>
                <c:pt idx="5510">
                  <c:v>30.453949999999999</c:v>
                </c:pt>
                <c:pt idx="5511">
                  <c:v>30.454132999999999</c:v>
                </c:pt>
                <c:pt idx="5512">
                  <c:v>30.455110999999999</c:v>
                </c:pt>
                <c:pt idx="5513">
                  <c:v>30.455539999999989</c:v>
                </c:pt>
                <c:pt idx="5514">
                  <c:v>30.457545</c:v>
                </c:pt>
                <c:pt idx="5515">
                  <c:v>30.45796</c:v>
                </c:pt>
                <c:pt idx="5516">
                  <c:v>30.457999999999991</c:v>
                </c:pt>
                <c:pt idx="5517">
                  <c:v>30.458490999999999</c:v>
                </c:pt>
                <c:pt idx="5518">
                  <c:v>30.458490999999999</c:v>
                </c:pt>
                <c:pt idx="5519">
                  <c:v>30.459309999999991</c:v>
                </c:pt>
                <c:pt idx="5520">
                  <c:v>30.459309999999991</c:v>
                </c:pt>
                <c:pt idx="5521">
                  <c:v>30.459309999999991</c:v>
                </c:pt>
                <c:pt idx="5522">
                  <c:v>30.459475999999999</c:v>
                </c:pt>
                <c:pt idx="5523">
                  <c:v>30.460097000000001</c:v>
                </c:pt>
                <c:pt idx="5524">
                  <c:v>30.460131000000001</c:v>
                </c:pt>
                <c:pt idx="5525">
                  <c:v>30.460491999999991</c:v>
                </c:pt>
                <c:pt idx="5526">
                  <c:v>30.460739999999991</c:v>
                </c:pt>
                <c:pt idx="5527">
                  <c:v>30.461033</c:v>
                </c:pt>
                <c:pt idx="5528">
                  <c:v>30.46191</c:v>
                </c:pt>
                <c:pt idx="5529">
                  <c:v>30.462140000000002</c:v>
                </c:pt>
                <c:pt idx="5530">
                  <c:v>30.462140000000002</c:v>
                </c:pt>
                <c:pt idx="5531">
                  <c:v>30.462689999999991</c:v>
                </c:pt>
                <c:pt idx="5532">
                  <c:v>30.462837</c:v>
                </c:pt>
                <c:pt idx="5533">
                  <c:v>30.465118</c:v>
                </c:pt>
                <c:pt idx="5534">
                  <c:v>30.465118</c:v>
                </c:pt>
                <c:pt idx="5535">
                  <c:v>30.46513599999999</c:v>
                </c:pt>
                <c:pt idx="5536">
                  <c:v>30.465479999999989</c:v>
                </c:pt>
                <c:pt idx="5537">
                  <c:v>30.466010000000001</c:v>
                </c:pt>
                <c:pt idx="5538">
                  <c:v>30.466290000000001</c:v>
                </c:pt>
                <c:pt idx="5539">
                  <c:v>30.466290000000001</c:v>
                </c:pt>
                <c:pt idx="5540">
                  <c:v>30.466290000000001</c:v>
                </c:pt>
                <c:pt idx="5541">
                  <c:v>30.466290000000001</c:v>
                </c:pt>
                <c:pt idx="5542">
                  <c:v>30.466290000000001</c:v>
                </c:pt>
                <c:pt idx="5543">
                  <c:v>30.467195</c:v>
                </c:pt>
                <c:pt idx="5544">
                  <c:v>30.468942999999989</c:v>
                </c:pt>
                <c:pt idx="5545">
                  <c:v>30.468985</c:v>
                </c:pt>
                <c:pt idx="5546">
                  <c:v>30.469360000000002</c:v>
                </c:pt>
                <c:pt idx="5547">
                  <c:v>30.469963</c:v>
                </c:pt>
                <c:pt idx="5548">
                  <c:v>30.47034</c:v>
                </c:pt>
                <c:pt idx="5549">
                  <c:v>30.471109999999999</c:v>
                </c:pt>
                <c:pt idx="5550">
                  <c:v>30.47139</c:v>
                </c:pt>
                <c:pt idx="5551">
                  <c:v>30.472049999999989</c:v>
                </c:pt>
                <c:pt idx="5552">
                  <c:v>30.472142999999988</c:v>
                </c:pt>
                <c:pt idx="5553">
                  <c:v>30.472518000000001</c:v>
                </c:pt>
                <c:pt idx="5554">
                  <c:v>30.472549999999991</c:v>
                </c:pt>
                <c:pt idx="5555">
                  <c:v>30.472978999999999</c:v>
                </c:pt>
                <c:pt idx="5556">
                  <c:v>30.473403999999999</c:v>
                </c:pt>
                <c:pt idx="5557">
                  <c:v>30.473866000000001</c:v>
                </c:pt>
                <c:pt idx="5558">
                  <c:v>30.474588000000001</c:v>
                </c:pt>
                <c:pt idx="5559">
                  <c:v>30.475006</c:v>
                </c:pt>
                <c:pt idx="5560">
                  <c:v>30.47533</c:v>
                </c:pt>
                <c:pt idx="5561">
                  <c:v>30.47561</c:v>
                </c:pt>
                <c:pt idx="5562">
                  <c:v>30.476503000000001</c:v>
                </c:pt>
                <c:pt idx="5563">
                  <c:v>30.476939999999999</c:v>
                </c:pt>
                <c:pt idx="5564">
                  <c:v>30.477</c:v>
                </c:pt>
                <c:pt idx="5565">
                  <c:v>30.477067000000009</c:v>
                </c:pt>
                <c:pt idx="5566">
                  <c:v>30.477283</c:v>
                </c:pt>
                <c:pt idx="5567">
                  <c:v>30.477730000000001</c:v>
                </c:pt>
                <c:pt idx="5568">
                  <c:v>30.478750000000002</c:v>
                </c:pt>
                <c:pt idx="5569">
                  <c:v>30.479181000000001</c:v>
                </c:pt>
                <c:pt idx="5570">
                  <c:v>30.479569999999999</c:v>
                </c:pt>
                <c:pt idx="5571">
                  <c:v>30.479579999999991</c:v>
                </c:pt>
                <c:pt idx="5572">
                  <c:v>30.479610000000001</c:v>
                </c:pt>
                <c:pt idx="5573">
                  <c:v>30.479925999999999</c:v>
                </c:pt>
                <c:pt idx="5574">
                  <c:v>30.480080000000001</c:v>
                </c:pt>
                <c:pt idx="5575">
                  <c:v>30.480979999999999</c:v>
                </c:pt>
                <c:pt idx="5576">
                  <c:v>30.481435999999999</c:v>
                </c:pt>
                <c:pt idx="5577">
                  <c:v>30.481560000000002</c:v>
                </c:pt>
                <c:pt idx="5578">
                  <c:v>30.481842</c:v>
                </c:pt>
                <c:pt idx="5579">
                  <c:v>30.48213999999999</c:v>
                </c:pt>
                <c:pt idx="5580">
                  <c:v>30.482191</c:v>
                </c:pt>
                <c:pt idx="5581">
                  <c:v>30.482191</c:v>
                </c:pt>
                <c:pt idx="5582">
                  <c:v>30.482191</c:v>
                </c:pt>
                <c:pt idx="5583">
                  <c:v>30.482191</c:v>
                </c:pt>
                <c:pt idx="5584">
                  <c:v>30.483174000000002</c:v>
                </c:pt>
                <c:pt idx="5585">
                  <c:v>30.483450000000001</c:v>
                </c:pt>
                <c:pt idx="5586">
                  <c:v>30.48348</c:v>
                </c:pt>
                <c:pt idx="5587">
                  <c:v>30.483639999999991</c:v>
                </c:pt>
                <c:pt idx="5588">
                  <c:v>30.484110000000001</c:v>
                </c:pt>
                <c:pt idx="5589">
                  <c:v>30.485095000000001</c:v>
                </c:pt>
                <c:pt idx="5590">
                  <c:v>30.48550599999999</c:v>
                </c:pt>
                <c:pt idx="5591">
                  <c:v>30.485969999999991</c:v>
                </c:pt>
                <c:pt idx="5592">
                  <c:v>30.486853</c:v>
                </c:pt>
                <c:pt idx="5593">
                  <c:v>30.486910000000002</c:v>
                </c:pt>
                <c:pt idx="5594">
                  <c:v>30.486969999999999</c:v>
                </c:pt>
                <c:pt idx="5595">
                  <c:v>30.48868899999999</c:v>
                </c:pt>
                <c:pt idx="5596">
                  <c:v>30.488959000000001</c:v>
                </c:pt>
                <c:pt idx="5597">
                  <c:v>30.48944199999999</c:v>
                </c:pt>
                <c:pt idx="5598">
                  <c:v>30.491102000000001</c:v>
                </c:pt>
                <c:pt idx="5599">
                  <c:v>30.491709</c:v>
                </c:pt>
                <c:pt idx="5600">
                  <c:v>30.492401000000001</c:v>
                </c:pt>
                <c:pt idx="5601">
                  <c:v>30.493200000000002</c:v>
                </c:pt>
                <c:pt idx="5602">
                  <c:v>30.49334</c:v>
                </c:pt>
                <c:pt idx="5603">
                  <c:v>30.494610000000002</c:v>
                </c:pt>
                <c:pt idx="5604">
                  <c:v>30.495671000000002</c:v>
                </c:pt>
                <c:pt idx="5605">
                  <c:v>30.495830000000002</c:v>
                </c:pt>
                <c:pt idx="5606">
                  <c:v>30.495978000000001</c:v>
                </c:pt>
                <c:pt idx="5607">
                  <c:v>30.495978000000001</c:v>
                </c:pt>
                <c:pt idx="5608">
                  <c:v>30.495978000000001</c:v>
                </c:pt>
                <c:pt idx="5609">
                  <c:v>30.495978000000001</c:v>
                </c:pt>
                <c:pt idx="5610">
                  <c:v>30.495978000000001</c:v>
                </c:pt>
                <c:pt idx="5611">
                  <c:v>30.495978000000001</c:v>
                </c:pt>
                <c:pt idx="5612">
                  <c:v>30.495978000000001</c:v>
                </c:pt>
                <c:pt idx="5613">
                  <c:v>30.495978000000001</c:v>
                </c:pt>
                <c:pt idx="5614">
                  <c:v>30.496077</c:v>
                </c:pt>
                <c:pt idx="5615">
                  <c:v>30.496815999999999</c:v>
                </c:pt>
                <c:pt idx="5616">
                  <c:v>30.496928</c:v>
                </c:pt>
                <c:pt idx="5617">
                  <c:v>30.497350000000001</c:v>
                </c:pt>
                <c:pt idx="5618">
                  <c:v>30.498200000000001</c:v>
                </c:pt>
                <c:pt idx="5619">
                  <c:v>30.498729999999991</c:v>
                </c:pt>
                <c:pt idx="5620">
                  <c:v>30.500046999999999</c:v>
                </c:pt>
                <c:pt idx="5621">
                  <c:v>30.502870000000001</c:v>
                </c:pt>
                <c:pt idx="5622">
                  <c:v>30.503713999999999</c:v>
                </c:pt>
                <c:pt idx="5623">
                  <c:v>30.503740000000001</c:v>
                </c:pt>
                <c:pt idx="5624">
                  <c:v>30.504695999999999</c:v>
                </c:pt>
                <c:pt idx="5625">
                  <c:v>30.504860000000001</c:v>
                </c:pt>
                <c:pt idx="5626">
                  <c:v>30.504860000000001</c:v>
                </c:pt>
                <c:pt idx="5627">
                  <c:v>30.50656</c:v>
                </c:pt>
                <c:pt idx="5628">
                  <c:v>30.506577</c:v>
                </c:pt>
                <c:pt idx="5629">
                  <c:v>30.507082</c:v>
                </c:pt>
                <c:pt idx="5630">
                  <c:v>30.507083000000009</c:v>
                </c:pt>
                <c:pt idx="5631">
                  <c:v>30.50872</c:v>
                </c:pt>
                <c:pt idx="5632">
                  <c:v>30.510020000000001</c:v>
                </c:pt>
                <c:pt idx="5633">
                  <c:v>30.511019999999991</c:v>
                </c:pt>
                <c:pt idx="5634">
                  <c:v>30.511230000000001</c:v>
                </c:pt>
                <c:pt idx="5635">
                  <c:v>30.51146</c:v>
                </c:pt>
                <c:pt idx="5636">
                  <c:v>30.511735999999999</c:v>
                </c:pt>
                <c:pt idx="5637">
                  <c:v>30.51257</c:v>
                </c:pt>
                <c:pt idx="5638">
                  <c:v>30.512718</c:v>
                </c:pt>
                <c:pt idx="5639">
                  <c:v>30.512810000000009</c:v>
                </c:pt>
                <c:pt idx="5640">
                  <c:v>30.514227999999999</c:v>
                </c:pt>
                <c:pt idx="5641">
                  <c:v>30.514382999999999</c:v>
                </c:pt>
                <c:pt idx="5642">
                  <c:v>30.515502000000001</c:v>
                </c:pt>
                <c:pt idx="5643">
                  <c:v>30.516815999999999</c:v>
                </c:pt>
                <c:pt idx="5644">
                  <c:v>30.51867</c:v>
                </c:pt>
                <c:pt idx="5645">
                  <c:v>30.520609</c:v>
                </c:pt>
                <c:pt idx="5646">
                  <c:v>30.522176999999999</c:v>
                </c:pt>
                <c:pt idx="5647">
                  <c:v>30.522476000000001</c:v>
                </c:pt>
                <c:pt idx="5648">
                  <c:v>30.522559999999999</c:v>
                </c:pt>
                <c:pt idx="5649">
                  <c:v>30.523173</c:v>
                </c:pt>
                <c:pt idx="5650">
                  <c:v>30.523609</c:v>
                </c:pt>
                <c:pt idx="5651">
                  <c:v>30.526418</c:v>
                </c:pt>
                <c:pt idx="5652">
                  <c:v>30.526418</c:v>
                </c:pt>
                <c:pt idx="5653">
                  <c:v>30.526418</c:v>
                </c:pt>
                <c:pt idx="5654">
                  <c:v>30.528272999999999</c:v>
                </c:pt>
                <c:pt idx="5655">
                  <c:v>30.529419999999991</c:v>
                </c:pt>
                <c:pt idx="5656">
                  <c:v>30.529723000000001</c:v>
                </c:pt>
                <c:pt idx="5657">
                  <c:v>30.52994</c:v>
                </c:pt>
                <c:pt idx="5658">
                  <c:v>30.530266999999991</c:v>
                </c:pt>
                <c:pt idx="5659">
                  <c:v>30.531129</c:v>
                </c:pt>
                <c:pt idx="5660">
                  <c:v>30.531473999999999</c:v>
                </c:pt>
                <c:pt idx="5661">
                  <c:v>30.532368999999999</c:v>
                </c:pt>
                <c:pt idx="5662">
                  <c:v>30.532678000000001</c:v>
                </c:pt>
                <c:pt idx="5663">
                  <c:v>30.532679999999999</c:v>
                </c:pt>
                <c:pt idx="5664">
                  <c:v>30.532920000000001</c:v>
                </c:pt>
                <c:pt idx="5665">
                  <c:v>30.533078</c:v>
                </c:pt>
                <c:pt idx="5666">
                  <c:v>30.533082</c:v>
                </c:pt>
                <c:pt idx="5667">
                  <c:v>30.534790000000001</c:v>
                </c:pt>
                <c:pt idx="5668">
                  <c:v>30.534849999999999</c:v>
                </c:pt>
                <c:pt idx="5669">
                  <c:v>30.5382</c:v>
                </c:pt>
                <c:pt idx="5670">
                  <c:v>30.543230999999999</c:v>
                </c:pt>
                <c:pt idx="5671">
                  <c:v>30.543541999999999</c:v>
                </c:pt>
                <c:pt idx="5672">
                  <c:v>30.544001000000009</c:v>
                </c:pt>
                <c:pt idx="5673">
                  <c:v>30.544001000000009</c:v>
                </c:pt>
                <c:pt idx="5674">
                  <c:v>30.544001000000009</c:v>
                </c:pt>
                <c:pt idx="5675">
                  <c:v>30.544001000000009</c:v>
                </c:pt>
                <c:pt idx="5676">
                  <c:v>30.544001000000009</c:v>
                </c:pt>
                <c:pt idx="5677">
                  <c:v>30.544001000000009</c:v>
                </c:pt>
                <c:pt idx="5678">
                  <c:v>30.544001000000009</c:v>
                </c:pt>
                <c:pt idx="5679">
                  <c:v>30.544001000000009</c:v>
                </c:pt>
                <c:pt idx="5680">
                  <c:v>30.544001000000009</c:v>
                </c:pt>
                <c:pt idx="5681">
                  <c:v>30.544001000000009</c:v>
                </c:pt>
                <c:pt idx="5682">
                  <c:v>30.544001000000009</c:v>
                </c:pt>
                <c:pt idx="5683">
                  <c:v>30.544001000000009</c:v>
                </c:pt>
                <c:pt idx="5684">
                  <c:v>30.544001000000009</c:v>
                </c:pt>
                <c:pt idx="5685">
                  <c:v>30.544001000000009</c:v>
                </c:pt>
                <c:pt idx="5686">
                  <c:v>30.544001000000009</c:v>
                </c:pt>
                <c:pt idx="5687">
                  <c:v>30.544001000000009</c:v>
                </c:pt>
                <c:pt idx="5688">
                  <c:v>30.545401999999999</c:v>
                </c:pt>
                <c:pt idx="5689">
                  <c:v>30.546240000000001</c:v>
                </c:pt>
                <c:pt idx="5690">
                  <c:v>30.555350000000001</c:v>
                </c:pt>
                <c:pt idx="5691">
                  <c:v>30.555546</c:v>
                </c:pt>
                <c:pt idx="5692">
                  <c:v>30.558150999999999</c:v>
                </c:pt>
                <c:pt idx="5693">
                  <c:v>30.558150999999999</c:v>
                </c:pt>
                <c:pt idx="5694">
                  <c:v>30.559998</c:v>
                </c:pt>
                <c:pt idx="5695">
                  <c:v>30.563549999999989</c:v>
                </c:pt>
                <c:pt idx="5696">
                  <c:v>30.565145999999999</c:v>
                </c:pt>
                <c:pt idx="5697">
                  <c:v>30.565660999999999</c:v>
                </c:pt>
                <c:pt idx="5698">
                  <c:v>30.565660999999999</c:v>
                </c:pt>
                <c:pt idx="5699">
                  <c:v>30.565660999999999</c:v>
                </c:pt>
                <c:pt idx="5700">
                  <c:v>30.565660999999999</c:v>
                </c:pt>
                <c:pt idx="5701">
                  <c:v>30.565660999999999</c:v>
                </c:pt>
                <c:pt idx="5702">
                  <c:v>30.565660999999999</c:v>
                </c:pt>
                <c:pt idx="5703">
                  <c:v>30.565799999999989</c:v>
                </c:pt>
                <c:pt idx="5704">
                  <c:v>30.566506</c:v>
                </c:pt>
                <c:pt idx="5705">
                  <c:v>30.56944</c:v>
                </c:pt>
                <c:pt idx="5706">
                  <c:v>30.570430000000002</c:v>
                </c:pt>
                <c:pt idx="5707">
                  <c:v>30.574217000000001</c:v>
                </c:pt>
                <c:pt idx="5708">
                  <c:v>30.575443</c:v>
                </c:pt>
                <c:pt idx="5709">
                  <c:v>30.578728999999999</c:v>
                </c:pt>
                <c:pt idx="5710">
                  <c:v>30.582086</c:v>
                </c:pt>
                <c:pt idx="5711">
                  <c:v>30.583017000000002</c:v>
                </c:pt>
                <c:pt idx="5712">
                  <c:v>30.58344</c:v>
                </c:pt>
                <c:pt idx="5713">
                  <c:v>30.58344</c:v>
                </c:pt>
                <c:pt idx="5714">
                  <c:v>30.584432</c:v>
                </c:pt>
                <c:pt idx="5715">
                  <c:v>30.587140000000002</c:v>
                </c:pt>
                <c:pt idx="5716">
                  <c:v>30.592542000000002</c:v>
                </c:pt>
                <c:pt idx="5717">
                  <c:v>30.594200000000001</c:v>
                </c:pt>
                <c:pt idx="5718">
                  <c:v>30.595549999999989</c:v>
                </c:pt>
                <c:pt idx="5719">
                  <c:v>30.596450000000001</c:v>
                </c:pt>
                <c:pt idx="5720">
                  <c:v>30.596710000000002</c:v>
                </c:pt>
                <c:pt idx="5721">
                  <c:v>30.598549999999989</c:v>
                </c:pt>
                <c:pt idx="5722">
                  <c:v>30.601295</c:v>
                </c:pt>
                <c:pt idx="5723">
                  <c:v>30.601741000000001</c:v>
                </c:pt>
                <c:pt idx="5724">
                  <c:v>30.601769999999991</c:v>
                </c:pt>
                <c:pt idx="5725">
                  <c:v>30.602166</c:v>
                </c:pt>
                <c:pt idx="5726">
                  <c:v>30.602609999999991</c:v>
                </c:pt>
                <c:pt idx="5727">
                  <c:v>30.603397000000001</c:v>
                </c:pt>
                <c:pt idx="5728">
                  <c:v>30.605924999999999</c:v>
                </c:pt>
                <c:pt idx="5729">
                  <c:v>30.605924999999999</c:v>
                </c:pt>
                <c:pt idx="5730">
                  <c:v>30.608447999999999</c:v>
                </c:pt>
                <c:pt idx="5731">
                  <c:v>30.611664000000001</c:v>
                </c:pt>
                <c:pt idx="5732">
                  <c:v>30.611664000000001</c:v>
                </c:pt>
                <c:pt idx="5733">
                  <c:v>30.615866</c:v>
                </c:pt>
                <c:pt idx="5734">
                  <c:v>30.616022000000001</c:v>
                </c:pt>
                <c:pt idx="5735">
                  <c:v>30.617025000000009</c:v>
                </c:pt>
                <c:pt idx="5736">
                  <c:v>30.619240000000001</c:v>
                </c:pt>
                <c:pt idx="5737">
                  <c:v>30.621580000000009</c:v>
                </c:pt>
                <c:pt idx="5738">
                  <c:v>30.621939000000001</c:v>
                </c:pt>
                <c:pt idx="5739">
                  <c:v>30.622050000000009</c:v>
                </c:pt>
                <c:pt idx="5740">
                  <c:v>30.62378</c:v>
                </c:pt>
                <c:pt idx="5741">
                  <c:v>30.623919999999991</c:v>
                </c:pt>
                <c:pt idx="5742">
                  <c:v>30.625116999999999</c:v>
                </c:pt>
                <c:pt idx="5743">
                  <c:v>30.626446000000001</c:v>
                </c:pt>
                <c:pt idx="5744">
                  <c:v>30.626670000000001</c:v>
                </c:pt>
                <c:pt idx="5745">
                  <c:v>30.627780000000001</c:v>
                </c:pt>
                <c:pt idx="5746">
                  <c:v>30.628312000000001</c:v>
                </c:pt>
                <c:pt idx="5747">
                  <c:v>30.631209999999999</c:v>
                </c:pt>
                <c:pt idx="5748">
                  <c:v>30.631796999999999</c:v>
                </c:pt>
                <c:pt idx="5749">
                  <c:v>30.63204</c:v>
                </c:pt>
                <c:pt idx="5750">
                  <c:v>30.63326</c:v>
                </c:pt>
                <c:pt idx="5751">
                  <c:v>30.634640000000001</c:v>
                </c:pt>
                <c:pt idx="5752">
                  <c:v>30.636890000000001</c:v>
                </c:pt>
                <c:pt idx="5753">
                  <c:v>30.636949999999999</c:v>
                </c:pt>
                <c:pt idx="5754">
                  <c:v>30.637017</c:v>
                </c:pt>
                <c:pt idx="5755">
                  <c:v>30.637910000000009</c:v>
                </c:pt>
                <c:pt idx="5756">
                  <c:v>30.638750000000009</c:v>
                </c:pt>
                <c:pt idx="5757">
                  <c:v>30.63926</c:v>
                </c:pt>
                <c:pt idx="5758">
                  <c:v>30.639544000000001</c:v>
                </c:pt>
                <c:pt idx="5759">
                  <c:v>30.644359999999999</c:v>
                </c:pt>
                <c:pt idx="5760">
                  <c:v>30.644373999999999</c:v>
                </c:pt>
                <c:pt idx="5761">
                  <c:v>30.645018</c:v>
                </c:pt>
                <c:pt idx="5762">
                  <c:v>30.647991999999999</c:v>
                </c:pt>
                <c:pt idx="5763">
                  <c:v>30.648340000000001</c:v>
                </c:pt>
                <c:pt idx="5764">
                  <c:v>30.648468000000001</c:v>
                </c:pt>
                <c:pt idx="5765">
                  <c:v>30.650514999999999</c:v>
                </c:pt>
                <c:pt idx="5766">
                  <c:v>30.651536</c:v>
                </c:pt>
                <c:pt idx="5767">
                  <c:v>30.65192</c:v>
                </c:pt>
                <c:pt idx="5768">
                  <c:v>30.652421</c:v>
                </c:pt>
                <c:pt idx="5769">
                  <c:v>30.652743000000001</c:v>
                </c:pt>
                <c:pt idx="5770">
                  <c:v>30.652951000000009</c:v>
                </c:pt>
                <c:pt idx="5771">
                  <c:v>30.654603999999999</c:v>
                </c:pt>
                <c:pt idx="5772">
                  <c:v>30.654951000000001</c:v>
                </c:pt>
                <c:pt idx="5773">
                  <c:v>30.655339999999999</c:v>
                </c:pt>
                <c:pt idx="5774">
                  <c:v>30.656725000000009</c:v>
                </c:pt>
                <c:pt idx="5775">
                  <c:v>30.656725000000009</c:v>
                </c:pt>
                <c:pt idx="5776">
                  <c:v>30.658804</c:v>
                </c:pt>
                <c:pt idx="5777">
                  <c:v>30.659217999999999</c:v>
                </c:pt>
                <c:pt idx="5778">
                  <c:v>30.659217999999999</c:v>
                </c:pt>
                <c:pt idx="5779">
                  <c:v>30.659217999999999</c:v>
                </c:pt>
                <c:pt idx="5780">
                  <c:v>30.659217999999999</c:v>
                </c:pt>
                <c:pt idx="5781">
                  <c:v>30.659217999999999</c:v>
                </c:pt>
                <c:pt idx="5782">
                  <c:v>30.659396000000001</c:v>
                </c:pt>
                <c:pt idx="5783">
                  <c:v>30.659396000000001</c:v>
                </c:pt>
                <c:pt idx="5784">
                  <c:v>30.659396000000001</c:v>
                </c:pt>
                <c:pt idx="5785">
                  <c:v>30.660966999999999</c:v>
                </c:pt>
                <c:pt idx="5786">
                  <c:v>30.661850000000001</c:v>
                </c:pt>
                <c:pt idx="5787">
                  <c:v>30.66198</c:v>
                </c:pt>
                <c:pt idx="5788">
                  <c:v>30.663329999999991</c:v>
                </c:pt>
                <c:pt idx="5789">
                  <c:v>30.665029000000001</c:v>
                </c:pt>
                <c:pt idx="5790">
                  <c:v>30.665858</c:v>
                </c:pt>
                <c:pt idx="5791">
                  <c:v>30.665858</c:v>
                </c:pt>
                <c:pt idx="5792">
                  <c:v>30.665858</c:v>
                </c:pt>
                <c:pt idx="5793">
                  <c:v>30.665858</c:v>
                </c:pt>
                <c:pt idx="5794">
                  <c:v>30.66676</c:v>
                </c:pt>
                <c:pt idx="5795">
                  <c:v>30.666779999999999</c:v>
                </c:pt>
                <c:pt idx="5796">
                  <c:v>30.667016</c:v>
                </c:pt>
                <c:pt idx="5797">
                  <c:v>30.667074</c:v>
                </c:pt>
                <c:pt idx="5798">
                  <c:v>30.67098</c:v>
                </c:pt>
                <c:pt idx="5799">
                  <c:v>30.671579999999999</c:v>
                </c:pt>
                <c:pt idx="5800">
                  <c:v>30.672820000000002</c:v>
                </c:pt>
                <c:pt idx="5801">
                  <c:v>30.672961000000001</c:v>
                </c:pt>
                <c:pt idx="5802">
                  <c:v>30.673850000000009</c:v>
                </c:pt>
                <c:pt idx="5803">
                  <c:v>30.674309999999991</c:v>
                </c:pt>
                <c:pt idx="5804">
                  <c:v>30.67436</c:v>
                </c:pt>
                <c:pt idx="5805">
                  <c:v>30.67436</c:v>
                </c:pt>
                <c:pt idx="5806">
                  <c:v>30.674824000000001</c:v>
                </c:pt>
                <c:pt idx="5807">
                  <c:v>30.675439000000001</c:v>
                </c:pt>
                <c:pt idx="5808">
                  <c:v>30.675608</c:v>
                </c:pt>
                <c:pt idx="5809">
                  <c:v>30.676666000000001</c:v>
                </c:pt>
                <c:pt idx="5810">
                  <c:v>30.677347000000001</c:v>
                </c:pt>
                <c:pt idx="5811">
                  <c:v>30.677956999999999</c:v>
                </c:pt>
                <c:pt idx="5812">
                  <c:v>30.679110999999999</c:v>
                </c:pt>
                <c:pt idx="5813">
                  <c:v>30.682870000000001</c:v>
                </c:pt>
                <c:pt idx="5814">
                  <c:v>30.682945</c:v>
                </c:pt>
                <c:pt idx="5815">
                  <c:v>30.683389999999999</c:v>
                </c:pt>
                <c:pt idx="5816">
                  <c:v>30.684573</c:v>
                </c:pt>
                <c:pt idx="5817">
                  <c:v>30.684573</c:v>
                </c:pt>
                <c:pt idx="5818">
                  <c:v>30.684573</c:v>
                </c:pt>
                <c:pt idx="5819">
                  <c:v>30.684573</c:v>
                </c:pt>
                <c:pt idx="5820">
                  <c:v>30.684573</c:v>
                </c:pt>
                <c:pt idx="5821">
                  <c:v>30.684573</c:v>
                </c:pt>
                <c:pt idx="5822">
                  <c:v>30.684573</c:v>
                </c:pt>
                <c:pt idx="5823">
                  <c:v>30.684573</c:v>
                </c:pt>
                <c:pt idx="5824">
                  <c:v>30.684573</c:v>
                </c:pt>
                <c:pt idx="5825">
                  <c:v>30.684573</c:v>
                </c:pt>
                <c:pt idx="5826">
                  <c:v>30.684850000000001</c:v>
                </c:pt>
                <c:pt idx="5827">
                  <c:v>30.685351000000001</c:v>
                </c:pt>
                <c:pt idx="5828">
                  <c:v>30.686109999999999</c:v>
                </c:pt>
                <c:pt idx="5829">
                  <c:v>30.686109999999999</c:v>
                </c:pt>
                <c:pt idx="5830">
                  <c:v>30.686109999999999</c:v>
                </c:pt>
                <c:pt idx="5831">
                  <c:v>30.686109999999999</c:v>
                </c:pt>
                <c:pt idx="5832">
                  <c:v>30.686109999999999</c:v>
                </c:pt>
                <c:pt idx="5833">
                  <c:v>30.686109999999999</c:v>
                </c:pt>
                <c:pt idx="5834">
                  <c:v>30.687560000000001</c:v>
                </c:pt>
                <c:pt idx="5835">
                  <c:v>30.691970000000001</c:v>
                </c:pt>
                <c:pt idx="5836">
                  <c:v>30.693117999999991</c:v>
                </c:pt>
                <c:pt idx="5837">
                  <c:v>30.694016000000001</c:v>
                </c:pt>
                <c:pt idx="5838">
                  <c:v>30.696974999999998</c:v>
                </c:pt>
                <c:pt idx="5839">
                  <c:v>30.699251</c:v>
                </c:pt>
                <c:pt idx="5840">
                  <c:v>30.699299</c:v>
                </c:pt>
                <c:pt idx="5841">
                  <c:v>30.699299</c:v>
                </c:pt>
                <c:pt idx="5842">
                  <c:v>30.701969999999999</c:v>
                </c:pt>
                <c:pt idx="5843">
                  <c:v>30.703631999999999</c:v>
                </c:pt>
                <c:pt idx="5844">
                  <c:v>30.703631999999999</c:v>
                </c:pt>
                <c:pt idx="5845">
                  <c:v>30.703631999999999</c:v>
                </c:pt>
                <c:pt idx="5846">
                  <c:v>30.704454999999999</c:v>
                </c:pt>
                <c:pt idx="5847">
                  <c:v>30.706534000000001</c:v>
                </c:pt>
                <c:pt idx="5848">
                  <c:v>30.709319000000001</c:v>
                </c:pt>
                <c:pt idx="5849">
                  <c:v>30.709599999999991</c:v>
                </c:pt>
                <c:pt idx="5850">
                  <c:v>30.714569999999991</c:v>
                </c:pt>
                <c:pt idx="5851">
                  <c:v>30.717203999999999</c:v>
                </c:pt>
                <c:pt idx="5852">
                  <c:v>30.71801</c:v>
                </c:pt>
                <c:pt idx="5853">
                  <c:v>30.718699999999991</c:v>
                </c:pt>
                <c:pt idx="5854">
                  <c:v>30.718917999999999</c:v>
                </c:pt>
                <c:pt idx="5855">
                  <c:v>30.719922</c:v>
                </c:pt>
                <c:pt idx="5856">
                  <c:v>30.721299999999999</c:v>
                </c:pt>
                <c:pt idx="5857">
                  <c:v>30.726621000000002</c:v>
                </c:pt>
                <c:pt idx="5858">
                  <c:v>30.733640000000001</c:v>
                </c:pt>
                <c:pt idx="5859">
                  <c:v>30.735969999999991</c:v>
                </c:pt>
                <c:pt idx="5860">
                  <c:v>30.740518999999999</c:v>
                </c:pt>
                <c:pt idx="5861">
                  <c:v>30.742598999999991</c:v>
                </c:pt>
                <c:pt idx="5862">
                  <c:v>30.743020000000001</c:v>
                </c:pt>
                <c:pt idx="5863">
                  <c:v>30.743089000000001</c:v>
                </c:pt>
                <c:pt idx="5864">
                  <c:v>30.744945999999999</c:v>
                </c:pt>
                <c:pt idx="5865">
                  <c:v>30.751300000000001</c:v>
                </c:pt>
                <c:pt idx="5866">
                  <c:v>30.752932000000001</c:v>
                </c:pt>
                <c:pt idx="5867">
                  <c:v>30.753146999999991</c:v>
                </c:pt>
                <c:pt idx="5868">
                  <c:v>30.754930000000009</c:v>
                </c:pt>
                <c:pt idx="5869">
                  <c:v>30.762474000000001</c:v>
                </c:pt>
                <c:pt idx="5870">
                  <c:v>30.768813000000002</c:v>
                </c:pt>
                <c:pt idx="5871">
                  <c:v>30.770893999999991</c:v>
                </c:pt>
                <c:pt idx="5872">
                  <c:v>30.773790000000002</c:v>
                </c:pt>
                <c:pt idx="5873">
                  <c:v>30.778164</c:v>
                </c:pt>
                <c:pt idx="5874">
                  <c:v>30.784552000000001</c:v>
                </c:pt>
                <c:pt idx="5875">
                  <c:v>30.784552000000001</c:v>
                </c:pt>
                <c:pt idx="5876">
                  <c:v>30.78492</c:v>
                </c:pt>
                <c:pt idx="5877">
                  <c:v>30.785919</c:v>
                </c:pt>
                <c:pt idx="5878">
                  <c:v>30.787811999999999</c:v>
                </c:pt>
                <c:pt idx="5879">
                  <c:v>30.787811999999999</c:v>
                </c:pt>
                <c:pt idx="5880">
                  <c:v>30.787811999999999</c:v>
                </c:pt>
                <c:pt idx="5881">
                  <c:v>30.787811999999999</c:v>
                </c:pt>
                <c:pt idx="5882">
                  <c:v>30.788239999999991</c:v>
                </c:pt>
                <c:pt idx="5883">
                  <c:v>30.790709</c:v>
                </c:pt>
                <c:pt idx="5884">
                  <c:v>30.791242</c:v>
                </c:pt>
                <c:pt idx="5885">
                  <c:v>30.794606000000002</c:v>
                </c:pt>
                <c:pt idx="5886">
                  <c:v>30.799230000000001</c:v>
                </c:pt>
                <c:pt idx="5887">
                  <c:v>30.802409000000001</c:v>
                </c:pt>
                <c:pt idx="5888">
                  <c:v>30.821400000000001</c:v>
                </c:pt>
                <c:pt idx="5889">
                  <c:v>30.824466000000001</c:v>
                </c:pt>
                <c:pt idx="5890">
                  <c:v>30.829485999999999</c:v>
                </c:pt>
                <c:pt idx="5891">
                  <c:v>30.829485999999999</c:v>
                </c:pt>
                <c:pt idx="5892">
                  <c:v>30.829485999999999</c:v>
                </c:pt>
                <c:pt idx="5893">
                  <c:v>30.829485999999999</c:v>
                </c:pt>
                <c:pt idx="5894">
                  <c:v>30.829750000000001</c:v>
                </c:pt>
                <c:pt idx="5895">
                  <c:v>30.832619999999991</c:v>
                </c:pt>
                <c:pt idx="5896">
                  <c:v>30.833694999999999</c:v>
                </c:pt>
                <c:pt idx="5897">
                  <c:v>30.835115999999999</c:v>
                </c:pt>
                <c:pt idx="5898">
                  <c:v>30.836449999999999</c:v>
                </c:pt>
                <c:pt idx="5899">
                  <c:v>30.838010000000001</c:v>
                </c:pt>
                <c:pt idx="5900">
                  <c:v>30.844246999999999</c:v>
                </c:pt>
                <c:pt idx="5901">
                  <c:v>30.8475</c:v>
                </c:pt>
                <c:pt idx="5902">
                  <c:v>30.849235</c:v>
                </c:pt>
                <c:pt idx="5903">
                  <c:v>30.849900000000009</c:v>
                </c:pt>
                <c:pt idx="5904">
                  <c:v>30.853739999999991</c:v>
                </c:pt>
                <c:pt idx="5905">
                  <c:v>30.855429999999991</c:v>
                </c:pt>
                <c:pt idx="5906">
                  <c:v>30.857769999999999</c:v>
                </c:pt>
                <c:pt idx="5907">
                  <c:v>30.859135999999999</c:v>
                </c:pt>
                <c:pt idx="5908">
                  <c:v>30.859439999999999</c:v>
                </c:pt>
                <c:pt idx="5909">
                  <c:v>30.864615000000001</c:v>
                </c:pt>
                <c:pt idx="5910">
                  <c:v>30.864615000000001</c:v>
                </c:pt>
                <c:pt idx="5911">
                  <c:v>30.864615000000001</c:v>
                </c:pt>
                <c:pt idx="5912">
                  <c:v>30.873515000000001</c:v>
                </c:pt>
                <c:pt idx="5913">
                  <c:v>30.874018</c:v>
                </c:pt>
                <c:pt idx="5914">
                  <c:v>30.877680000000009</c:v>
                </c:pt>
                <c:pt idx="5915">
                  <c:v>30.880077</c:v>
                </c:pt>
                <c:pt idx="5916">
                  <c:v>30.880077</c:v>
                </c:pt>
                <c:pt idx="5917">
                  <c:v>30.881990999999999</c:v>
                </c:pt>
                <c:pt idx="5918">
                  <c:v>30.882694000000001</c:v>
                </c:pt>
                <c:pt idx="5919">
                  <c:v>30.884979999999999</c:v>
                </c:pt>
                <c:pt idx="5920">
                  <c:v>30.885936999999991</c:v>
                </c:pt>
                <c:pt idx="5921">
                  <c:v>30.888876</c:v>
                </c:pt>
                <c:pt idx="5922">
                  <c:v>30.889939999999999</c:v>
                </c:pt>
                <c:pt idx="5923">
                  <c:v>30.894030000000001</c:v>
                </c:pt>
                <c:pt idx="5924">
                  <c:v>30.903980000000001</c:v>
                </c:pt>
                <c:pt idx="5925">
                  <c:v>30.908397000000001</c:v>
                </c:pt>
                <c:pt idx="5926">
                  <c:v>30.916357999999999</c:v>
                </c:pt>
                <c:pt idx="5927">
                  <c:v>30.919280000000001</c:v>
                </c:pt>
                <c:pt idx="5928">
                  <c:v>30.935915000000001</c:v>
                </c:pt>
                <c:pt idx="5929">
                  <c:v>30.935929999999999</c:v>
                </c:pt>
                <c:pt idx="5930">
                  <c:v>30.936947</c:v>
                </c:pt>
                <c:pt idx="5931">
                  <c:v>30.93824</c:v>
                </c:pt>
                <c:pt idx="5932">
                  <c:v>30.943178</c:v>
                </c:pt>
                <c:pt idx="5933">
                  <c:v>30.943178</c:v>
                </c:pt>
                <c:pt idx="5934">
                  <c:v>30.943178</c:v>
                </c:pt>
                <c:pt idx="5935">
                  <c:v>30.943178</c:v>
                </c:pt>
                <c:pt idx="5936">
                  <c:v>30.943178</c:v>
                </c:pt>
                <c:pt idx="5937">
                  <c:v>30.943178</c:v>
                </c:pt>
                <c:pt idx="5938">
                  <c:v>30.943178</c:v>
                </c:pt>
                <c:pt idx="5939">
                  <c:v>30.950019999999991</c:v>
                </c:pt>
                <c:pt idx="5940">
                  <c:v>30.952779</c:v>
                </c:pt>
                <c:pt idx="5941">
                  <c:v>30.955939999999991</c:v>
                </c:pt>
                <c:pt idx="5942">
                  <c:v>30.957270000000001</c:v>
                </c:pt>
                <c:pt idx="5943">
                  <c:v>30.964009999999991</c:v>
                </c:pt>
                <c:pt idx="5944">
                  <c:v>30.973379999999999</c:v>
                </c:pt>
                <c:pt idx="5945">
                  <c:v>30.973379999999999</c:v>
                </c:pt>
                <c:pt idx="5946">
                  <c:v>30.98753</c:v>
                </c:pt>
                <c:pt idx="5947">
                  <c:v>30.99689</c:v>
                </c:pt>
                <c:pt idx="5948">
                  <c:v>31.005344000000001</c:v>
                </c:pt>
                <c:pt idx="5949">
                  <c:v>31.016038000000009</c:v>
                </c:pt>
                <c:pt idx="5950">
                  <c:v>31.016690000000001</c:v>
                </c:pt>
                <c:pt idx="5951">
                  <c:v>31.024920000000009</c:v>
                </c:pt>
                <c:pt idx="5952">
                  <c:v>31.050881</c:v>
                </c:pt>
                <c:pt idx="5953">
                  <c:v>31.050881</c:v>
                </c:pt>
                <c:pt idx="5954">
                  <c:v>31.050881</c:v>
                </c:pt>
                <c:pt idx="5955">
                  <c:v>31.053172</c:v>
                </c:pt>
                <c:pt idx="5956">
                  <c:v>31.057950000000009</c:v>
                </c:pt>
                <c:pt idx="5957">
                  <c:v>31.05912</c:v>
                </c:pt>
                <c:pt idx="5958">
                  <c:v>31.073969999999999</c:v>
                </c:pt>
                <c:pt idx="5959">
                  <c:v>31.074020000000001</c:v>
                </c:pt>
                <c:pt idx="5960">
                  <c:v>31.07452</c:v>
                </c:pt>
                <c:pt idx="5961">
                  <c:v>31.078305</c:v>
                </c:pt>
                <c:pt idx="5962">
                  <c:v>31.080798000000001</c:v>
                </c:pt>
                <c:pt idx="5963">
                  <c:v>31.081806</c:v>
                </c:pt>
                <c:pt idx="5964">
                  <c:v>31.08372</c:v>
                </c:pt>
                <c:pt idx="5965">
                  <c:v>31.083749999999991</c:v>
                </c:pt>
                <c:pt idx="5966">
                  <c:v>31.083829999999999</c:v>
                </c:pt>
                <c:pt idx="5967">
                  <c:v>31.084479999999999</c:v>
                </c:pt>
                <c:pt idx="5968">
                  <c:v>31.086304999999999</c:v>
                </c:pt>
                <c:pt idx="5969">
                  <c:v>31.086304999999999</c:v>
                </c:pt>
                <c:pt idx="5970">
                  <c:v>31.086566999999999</c:v>
                </c:pt>
                <c:pt idx="5971">
                  <c:v>31.086566999999999</c:v>
                </c:pt>
                <c:pt idx="5972">
                  <c:v>31.086566999999999</c:v>
                </c:pt>
                <c:pt idx="5973">
                  <c:v>31.086566999999999</c:v>
                </c:pt>
                <c:pt idx="5974">
                  <c:v>31.086566999999999</c:v>
                </c:pt>
                <c:pt idx="5975">
                  <c:v>31.087399999999999</c:v>
                </c:pt>
                <c:pt idx="5976">
                  <c:v>31.08832</c:v>
                </c:pt>
                <c:pt idx="5977">
                  <c:v>31.090865999999998</c:v>
                </c:pt>
                <c:pt idx="5978">
                  <c:v>31.090865999999998</c:v>
                </c:pt>
                <c:pt idx="5979">
                  <c:v>31.090865999999998</c:v>
                </c:pt>
                <c:pt idx="5980">
                  <c:v>31.091594000000001</c:v>
                </c:pt>
                <c:pt idx="5981">
                  <c:v>31.095479999999991</c:v>
                </c:pt>
                <c:pt idx="5982">
                  <c:v>31.098189999999999</c:v>
                </c:pt>
                <c:pt idx="5983">
                  <c:v>31.098230000000001</c:v>
                </c:pt>
                <c:pt idx="5984">
                  <c:v>31.098230000000001</c:v>
                </c:pt>
                <c:pt idx="5985">
                  <c:v>31.09853</c:v>
                </c:pt>
                <c:pt idx="5986">
                  <c:v>31.100505999999999</c:v>
                </c:pt>
                <c:pt idx="5987">
                  <c:v>31.10324</c:v>
                </c:pt>
                <c:pt idx="5988">
                  <c:v>31.103549999999991</c:v>
                </c:pt>
                <c:pt idx="5989">
                  <c:v>31.104009999999999</c:v>
                </c:pt>
                <c:pt idx="5990">
                  <c:v>31.106179999999991</c:v>
                </c:pt>
                <c:pt idx="5991">
                  <c:v>31.106273000000009</c:v>
                </c:pt>
                <c:pt idx="5992">
                  <c:v>31.107773000000009</c:v>
                </c:pt>
                <c:pt idx="5993">
                  <c:v>31.108091000000009</c:v>
                </c:pt>
                <c:pt idx="5994">
                  <c:v>31.10885</c:v>
                </c:pt>
                <c:pt idx="5995">
                  <c:v>31.109871999999999</c:v>
                </c:pt>
                <c:pt idx="5996">
                  <c:v>31.110562000000009</c:v>
                </c:pt>
                <c:pt idx="5997">
                  <c:v>31.110727000000001</c:v>
                </c:pt>
                <c:pt idx="5998">
                  <c:v>31.111560000000001</c:v>
                </c:pt>
                <c:pt idx="5999">
                  <c:v>31.113274000000001</c:v>
                </c:pt>
                <c:pt idx="6000">
                  <c:v>31.11683</c:v>
                </c:pt>
                <c:pt idx="6001">
                  <c:v>31.11712</c:v>
                </c:pt>
                <c:pt idx="6002">
                  <c:v>31.11712</c:v>
                </c:pt>
                <c:pt idx="6003">
                  <c:v>31.11712</c:v>
                </c:pt>
                <c:pt idx="6004">
                  <c:v>31.11712</c:v>
                </c:pt>
                <c:pt idx="6005">
                  <c:v>31.119983000000001</c:v>
                </c:pt>
                <c:pt idx="6006">
                  <c:v>31.12</c:v>
                </c:pt>
                <c:pt idx="6007">
                  <c:v>31.120073999999999</c:v>
                </c:pt>
                <c:pt idx="6008">
                  <c:v>31.120139999999999</c:v>
                </c:pt>
                <c:pt idx="6009">
                  <c:v>31.121746999999999</c:v>
                </c:pt>
                <c:pt idx="6010">
                  <c:v>31.122479999999999</c:v>
                </c:pt>
                <c:pt idx="6011">
                  <c:v>31.124279999999999</c:v>
                </c:pt>
                <c:pt idx="6012">
                  <c:v>31.137</c:v>
                </c:pt>
                <c:pt idx="6013">
                  <c:v>31.137329999999999</c:v>
                </c:pt>
                <c:pt idx="6014">
                  <c:v>31.143180000000001</c:v>
                </c:pt>
                <c:pt idx="6015">
                  <c:v>31.157150000000001</c:v>
                </c:pt>
                <c:pt idx="6016">
                  <c:v>31.158192</c:v>
                </c:pt>
                <c:pt idx="6017">
                  <c:v>31.158192</c:v>
                </c:pt>
                <c:pt idx="6018">
                  <c:v>31.169307</c:v>
                </c:pt>
                <c:pt idx="6019">
                  <c:v>31.171340000000001</c:v>
                </c:pt>
                <c:pt idx="6020">
                  <c:v>31.17989</c:v>
                </c:pt>
                <c:pt idx="6021">
                  <c:v>31.17989</c:v>
                </c:pt>
                <c:pt idx="6022">
                  <c:v>31.179919999999999</c:v>
                </c:pt>
                <c:pt idx="6023">
                  <c:v>31.180140000000002</c:v>
                </c:pt>
                <c:pt idx="6024">
                  <c:v>31.187362</c:v>
                </c:pt>
                <c:pt idx="6025">
                  <c:v>31.187362</c:v>
                </c:pt>
                <c:pt idx="6026">
                  <c:v>31.187362</c:v>
                </c:pt>
                <c:pt idx="6027">
                  <c:v>31.187362</c:v>
                </c:pt>
                <c:pt idx="6028">
                  <c:v>31.189757</c:v>
                </c:pt>
                <c:pt idx="6029">
                  <c:v>31.189976000000001</c:v>
                </c:pt>
                <c:pt idx="6030">
                  <c:v>31.193203</c:v>
                </c:pt>
                <c:pt idx="6031">
                  <c:v>31.193203</c:v>
                </c:pt>
                <c:pt idx="6032">
                  <c:v>31.195989999999991</c:v>
                </c:pt>
                <c:pt idx="6033">
                  <c:v>31.197333</c:v>
                </c:pt>
                <c:pt idx="6034">
                  <c:v>31.197336</c:v>
                </c:pt>
                <c:pt idx="6035">
                  <c:v>31.200199999999999</c:v>
                </c:pt>
                <c:pt idx="6036">
                  <c:v>31.201619999999991</c:v>
                </c:pt>
                <c:pt idx="6037">
                  <c:v>31.203932999999999</c:v>
                </c:pt>
                <c:pt idx="6038">
                  <c:v>31.205020000000001</c:v>
                </c:pt>
                <c:pt idx="6039">
                  <c:v>31.205083999999999</c:v>
                </c:pt>
                <c:pt idx="6040">
                  <c:v>31.205476000000001</c:v>
                </c:pt>
                <c:pt idx="6041">
                  <c:v>31.205525000000002</c:v>
                </c:pt>
                <c:pt idx="6042">
                  <c:v>31.207305000000009</c:v>
                </c:pt>
                <c:pt idx="6043">
                  <c:v>31.212745999999999</c:v>
                </c:pt>
                <c:pt idx="6044">
                  <c:v>31.212745999999999</c:v>
                </c:pt>
                <c:pt idx="6045">
                  <c:v>31.212745999999999</c:v>
                </c:pt>
                <c:pt idx="6046">
                  <c:v>31.212745999999999</c:v>
                </c:pt>
                <c:pt idx="6047">
                  <c:v>31.212845000000009</c:v>
                </c:pt>
                <c:pt idx="6048">
                  <c:v>31.213049999999999</c:v>
                </c:pt>
                <c:pt idx="6049">
                  <c:v>31.213419999999999</c:v>
                </c:pt>
                <c:pt idx="6050">
                  <c:v>31.216982999999999</c:v>
                </c:pt>
                <c:pt idx="6051">
                  <c:v>31.225280000000001</c:v>
                </c:pt>
                <c:pt idx="6052">
                  <c:v>31.22664</c:v>
                </c:pt>
                <c:pt idx="6053">
                  <c:v>31.236820000000009</c:v>
                </c:pt>
                <c:pt idx="6054">
                  <c:v>31.241520000000001</c:v>
                </c:pt>
                <c:pt idx="6055">
                  <c:v>31.241620000000001</c:v>
                </c:pt>
                <c:pt idx="6056">
                  <c:v>31.243331999999999</c:v>
                </c:pt>
                <c:pt idx="6057">
                  <c:v>31.24363</c:v>
                </c:pt>
                <c:pt idx="6058">
                  <c:v>31.246590999999999</c:v>
                </c:pt>
                <c:pt idx="6059">
                  <c:v>31.247232</c:v>
                </c:pt>
                <c:pt idx="6060">
                  <c:v>31.247257000000001</c:v>
                </c:pt>
                <c:pt idx="6061">
                  <c:v>31.24869</c:v>
                </c:pt>
                <c:pt idx="6062">
                  <c:v>31.251950999999998</c:v>
                </c:pt>
                <c:pt idx="6063">
                  <c:v>31.251950999999998</c:v>
                </c:pt>
                <c:pt idx="6064">
                  <c:v>31.251950999999998</c:v>
                </c:pt>
                <c:pt idx="6065">
                  <c:v>31.251950999999998</c:v>
                </c:pt>
                <c:pt idx="6066">
                  <c:v>31.251950999999998</c:v>
                </c:pt>
                <c:pt idx="6067">
                  <c:v>31.251950999999998</c:v>
                </c:pt>
                <c:pt idx="6068">
                  <c:v>31.251950999999998</c:v>
                </c:pt>
                <c:pt idx="6069">
                  <c:v>31.251950999999998</c:v>
                </c:pt>
                <c:pt idx="6070">
                  <c:v>31.251950999999998</c:v>
                </c:pt>
                <c:pt idx="6071">
                  <c:v>31.252877999999999</c:v>
                </c:pt>
                <c:pt idx="6072">
                  <c:v>31.253088000000009</c:v>
                </c:pt>
                <c:pt idx="6073">
                  <c:v>31.253298999999991</c:v>
                </c:pt>
                <c:pt idx="6074">
                  <c:v>31.254764000000009</c:v>
                </c:pt>
                <c:pt idx="6075">
                  <c:v>31.254764000000009</c:v>
                </c:pt>
                <c:pt idx="6076">
                  <c:v>31.254764000000009</c:v>
                </c:pt>
                <c:pt idx="6077">
                  <c:v>31.264557</c:v>
                </c:pt>
                <c:pt idx="6078">
                  <c:v>31.26699</c:v>
                </c:pt>
                <c:pt idx="6079">
                  <c:v>31.269262000000001</c:v>
                </c:pt>
                <c:pt idx="6080">
                  <c:v>31.271082</c:v>
                </c:pt>
                <c:pt idx="6081">
                  <c:v>31.271820000000009</c:v>
                </c:pt>
                <c:pt idx="6082">
                  <c:v>31.274186</c:v>
                </c:pt>
                <c:pt idx="6083">
                  <c:v>31.284046</c:v>
                </c:pt>
                <c:pt idx="6084">
                  <c:v>31.284561</c:v>
                </c:pt>
                <c:pt idx="6085">
                  <c:v>31.284561</c:v>
                </c:pt>
                <c:pt idx="6086">
                  <c:v>31.284561</c:v>
                </c:pt>
                <c:pt idx="6087">
                  <c:v>31.284561</c:v>
                </c:pt>
                <c:pt idx="6088">
                  <c:v>31.291592000000001</c:v>
                </c:pt>
                <c:pt idx="6089">
                  <c:v>31.297037</c:v>
                </c:pt>
                <c:pt idx="6090">
                  <c:v>31.297730000000001</c:v>
                </c:pt>
                <c:pt idx="6091">
                  <c:v>31.30031</c:v>
                </c:pt>
                <c:pt idx="6092">
                  <c:v>31.300561999999999</c:v>
                </c:pt>
                <c:pt idx="6093">
                  <c:v>31.301659999999991</c:v>
                </c:pt>
                <c:pt idx="6094">
                  <c:v>31.302644999999991</c:v>
                </c:pt>
                <c:pt idx="6095">
                  <c:v>31.305399999999999</c:v>
                </c:pt>
                <c:pt idx="6096">
                  <c:v>31.306270000000001</c:v>
                </c:pt>
                <c:pt idx="6097">
                  <c:v>31.306909000000001</c:v>
                </c:pt>
                <c:pt idx="6098">
                  <c:v>31.307621000000001</c:v>
                </c:pt>
                <c:pt idx="6099">
                  <c:v>31.307700000000001</c:v>
                </c:pt>
                <c:pt idx="6100">
                  <c:v>31.309941999999999</c:v>
                </c:pt>
                <c:pt idx="6101">
                  <c:v>31.310268000000001</c:v>
                </c:pt>
                <c:pt idx="6102">
                  <c:v>31.312010999999991</c:v>
                </c:pt>
                <c:pt idx="6103">
                  <c:v>31.313033000000001</c:v>
                </c:pt>
                <c:pt idx="6104">
                  <c:v>31.31521</c:v>
                </c:pt>
                <c:pt idx="6105">
                  <c:v>31.315729000000001</c:v>
                </c:pt>
                <c:pt idx="6106">
                  <c:v>31.317594</c:v>
                </c:pt>
                <c:pt idx="6107">
                  <c:v>31.317646</c:v>
                </c:pt>
                <c:pt idx="6108">
                  <c:v>31.319009999999999</c:v>
                </c:pt>
                <c:pt idx="6109">
                  <c:v>31.319148999999999</c:v>
                </c:pt>
                <c:pt idx="6110">
                  <c:v>31.320848999999999</c:v>
                </c:pt>
                <c:pt idx="6111">
                  <c:v>31.320895</c:v>
                </c:pt>
                <c:pt idx="6112">
                  <c:v>31.321760000000001</c:v>
                </c:pt>
                <c:pt idx="6113">
                  <c:v>31.321850000000001</c:v>
                </c:pt>
                <c:pt idx="6114">
                  <c:v>31.322548999999999</c:v>
                </c:pt>
                <c:pt idx="6115">
                  <c:v>31.3231</c:v>
                </c:pt>
                <c:pt idx="6116">
                  <c:v>31.323694</c:v>
                </c:pt>
                <c:pt idx="6117">
                  <c:v>31.323744999999999</c:v>
                </c:pt>
                <c:pt idx="6118">
                  <c:v>31.324190000000009</c:v>
                </c:pt>
                <c:pt idx="6119">
                  <c:v>31.324468</c:v>
                </c:pt>
                <c:pt idx="6120">
                  <c:v>31.32807</c:v>
                </c:pt>
                <c:pt idx="6121">
                  <c:v>31.32809</c:v>
                </c:pt>
                <c:pt idx="6122">
                  <c:v>31.331440000000001</c:v>
                </c:pt>
                <c:pt idx="6123">
                  <c:v>31.332408999999991</c:v>
                </c:pt>
                <c:pt idx="6124">
                  <c:v>31.333348000000001</c:v>
                </c:pt>
                <c:pt idx="6125">
                  <c:v>31.340029999999999</c:v>
                </c:pt>
                <c:pt idx="6126">
                  <c:v>31.351099999999999</c:v>
                </c:pt>
                <c:pt idx="6127">
                  <c:v>31.353987</c:v>
                </c:pt>
                <c:pt idx="6128">
                  <c:v>31.356074</c:v>
                </c:pt>
                <c:pt idx="6129">
                  <c:v>31.356259999999999</c:v>
                </c:pt>
                <c:pt idx="6130">
                  <c:v>31.356549999999991</c:v>
                </c:pt>
                <c:pt idx="6131">
                  <c:v>31.38244899999999</c:v>
                </c:pt>
                <c:pt idx="6132">
                  <c:v>31.387599999999999</c:v>
                </c:pt>
                <c:pt idx="6133">
                  <c:v>31.401399999999999</c:v>
                </c:pt>
                <c:pt idx="6134">
                  <c:v>31.401582000000001</c:v>
                </c:pt>
                <c:pt idx="6135">
                  <c:v>31.401582000000001</c:v>
                </c:pt>
                <c:pt idx="6136">
                  <c:v>31.401582000000001</c:v>
                </c:pt>
                <c:pt idx="6137">
                  <c:v>31.401582000000001</c:v>
                </c:pt>
                <c:pt idx="6138">
                  <c:v>31.402183000000001</c:v>
                </c:pt>
                <c:pt idx="6139">
                  <c:v>31.402183000000001</c:v>
                </c:pt>
                <c:pt idx="6140">
                  <c:v>31.406973000000001</c:v>
                </c:pt>
                <c:pt idx="6141">
                  <c:v>31.407620000000001</c:v>
                </c:pt>
                <c:pt idx="6142">
                  <c:v>31.413319999999999</c:v>
                </c:pt>
                <c:pt idx="6143">
                  <c:v>31.417217000000001</c:v>
                </c:pt>
                <c:pt idx="6144">
                  <c:v>31.418340000000001</c:v>
                </c:pt>
                <c:pt idx="6145">
                  <c:v>31.421980000000001</c:v>
                </c:pt>
                <c:pt idx="6146">
                  <c:v>31.424849999999999</c:v>
                </c:pt>
                <c:pt idx="6147">
                  <c:v>31.434702999999999</c:v>
                </c:pt>
                <c:pt idx="6148">
                  <c:v>31.434702999999999</c:v>
                </c:pt>
                <c:pt idx="6149">
                  <c:v>31.434702999999999</c:v>
                </c:pt>
                <c:pt idx="6150">
                  <c:v>31.434702999999999</c:v>
                </c:pt>
                <c:pt idx="6151">
                  <c:v>31.434702999999999</c:v>
                </c:pt>
                <c:pt idx="6152">
                  <c:v>31.434702999999999</c:v>
                </c:pt>
                <c:pt idx="6153">
                  <c:v>31.434702999999999</c:v>
                </c:pt>
                <c:pt idx="6154">
                  <c:v>31.434702999999999</c:v>
                </c:pt>
                <c:pt idx="6155">
                  <c:v>31.434702999999999</c:v>
                </c:pt>
                <c:pt idx="6156">
                  <c:v>31.434702999999999</c:v>
                </c:pt>
                <c:pt idx="6157">
                  <c:v>31.434702999999999</c:v>
                </c:pt>
                <c:pt idx="6158">
                  <c:v>31.434702999999999</c:v>
                </c:pt>
                <c:pt idx="6159">
                  <c:v>31.434702999999999</c:v>
                </c:pt>
                <c:pt idx="6160">
                  <c:v>31.434702999999999</c:v>
                </c:pt>
                <c:pt idx="6161">
                  <c:v>31.434702999999999</c:v>
                </c:pt>
                <c:pt idx="6162">
                  <c:v>31.434702999999999</c:v>
                </c:pt>
                <c:pt idx="6163">
                  <c:v>31.434702999999999</c:v>
                </c:pt>
                <c:pt idx="6164">
                  <c:v>31.434702999999999</c:v>
                </c:pt>
                <c:pt idx="6165">
                  <c:v>31.434702999999999</c:v>
                </c:pt>
                <c:pt idx="6166">
                  <c:v>31.434702999999999</c:v>
                </c:pt>
                <c:pt idx="6167">
                  <c:v>31.434702999999999</c:v>
                </c:pt>
                <c:pt idx="6168">
                  <c:v>31.434702999999999</c:v>
                </c:pt>
                <c:pt idx="6169">
                  <c:v>31.434702999999999</c:v>
                </c:pt>
                <c:pt idx="6170">
                  <c:v>31.434702999999999</c:v>
                </c:pt>
                <c:pt idx="6171">
                  <c:v>31.434702999999999</c:v>
                </c:pt>
                <c:pt idx="6172">
                  <c:v>31.434702999999999</c:v>
                </c:pt>
                <c:pt idx="6173">
                  <c:v>31.434702999999999</c:v>
                </c:pt>
                <c:pt idx="6174">
                  <c:v>31.434702999999999</c:v>
                </c:pt>
                <c:pt idx="6175">
                  <c:v>31.434702999999999</c:v>
                </c:pt>
                <c:pt idx="6176">
                  <c:v>31.434702999999999</c:v>
                </c:pt>
                <c:pt idx="6177">
                  <c:v>31.434702999999999</c:v>
                </c:pt>
                <c:pt idx="6178">
                  <c:v>31.434702999999999</c:v>
                </c:pt>
                <c:pt idx="6179">
                  <c:v>31.434702999999999</c:v>
                </c:pt>
                <c:pt idx="6180">
                  <c:v>31.434702999999999</c:v>
                </c:pt>
                <c:pt idx="6181">
                  <c:v>31.434702999999999</c:v>
                </c:pt>
                <c:pt idx="6182">
                  <c:v>31.434702999999999</c:v>
                </c:pt>
                <c:pt idx="6183">
                  <c:v>31.434930000000001</c:v>
                </c:pt>
                <c:pt idx="6184">
                  <c:v>31.43599</c:v>
                </c:pt>
                <c:pt idx="6185">
                  <c:v>31.43655</c:v>
                </c:pt>
                <c:pt idx="6186">
                  <c:v>31.439869999999999</c:v>
                </c:pt>
                <c:pt idx="6187">
                  <c:v>31.441634000000001</c:v>
                </c:pt>
                <c:pt idx="6188">
                  <c:v>31.45027</c:v>
                </c:pt>
                <c:pt idx="6189">
                  <c:v>31.4513</c:v>
                </c:pt>
                <c:pt idx="6190">
                  <c:v>31.456814999999999</c:v>
                </c:pt>
                <c:pt idx="6191">
                  <c:v>31.457001999999999</c:v>
                </c:pt>
                <c:pt idx="6192">
                  <c:v>31.459658999999991</c:v>
                </c:pt>
                <c:pt idx="6193">
                  <c:v>31.46049</c:v>
                </c:pt>
                <c:pt idx="6194">
                  <c:v>31.463719999999991</c:v>
                </c:pt>
                <c:pt idx="6195">
                  <c:v>31.465078999999999</c:v>
                </c:pt>
                <c:pt idx="6196">
                  <c:v>31.480049999999991</c:v>
                </c:pt>
                <c:pt idx="6197">
                  <c:v>31.48261999999999</c:v>
                </c:pt>
                <c:pt idx="6198">
                  <c:v>31.482977000000002</c:v>
                </c:pt>
                <c:pt idx="6199">
                  <c:v>31.486217</c:v>
                </c:pt>
                <c:pt idx="6200">
                  <c:v>31.487639999999988</c:v>
                </c:pt>
                <c:pt idx="6201">
                  <c:v>31.490200000000002</c:v>
                </c:pt>
                <c:pt idx="6202">
                  <c:v>31.496189000000001</c:v>
                </c:pt>
                <c:pt idx="6203">
                  <c:v>31.497499999999999</c:v>
                </c:pt>
                <c:pt idx="6204">
                  <c:v>31.504567000000009</c:v>
                </c:pt>
                <c:pt idx="6205">
                  <c:v>31.509328</c:v>
                </c:pt>
                <c:pt idx="6206">
                  <c:v>31.511928000000001</c:v>
                </c:pt>
                <c:pt idx="6207">
                  <c:v>31.513068000000001</c:v>
                </c:pt>
                <c:pt idx="6208">
                  <c:v>31.515792999999999</c:v>
                </c:pt>
                <c:pt idx="6209">
                  <c:v>31.516411000000009</c:v>
                </c:pt>
                <c:pt idx="6210">
                  <c:v>31.522918000000001</c:v>
                </c:pt>
                <c:pt idx="6211">
                  <c:v>31.525763000000001</c:v>
                </c:pt>
                <c:pt idx="6212">
                  <c:v>31.528445999999999</c:v>
                </c:pt>
                <c:pt idx="6213">
                  <c:v>31.531120000000001</c:v>
                </c:pt>
                <c:pt idx="6214">
                  <c:v>31.532209999999999</c:v>
                </c:pt>
                <c:pt idx="6215">
                  <c:v>31.53417</c:v>
                </c:pt>
                <c:pt idx="6216">
                  <c:v>31.535215000000001</c:v>
                </c:pt>
                <c:pt idx="6217">
                  <c:v>31.536883</c:v>
                </c:pt>
                <c:pt idx="6218">
                  <c:v>31.538689999999999</c:v>
                </c:pt>
                <c:pt idx="6219">
                  <c:v>31.538972000000001</c:v>
                </c:pt>
                <c:pt idx="6220">
                  <c:v>31.543904999999999</c:v>
                </c:pt>
                <c:pt idx="6221">
                  <c:v>31.543904999999999</c:v>
                </c:pt>
                <c:pt idx="6222">
                  <c:v>31.543904999999999</c:v>
                </c:pt>
                <c:pt idx="6223">
                  <c:v>31.547844000000001</c:v>
                </c:pt>
                <c:pt idx="6224">
                  <c:v>31.547844000000001</c:v>
                </c:pt>
                <c:pt idx="6225">
                  <c:v>31.549244000000002</c:v>
                </c:pt>
                <c:pt idx="6226">
                  <c:v>31.549492999999991</c:v>
                </c:pt>
                <c:pt idx="6227">
                  <c:v>31.549492999999991</c:v>
                </c:pt>
                <c:pt idx="6228">
                  <c:v>31.549492999999991</c:v>
                </c:pt>
                <c:pt idx="6229">
                  <c:v>31.549492999999991</c:v>
                </c:pt>
                <c:pt idx="6230">
                  <c:v>31.549492999999991</c:v>
                </c:pt>
                <c:pt idx="6231">
                  <c:v>31.549492999999991</c:v>
                </c:pt>
                <c:pt idx="6232">
                  <c:v>31.549492999999991</c:v>
                </c:pt>
                <c:pt idx="6233">
                  <c:v>31.549492999999991</c:v>
                </c:pt>
                <c:pt idx="6234">
                  <c:v>31.549492999999991</c:v>
                </c:pt>
                <c:pt idx="6235">
                  <c:v>31.549492999999991</c:v>
                </c:pt>
                <c:pt idx="6236">
                  <c:v>31.549492999999991</c:v>
                </c:pt>
                <c:pt idx="6237">
                  <c:v>31.549492999999991</c:v>
                </c:pt>
                <c:pt idx="6238">
                  <c:v>31.551482</c:v>
                </c:pt>
                <c:pt idx="6239">
                  <c:v>31.551758</c:v>
                </c:pt>
                <c:pt idx="6240">
                  <c:v>31.552375999999999</c:v>
                </c:pt>
                <c:pt idx="6241">
                  <c:v>31.55705</c:v>
                </c:pt>
                <c:pt idx="6242">
                  <c:v>31.557490999999999</c:v>
                </c:pt>
                <c:pt idx="6243">
                  <c:v>31.55988</c:v>
                </c:pt>
                <c:pt idx="6244">
                  <c:v>31.571819999999999</c:v>
                </c:pt>
                <c:pt idx="6245">
                  <c:v>31.572741000000001</c:v>
                </c:pt>
                <c:pt idx="6246">
                  <c:v>31.579599999999999</c:v>
                </c:pt>
                <c:pt idx="6247">
                  <c:v>31.580397000000001</c:v>
                </c:pt>
                <c:pt idx="6248">
                  <c:v>31.580760000000001</c:v>
                </c:pt>
                <c:pt idx="6249">
                  <c:v>31.589506</c:v>
                </c:pt>
                <c:pt idx="6250">
                  <c:v>31.589506</c:v>
                </c:pt>
                <c:pt idx="6251">
                  <c:v>31.589506</c:v>
                </c:pt>
                <c:pt idx="6252">
                  <c:v>31.589506</c:v>
                </c:pt>
                <c:pt idx="6253">
                  <c:v>31.589506</c:v>
                </c:pt>
                <c:pt idx="6254">
                  <c:v>31.589506</c:v>
                </c:pt>
                <c:pt idx="6255">
                  <c:v>31.597787</c:v>
                </c:pt>
                <c:pt idx="6256">
                  <c:v>31.600380000000001</c:v>
                </c:pt>
                <c:pt idx="6257">
                  <c:v>31.604306000000001</c:v>
                </c:pt>
                <c:pt idx="6258">
                  <c:v>31.607647</c:v>
                </c:pt>
                <c:pt idx="6259">
                  <c:v>31.607869999999998</c:v>
                </c:pt>
                <c:pt idx="6260">
                  <c:v>31.610175999999999</c:v>
                </c:pt>
                <c:pt idx="6261">
                  <c:v>31.610175999999999</c:v>
                </c:pt>
                <c:pt idx="6262">
                  <c:v>31.61476</c:v>
                </c:pt>
                <c:pt idx="6263">
                  <c:v>31.616182999999999</c:v>
                </c:pt>
                <c:pt idx="6264">
                  <c:v>31.61674</c:v>
                </c:pt>
                <c:pt idx="6265">
                  <c:v>31.616879999999998</c:v>
                </c:pt>
                <c:pt idx="6266">
                  <c:v>31.618600000000001</c:v>
                </c:pt>
                <c:pt idx="6267">
                  <c:v>31.620559</c:v>
                </c:pt>
                <c:pt idx="6268">
                  <c:v>31.620559</c:v>
                </c:pt>
                <c:pt idx="6269">
                  <c:v>31.621044000000001</c:v>
                </c:pt>
                <c:pt idx="6270">
                  <c:v>31.621044000000001</c:v>
                </c:pt>
                <c:pt idx="6271">
                  <c:v>31.621929999999999</c:v>
                </c:pt>
                <c:pt idx="6272">
                  <c:v>31.622498</c:v>
                </c:pt>
                <c:pt idx="6273">
                  <c:v>31.622969000000001</c:v>
                </c:pt>
                <c:pt idx="6274">
                  <c:v>31.628184999999991</c:v>
                </c:pt>
                <c:pt idx="6275">
                  <c:v>31.630016999999999</c:v>
                </c:pt>
                <c:pt idx="6276">
                  <c:v>31.644100000000009</c:v>
                </c:pt>
                <c:pt idx="6277">
                  <c:v>31.644760000000009</c:v>
                </c:pt>
                <c:pt idx="6278">
                  <c:v>31.646553999999991</c:v>
                </c:pt>
                <c:pt idx="6279">
                  <c:v>31.650970000000001</c:v>
                </c:pt>
                <c:pt idx="6280">
                  <c:v>31.65577</c:v>
                </c:pt>
                <c:pt idx="6281">
                  <c:v>31.658617</c:v>
                </c:pt>
                <c:pt idx="6282">
                  <c:v>31.6602</c:v>
                </c:pt>
                <c:pt idx="6283">
                  <c:v>31.660316000000002</c:v>
                </c:pt>
                <c:pt idx="6284">
                  <c:v>31.663709999999991</c:v>
                </c:pt>
                <c:pt idx="6285">
                  <c:v>31.663803999999999</c:v>
                </c:pt>
                <c:pt idx="6286">
                  <c:v>31.67773</c:v>
                </c:pt>
                <c:pt idx="6287">
                  <c:v>31.678321</c:v>
                </c:pt>
                <c:pt idx="6288">
                  <c:v>31.678470000000001</c:v>
                </c:pt>
                <c:pt idx="6289">
                  <c:v>31.684128000000001</c:v>
                </c:pt>
                <c:pt idx="6290">
                  <c:v>31.68439</c:v>
                </c:pt>
                <c:pt idx="6291">
                  <c:v>31.684958999999999</c:v>
                </c:pt>
                <c:pt idx="6292">
                  <c:v>31.685521000000001</c:v>
                </c:pt>
                <c:pt idx="6293">
                  <c:v>31.690042999999999</c:v>
                </c:pt>
                <c:pt idx="6294">
                  <c:v>31.690390000000001</c:v>
                </c:pt>
                <c:pt idx="6295">
                  <c:v>31.696819999999999</c:v>
                </c:pt>
                <c:pt idx="6296">
                  <c:v>31.700500000000002</c:v>
                </c:pt>
                <c:pt idx="6297">
                  <c:v>31.706368999999999</c:v>
                </c:pt>
                <c:pt idx="6298">
                  <c:v>31.70722</c:v>
                </c:pt>
                <c:pt idx="6299">
                  <c:v>31.707909999999991</c:v>
                </c:pt>
                <c:pt idx="6300">
                  <c:v>31.70862</c:v>
                </c:pt>
                <c:pt idx="6301">
                  <c:v>31.710349000000001</c:v>
                </c:pt>
                <c:pt idx="6302">
                  <c:v>31.712685</c:v>
                </c:pt>
                <c:pt idx="6303">
                  <c:v>31.71658</c:v>
                </c:pt>
                <c:pt idx="6304">
                  <c:v>31.725825</c:v>
                </c:pt>
                <c:pt idx="6305">
                  <c:v>31.726510000000001</c:v>
                </c:pt>
                <c:pt idx="6306">
                  <c:v>31.727526999999991</c:v>
                </c:pt>
                <c:pt idx="6307">
                  <c:v>31.727938000000009</c:v>
                </c:pt>
                <c:pt idx="6308">
                  <c:v>31.728683</c:v>
                </c:pt>
                <c:pt idx="6309">
                  <c:v>31.729179999999999</c:v>
                </c:pt>
                <c:pt idx="6310">
                  <c:v>31.730440000000002</c:v>
                </c:pt>
                <c:pt idx="6311">
                  <c:v>31.731235000000009</c:v>
                </c:pt>
                <c:pt idx="6312">
                  <c:v>31.73236</c:v>
                </c:pt>
                <c:pt idx="6313">
                  <c:v>31.734400000000001</c:v>
                </c:pt>
                <c:pt idx="6314">
                  <c:v>31.734563999999999</c:v>
                </c:pt>
                <c:pt idx="6315">
                  <c:v>31.734608999999999</c:v>
                </c:pt>
                <c:pt idx="6316">
                  <c:v>31.734981999999999</c:v>
                </c:pt>
                <c:pt idx="6317">
                  <c:v>31.734981999999999</c:v>
                </c:pt>
                <c:pt idx="6318">
                  <c:v>31.741607999999999</c:v>
                </c:pt>
                <c:pt idx="6319">
                  <c:v>31.743259999999999</c:v>
                </c:pt>
                <c:pt idx="6320">
                  <c:v>31.743850999999999</c:v>
                </c:pt>
                <c:pt idx="6321">
                  <c:v>31.745611</c:v>
                </c:pt>
                <c:pt idx="6322">
                  <c:v>31.757099</c:v>
                </c:pt>
                <c:pt idx="6323">
                  <c:v>31.75901</c:v>
                </c:pt>
                <c:pt idx="6324">
                  <c:v>31.760584000000001</c:v>
                </c:pt>
                <c:pt idx="6325">
                  <c:v>31.762143999999989</c:v>
                </c:pt>
                <c:pt idx="6326">
                  <c:v>31.764099999999999</c:v>
                </c:pt>
                <c:pt idx="6327">
                  <c:v>31.764308</c:v>
                </c:pt>
                <c:pt idx="6328">
                  <c:v>31.766403</c:v>
                </c:pt>
                <c:pt idx="6329">
                  <c:v>31.766403</c:v>
                </c:pt>
                <c:pt idx="6330">
                  <c:v>31.766403</c:v>
                </c:pt>
                <c:pt idx="6331">
                  <c:v>31.766403</c:v>
                </c:pt>
                <c:pt idx="6332">
                  <c:v>31.766403</c:v>
                </c:pt>
                <c:pt idx="6333">
                  <c:v>31.766403</c:v>
                </c:pt>
                <c:pt idx="6334">
                  <c:v>31.766403</c:v>
                </c:pt>
                <c:pt idx="6335">
                  <c:v>31.766403</c:v>
                </c:pt>
                <c:pt idx="6336">
                  <c:v>31.766403</c:v>
                </c:pt>
                <c:pt idx="6337">
                  <c:v>31.766403</c:v>
                </c:pt>
                <c:pt idx="6338">
                  <c:v>31.766403</c:v>
                </c:pt>
                <c:pt idx="6339">
                  <c:v>31.766403</c:v>
                </c:pt>
                <c:pt idx="6340">
                  <c:v>31.766403</c:v>
                </c:pt>
                <c:pt idx="6341">
                  <c:v>31.766403</c:v>
                </c:pt>
                <c:pt idx="6342">
                  <c:v>31.766403</c:v>
                </c:pt>
                <c:pt idx="6343">
                  <c:v>31.766403</c:v>
                </c:pt>
                <c:pt idx="6344">
                  <c:v>31.76962</c:v>
                </c:pt>
                <c:pt idx="6345">
                  <c:v>31.769780000000001</c:v>
                </c:pt>
                <c:pt idx="6346">
                  <c:v>31.769780000000001</c:v>
                </c:pt>
                <c:pt idx="6347">
                  <c:v>31.771253999999999</c:v>
                </c:pt>
                <c:pt idx="6348">
                  <c:v>31.772099999999991</c:v>
                </c:pt>
                <c:pt idx="6349">
                  <c:v>31.772288</c:v>
                </c:pt>
                <c:pt idx="6350">
                  <c:v>31.772880000000001</c:v>
                </c:pt>
                <c:pt idx="6351">
                  <c:v>31.773956999999999</c:v>
                </c:pt>
                <c:pt idx="6352">
                  <c:v>31.776651000000001</c:v>
                </c:pt>
                <c:pt idx="6353">
                  <c:v>31.777190000000001</c:v>
                </c:pt>
                <c:pt idx="6354">
                  <c:v>31.777190000000001</c:v>
                </c:pt>
                <c:pt idx="6355">
                  <c:v>31.777519999999999</c:v>
                </c:pt>
                <c:pt idx="6356">
                  <c:v>31.777670000000001</c:v>
                </c:pt>
                <c:pt idx="6357">
                  <c:v>31.777670000000001</c:v>
                </c:pt>
                <c:pt idx="6358">
                  <c:v>31.777670000000001</c:v>
                </c:pt>
                <c:pt idx="6359">
                  <c:v>31.778285</c:v>
                </c:pt>
                <c:pt idx="6360">
                  <c:v>31.780687</c:v>
                </c:pt>
                <c:pt idx="6361">
                  <c:v>31.780757999999999</c:v>
                </c:pt>
                <c:pt idx="6362">
                  <c:v>31.780850000000001</c:v>
                </c:pt>
                <c:pt idx="6363">
                  <c:v>31.781022</c:v>
                </c:pt>
                <c:pt idx="6364">
                  <c:v>31.781109000000001</c:v>
                </c:pt>
                <c:pt idx="6365">
                  <c:v>31.781296000000001</c:v>
                </c:pt>
                <c:pt idx="6366">
                  <c:v>31.781296000000001</c:v>
                </c:pt>
                <c:pt idx="6367">
                  <c:v>31.781296000000001</c:v>
                </c:pt>
                <c:pt idx="6368">
                  <c:v>31.781296000000001</c:v>
                </c:pt>
                <c:pt idx="6369">
                  <c:v>31.781296000000001</c:v>
                </c:pt>
                <c:pt idx="6370">
                  <c:v>31.781296000000001</c:v>
                </c:pt>
                <c:pt idx="6371">
                  <c:v>31.790136</c:v>
                </c:pt>
                <c:pt idx="6372">
                  <c:v>31.798725999999991</c:v>
                </c:pt>
                <c:pt idx="6373">
                  <c:v>31.798725999999991</c:v>
                </c:pt>
                <c:pt idx="6374">
                  <c:v>31.799910000000001</c:v>
                </c:pt>
                <c:pt idx="6375">
                  <c:v>31.807244000000001</c:v>
                </c:pt>
                <c:pt idx="6376">
                  <c:v>31.807244000000001</c:v>
                </c:pt>
                <c:pt idx="6377">
                  <c:v>31.807244000000001</c:v>
                </c:pt>
                <c:pt idx="6378">
                  <c:v>31.809200000000001</c:v>
                </c:pt>
                <c:pt idx="6379">
                  <c:v>31.810752999999991</c:v>
                </c:pt>
                <c:pt idx="6380">
                  <c:v>31.810939999999999</c:v>
                </c:pt>
                <c:pt idx="6381">
                  <c:v>31.811615</c:v>
                </c:pt>
                <c:pt idx="6382">
                  <c:v>31.812206</c:v>
                </c:pt>
                <c:pt idx="6383">
                  <c:v>31.812494999999991</c:v>
                </c:pt>
                <c:pt idx="6384">
                  <c:v>31.813610000000001</c:v>
                </c:pt>
                <c:pt idx="6385">
                  <c:v>31.815154</c:v>
                </c:pt>
                <c:pt idx="6386">
                  <c:v>31.818051000000001</c:v>
                </c:pt>
                <c:pt idx="6387">
                  <c:v>31.818418000000001</c:v>
                </c:pt>
                <c:pt idx="6388">
                  <c:v>31.818883</c:v>
                </c:pt>
                <c:pt idx="6389">
                  <c:v>31.819513000000001</c:v>
                </c:pt>
                <c:pt idx="6390">
                  <c:v>31.820916</c:v>
                </c:pt>
                <c:pt idx="6391">
                  <c:v>31.830673999999991</c:v>
                </c:pt>
                <c:pt idx="6392">
                  <c:v>31.831415</c:v>
                </c:pt>
                <c:pt idx="6393">
                  <c:v>31.833310000000001</c:v>
                </c:pt>
                <c:pt idx="6394">
                  <c:v>31.840160000000001</c:v>
                </c:pt>
                <c:pt idx="6395">
                  <c:v>31.841266000000001</c:v>
                </c:pt>
                <c:pt idx="6396">
                  <c:v>31.843858000000001</c:v>
                </c:pt>
                <c:pt idx="6397">
                  <c:v>31.843858000000001</c:v>
                </c:pt>
                <c:pt idx="6398">
                  <c:v>31.8446</c:v>
                </c:pt>
                <c:pt idx="6399">
                  <c:v>31.844609999999999</c:v>
                </c:pt>
                <c:pt idx="6400">
                  <c:v>31.844663000000001</c:v>
                </c:pt>
                <c:pt idx="6401">
                  <c:v>31.845272999999999</c:v>
                </c:pt>
                <c:pt idx="6402">
                  <c:v>31.846874</c:v>
                </c:pt>
                <c:pt idx="6403">
                  <c:v>31.847716999999999</c:v>
                </c:pt>
                <c:pt idx="6404">
                  <c:v>31.847894</c:v>
                </c:pt>
                <c:pt idx="6405">
                  <c:v>31.848389999999991</c:v>
                </c:pt>
                <c:pt idx="6406">
                  <c:v>31.851140000000001</c:v>
                </c:pt>
                <c:pt idx="6407">
                  <c:v>31.853670000000001</c:v>
                </c:pt>
                <c:pt idx="6408">
                  <c:v>31.857800000000001</c:v>
                </c:pt>
                <c:pt idx="6409">
                  <c:v>31.859176999999999</c:v>
                </c:pt>
                <c:pt idx="6410">
                  <c:v>31.860578</c:v>
                </c:pt>
                <c:pt idx="6411">
                  <c:v>31.862679</c:v>
                </c:pt>
                <c:pt idx="6412">
                  <c:v>31.865943999999999</c:v>
                </c:pt>
                <c:pt idx="6413">
                  <c:v>31.866945000000001</c:v>
                </c:pt>
                <c:pt idx="6414">
                  <c:v>31.869163</c:v>
                </c:pt>
                <c:pt idx="6415">
                  <c:v>31.869167999999991</c:v>
                </c:pt>
                <c:pt idx="6416">
                  <c:v>31.870895000000001</c:v>
                </c:pt>
                <c:pt idx="6417">
                  <c:v>31.870895000000001</c:v>
                </c:pt>
                <c:pt idx="6418">
                  <c:v>31.870895000000001</c:v>
                </c:pt>
                <c:pt idx="6419">
                  <c:v>31.871497000000009</c:v>
                </c:pt>
                <c:pt idx="6420">
                  <c:v>31.873356999999999</c:v>
                </c:pt>
                <c:pt idx="6421">
                  <c:v>31.874706</c:v>
                </c:pt>
                <c:pt idx="6422">
                  <c:v>31.880479999999991</c:v>
                </c:pt>
                <c:pt idx="6423">
                  <c:v>31.880590000000002</c:v>
                </c:pt>
                <c:pt idx="6424">
                  <c:v>31.881792000000001</c:v>
                </c:pt>
                <c:pt idx="6425">
                  <c:v>31.881792000000001</c:v>
                </c:pt>
                <c:pt idx="6426">
                  <c:v>31.881792000000001</c:v>
                </c:pt>
                <c:pt idx="6427">
                  <c:v>31.885390000000001</c:v>
                </c:pt>
                <c:pt idx="6428">
                  <c:v>31.891003999999999</c:v>
                </c:pt>
                <c:pt idx="6429">
                  <c:v>31.894539999999999</c:v>
                </c:pt>
                <c:pt idx="6430">
                  <c:v>31.896536999999991</c:v>
                </c:pt>
                <c:pt idx="6431">
                  <c:v>31.898254999999999</c:v>
                </c:pt>
                <c:pt idx="6432">
                  <c:v>31.898499000000001</c:v>
                </c:pt>
                <c:pt idx="6433">
                  <c:v>31.899169000000001</c:v>
                </c:pt>
                <c:pt idx="6434">
                  <c:v>31.900763000000001</c:v>
                </c:pt>
                <c:pt idx="6435">
                  <c:v>31.905989999999999</c:v>
                </c:pt>
                <c:pt idx="6436">
                  <c:v>31.911850000000001</c:v>
                </c:pt>
                <c:pt idx="6437">
                  <c:v>31.915262999999999</c:v>
                </c:pt>
                <c:pt idx="6438">
                  <c:v>31.920814</c:v>
                </c:pt>
                <c:pt idx="6439">
                  <c:v>31.9252</c:v>
                </c:pt>
                <c:pt idx="6440">
                  <c:v>31.93412</c:v>
                </c:pt>
                <c:pt idx="6441">
                  <c:v>31.941186999999999</c:v>
                </c:pt>
                <c:pt idx="6442">
                  <c:v>31.949190000000002</c:v>
                </c:pt>
                <c:pt idx="6443">
                  <c:v>31.950286999999999</c:v>
                </c:pt>
                <c:pt idx="6444">
                  <c:v>31.950855000000001</c:v>
                </c:pt>
                <c:pt idx="6445">
                  <c:v>31.958196999999991</c:v>
                </c:pt>
                <c:pt idx="6446">
                  <c:v>31.962094</c:v>
                </c:pt>
                <c:pt idx="6447">
                  <c:v>31.96359</c:v>
                </c:pt>
                <c:pt idx="6448">
                  <c:v>31.964027000000002</c:v>
                </c:pt>
                <c:pt idx="6449">
                  <c:v>31.96472</c:v>
                </c:pt>
                <c:pt idx="6450">
                  <c:v>31.974754999999991</c:v>
                </c:pt>
                <c:pt idx="6451">
                  <c:v>31.974754999999991</c:v>
                </c:pt>
                <c:pt idx="6452">
                  <c:v>31.974754999999991</c:v>
                </c:pt>
                <c:pt idx="6453">
                  <c:v>31.974754999999991</c:v>
                </c:pt>
                <c:pt idx="6454">
                  <c:v>31.976032</c:v>
                </c:pt>
                <c:pt idx="6455">
                  <c:v>31.976851</c:v>
                </c:pt>
                <c:pt idx="6456">
                  <c:v>31.978549999999991</c:v>
                </c:pt>
                <c:pt idx="6457">
                  <c:v>31.979849999999999</c:v>
                </c:pt>
                <c:pt idx="6458">
                  <c:v>31.980232999999991</c:v>
                </c:pt>
                <c:pt idx="6459">
                  <c:v>31.980366</c:v>
                </c:pt>
                <c:pt idx="6460">
                  <c:v>31.980387</c:v>
                </c:pt>
                <c:pt idx="6461">
                  <c:v>31.983654000000001</c:v>
                </c:pt>
                <c:pt idx="6462">
                  <c:v>31.985489999999992</c:v>
                </c:pt>
                <c:pt idx="6463">
                  <c:v>31.98579299999999</c:v>
                </c:pt>
                <c:pt idx="6464">
                  <c:v>31.987203000000001</c:v>
                </c:pt>
                <c:pt idx="6465">
                  <c:v>31.988876999999999</c:v>
                </c:pt>
                <c:pt idx="6466">
                  <c:v>31.99729</c:v>
                </c:pt>
                <c:pt idx="6467">
                  <c:v>31.997430000000001</c:v>
                </c:pt>
                <c:pt idx="6468">
                  <c:v>31.997520000000002</c:v>
                </c:pt>
                <c:pt idx="6469">
                  <c:v>31.997565999999999</c:v>
                </c:pt>
                <c:pt idx="6470">
                  <c:v>31.997613999999999</c:v>
                </c:pt>
                <c:pt idx="6471">
                  <c:v>31.998080000000002</c:v>
                </c:pt>
                <c:pt idx="6472">
                  <c:v>31.998239999999988</c:v>
                </c:pt>
                <c:pt idx="6473">
                  <c:v>31.99831</c:v>
                </c:pt>
                <c:pt idx="6474">
                  <c:v>31.999075000000001</c:v>
                </c:pt>
                <c:pt idx="6475">
                  <c:v>31.999344000000001</c:v>
                </c:pt>
                <c:pt idx="6476">
                  <c:v>31.999748</c:v>
                </c:pt>
                <c:pt idx="6477">
                  <c:v>32.000590000000003</c:v>
                </c:pt>
                <c:pt idx="6478">
                  <c:v>32.001980000000003</c:v>
                </c:pt>
                <c:pt idx="6479">
                  <c:v>32.002819000000002</c:v>
                </c:pt>
                <c:pt idx="6480">
                  <c:v>32.002879999999998</c:v>
                </c:pt>
                <c:pt idx="6481">
                  <c:v>32.003369999999997</c:v>
                </c:pt>
                <c:pt idx="6482">
                  <c:v>32.003483000000003</c:v>
                </c:pt>
                <c:pt idx="6483">
                  <c:v>32.005914000000011</c:v>
                </c:pt>
                <c:pt idx="6484">
                  <c:v>32.007899000000002</c:v>
                </c:pt>
                <c:pt idx="6485">
                  <c:v>32.008871999999997</c:v>
                </c:pt>
                <c:pt idx="6486">
                  <c:v>32.008944</c:v>
                </c:pt>
                <c:pt idx="6487">
                  <c:v>32.009174000000002</c:v>
                </c:pt>
                <c:pt idx="6488">
                  <c:v>32.011051000000002</c:v>
                </c:pt>
                <c:pt idx="6489">
                  <c:v>32.012296000000013</c:v>
                </c:pt>
                <c:pt idx="6490">
                  <c:v>32.012650000000001</c:v>
                </c:pt>
                <c:pt idx="6491">
                  <c:v>32.013181000000003</c:v>
                </c:pt>
                <c:pt idx="6492">
                  <c:v>32.013283000000001</c:v>
                </c:pt>
                <c:pt idx="6493">
                  <c:v>32.014009999999999</c:v>
                </c:pt>
                <c:pt idx="6494">
                  <c:v>32.015591000000001</c:v>
                </c:pt>
                <c:pt idx="6495">
                  <c:v>32.016591000000012</c:v>
                </c:pt>
                <c:pt idx="6496">
                  <c:v>32.017969000000001</c:v>
                </c:pt>
                <c:pt idx="6497">
                  <c:v>32.017969000000001</c:v>
                </c:pt>
                <c:pt idx="6498">
                  <c:v>32.018360000000001</c:v>
                </c:pt>
                <c:pt idx="6499">
                  <c:v>32.026248000000002</c:v>
                </c:pt>
                <c:pt idx="6500">
                  <c:v>32.029760000000003</c:v>
                </c:pt>
                <c:pt idx="6501">
                  <c:v>32.031394000000013</c:v>
                </c:pt>
                <c:pt idx="6502">
                  <c:v>32.032089999999997</c:v>
                </c:pt>
                <c:pt idx="6503">
                  <c:v>32.032766000000002</c:v>
                </c:pt>
                <c:pt idx="6504">
                  <c:v>32.033539000000012</c:v>
                </c:pt>
                <c:pt idx="6505">
                  <c:v>32.035820000000001</c:v>
                </c:pt>
                <c:pt idx="6506">
                  <c:v>32.035879000000001</c:v>
                </c:pt>
                <c:pt idx="6507">
                  <c:v>32.036020000000001</c:v>
                </c:pt>
                <c:pt idx="6508">
                  <c:v>32.039659999999998</c:v>
                </c:pt>
                <c:pt idx="6509">
                  <c:v>32.040239999999997</c:v>
                </c:pt>
                <c:pt idx="6510">
                  <c:v>32.041113000000003</c:v>
                </c:pt>
                <c:pt idx="6511">
                  <c:v>32.042202000000003</c:v>
                </c:pt>
                <c:pt idx="6512">
                  <c:v>32.043768</c:v>
                </c:pt>
                <c:pt idx="6513">
                  <c:v>32.043768</c:v>
                </c:pt>
                <c:pt idx="6514">
                  <c:v>32.045276000000001</c:v>
                </c:pt>
                <c:pt idx="6515">
                  <c:v>32.048447000000003</c:v>
                </c:pt>
                <c:pt idx="6516">
                  <c:v>32.050219000000013</c:v>
                </c:pt>
                <c:pt idx="6517">
                  <c:v>32.051617</c:v>
                </c:pt>
                <c:pt idx="6518">
                  <c:v>32.059246999999999</c:v>
                </c:pt>
                <c:pt idx="6519">
                  <c:v>32.061228</c:v>
                </c:pt>
                <c:pt idx="6520">
                  <c:v>32.067068999999996</c:v>
                </c:pt>
                <c:pt idx="6521">
                  <c:v>32.072389999999999</c:v>
                </c:pt>
                <c:pt idx="6522">
                  <c:v>32.072924</c:v>
                </c:pt>
                <c:pt idx="6523">
                  <c:v>32.074160999999997</c:v>
                </c:pt>
                <c:pt idx="6524">
                  <c:v>32.075326000000011</c:v>
                </c:pt>
                <c:pt idx="6525">
                  <c:v>32.078160000000011</c:v>
                </c:pt>
                <c:pt idx="6526">
                  <c:v>32.079470000000001</c:v>
                </c:pt>
                <c:pt idx="6527">
                  <c:v>32.079560000000001</c:v>
                </c:pt>
                <c:pt idx="6528">
                  <c:v>32.079577999999998</c:v>
                </c:pt>
                <c:pt idx="6529">
                  <c:v>32.079709999999999</c:v>
                </c:pt>
                <c:pt idx="6530">
                  <c:v>32.07987</c:v>
                </c:pt>
                <c:pt idx="6531">
                  <c:v>32.080469999999998</c:v>
                </c:pt>
                <c:pt idx="6532">
                  <c:v>32.081139999999998</c:v>
                </c:pt>
                <c:pt idx="6533">
                  <c:v>32.081668999999998</c:v>
                </c:pt>
                <c:pt idx="6534">
                  <c:v>32.08305</c:v>
                </c:pt>
                <c:pt idx="6535">
                  <c:v>32.083269999999999</c:v>
                </c:pt>
                <c:pt idx="6536">
                  <c:v>32.084620000000001</c:v>
                </c:pt>
                <c:pt idx="6537">
                  <c:v>32.08869</c:v>
                </c:pt>
                <c:pt idx="6538">
                  <c:v>32.093769999999999</c:v>
                </c:pt>
                <c:pt idx="6539">
                  <c:v>32.097381000000013</c:v>
                </c:pt>
                <c:pt idx="6540">
                  <c:v>32.097381000000013</c:v>
                </c:pt>
                <c:pt idx="6541">
                  <c:v>32.097381000000013</c:v>
                </c:pt>
                <c:pt idx="6542">
                  <c:v>32.097381000000013</c:v>
                </c:pt>
                <c:pt idx="6543">
                  <c:v>32.097381000000013</c:v>
                </c:pt>
                <c:pt idx="6544">
                  <c:v>32.097381000000013</c:v>
                </c:pt>
                <c:pt idx="6545">
                  <c:v>32.097381000000013</c:v>
                </c:pt>
                <c:pt idx="6546">
                  <c:v>32.097381000000013</c:v>
                </c:pt>
                <c:pt idx="6547">
                  <c:v>32.097381000000013</c:v>
                </c:pt>
                <c:pt idx="6548">
                  <c:v>32.097381000000013</c:v>
                </c:pt>
                <c:pt idx="6549">
                  <c:v>32.097381000000013</c:v>
                </c:pt>
                <c:pt idx="6550">
                  <c:v>32.097381000000013</c:v>
                </c:pt>
                <c:pt idx="6551">
                  <c:v>32.097381000000013</c:v>
                </c:pt>
                <c:pt idx="6552">
                  <c:v>32.097381000000013</c:v>
                </c:pt>
                <c:pt idx="6553">
                  <c:v>32.097381000000013</c:v>
                </c:pt>
                <c:pt idx="6554">
                  <c:v>32.097381000000013</c:v>
                </c:pt>
                <c:pt idx="6555">
                  <c:v>32.097381000000013</c:v>
                </c:pt>
                <c:pt idx="6556">
                  <c:v>32.097381000000013</c:v>
                </c:pt>
                <c:pt idx="6557">
                  <c:v>32.097381000000013</c:v>
                </c:pt>
                <c:pt idx="6558">
                  <c:v>32.097381000000013</c:v>
                </c:pt>
                <c:pt idx="6559">
                  <c:v>32.098827</c:v>
                </c:pt>
                <c:pt idx="6560">
                  <c:v>32.103810000000003</c:v>
                </c:pt>
                <c:pt idx="6561">
                  <c:v>32.108597000000003</c:v>
                </c:pt>
                <c:pt idx="6562">
                  <c:v>32.109423</c:v>
                </c:pt>
                <c:pt idx="6563">
                  <c:v>32.109824000000003</c:v>
                </c:pt>
                <c:pt idx="6564">
                  <c:v>32.116348000000002</c:v>
                </c:pt>
                <c:pt idx="6565">
                  <c:v>32.122258000000002</c:v>
                </c:pt>
                <c:pt idx="6566">
                  <c:v>32.123593</c:v>
                </c:pt>
                <c:pt idx="6567">
                  <c:v>32.126353000000002</c:v>
                </c:pt>
                <c:pt idx="6568">
                  <c:v>32.127320000000012</c:v>
                </c:pt>
                <c:pt idx="6569">
                  <c:v>32.127499999999998</c:v>
                </c:pt>
                <c:pt idx="6570">
                  <c:v>32.128060000000012</c:v>
                </c:pt>
                <c:pt idx="6571">
                  <c:v>32.129196</c:v>
                </c:pt>
                <c:pt idx="6572">
                  <c:v>32.13147</c:v>
                </c:pt>
                <c:pt idx="6573">
                  <c:v>32.131620000000012</c:v>
                </c:pt>
                <c:pt idx="6574">
                  <c:v>32.132300000000001</c:v>
                </c:pt>
                <c:pt idx="6575">
                  <c:v>32.134267999999999</c:v>
                </c:pt>
                <c:pt idx="6576">
                  <c:v>32.135819000000012</c:v>
                </c:pt>
                <c:pt idx="6577">
                  <c:v>32.138829999999999</c:v>
                </c:pt>
                <c:pt idx="6578">
                  <c:v>32.139000000000003</c:v>
                </c:pt>
                <c:pt idx="6579">
                  <c:v>32.139520000000012</c:v>
                </c:pt>
                <c:pt idx="6580">
                  <c:v>32.140099999999997</c:v>
                </c:pt>
                <c:pt idx="6581">
                  <c:v>32.1404</c:v>
                </c:pt>
                <c:pt idx="6582">
                  <c:v>32.141269999999999</c:v>
                </c:pt>
                <c:pt idx="6583">
                  <c:v>32.141840000000002</c:v>
                </c:pt>
                <c:pt idx="6584">
                  <c:v>32.14246</c:v>
                </c:pt>
                <c:pt idx="6585">
                  <c:v>32.14246</c:v>
                </c:pt>
                <c:pt idx="6586">
                  <c:v>32.142480000000013</c:v>
                </c:pt>
                <c:pt idx="6587">
                  <c:v>32.142490000000002</c:v>
                </c:pt>
                <c:pt idx="6588">
                  <c:v>32.142530000000001</c:v>
                </c:pt>
                <c:pt idx="6589">
                  <c:v>32.143099999999997</c:v>
                </c:pt>
                <c:pt idx="6590">
                  <c:v>32.144790999999998</c:v>
                </c:pt>
                <c:pt idx="6591">
                  <c:v>32.147212000000003</c:v>
                </c:pt>
                <c:pt idx="6592">
                  <c:v>32.147887999999988</c:v>
                </c:pt>
                <c:pt idx="6593">
                  <c:v>32.148977000000002</c:v>
                </c:pt>
                <c:pt idx="6594">
                  <c:v>32.150011000000013</c:v>
                </c:pt>
                <c:pt idx="6595">
                  <c:v>32.150557999999997</c:v>
                </c:pt>
                <c:pt idx="6596">
                  <c:v>32.151902</c:v>
                </c:pt>
                <c:pt idx="6597">
                  <c:v>32.15334</c:v>
                </c:pt>
                <c:pt idx="6598">
                  <c:v>32.154620000000001</c:v>
                </c:pt>
                <c:pt idx="6599">
                  <c:v>32.154820000000001</c:v>
                </c:pt>
                <c:pt idx="6600">
                  <c:v>32.156100000000002</c:v>
                </c:pt>
                <c:pt idx="6601">
                  <c:v>32.158503000000003</c:v>
                </c:pt>
                <c:pt idx="6602">
                  <c:v>32.159999999999997</c:v>
                </c:pt>
                <c:pt idx="6603">
                  <c:v>32.160170000000001</c:v>
                </c:pt>
                <c:pt idx="6604">
                  <c:v>32.160654999999998</c:v>
                </c:pt>
                <c:pt idx="6605">
                  <c:v>32.161029999999997</c:v>
                </c:pt>
                <c:pt idx="6606">
                  <c:v>32.161189999999998</c:v>
                </c:pt>
                <c:pt idx="6607">
                  <c:v>32.161484999999999</c:v>
                </c:pt>
                <c:pt idx="6608">
                  <c:v>32.162411000000013</c:v>
                </c:pt>
                <c:pt idx="6609">
                  <c:v>32.163029999999999</c:v>
                </c:pt>
                <c:pt idx="6610">
                  <c:v>32.164331000000011</c:v>
                </c:pt>
                <c:pt idx="6611">
                  <c:v>32.164640000000013</c:v>
                </c:pt>
                <c:pt idx="6612">
                  <c:v>32.165476000000012</c:v>
                </c:pt>
                <c:pt idx="6613">
                  <c:v>32.165860000000002</c:v>
                </c:pt>
                <c:pt idx="6614">
                  <c:v>32.166620000000002</c:v>
                </c:pt>
                <c:pt idx="6615">
                  <c:v>32.166904000000002</c:v>
                </c:pt>
                <c:pt idx="6616">
                  <c:v>32.167394999999999</c:v>
                </c:pt>
                <c:pt idx="6617">
                  <c:v>32.167920000000002</c:v>
                </c:pt>
                <c:pt idx="6618">
                  <c:v>32.169536000000001</c:v>
                </c:pt>
                <c:pt idx="6619">
                  <c:v>32.170589999999997</c:v>
                </c:pt>
                <c:pt idx="6620">
                  <c:v>32.172108000000001</c:v>
                </c:pt>
                <c:pt idx="6621">
                  <c:v>32.172699999999999</c:v>
                </c:pt>
                <c:pt idx="6622">
                  <c:v>32.173340000000003</c:v>
                </c:pt>
                <c:pt idx="6623">
                  <c:v>32.174700000000001</c:v>
                </c:pt>
                <c:pt idx="6624">
                  <c:v>32.176609999999997</c:v>
                </c:pt>
                <c:pt idx="6625">
                  <c:v>32.179600000000001</c:v>
                </c:pt>
                <c:pt idx="6626">
                  <c:v>32.183293999999997</c:v>
                </c:pt>
                <c:pt idx="6627">
                  <c:v>32.183889999999998</c:v>
                </c:pt>
                <c:pt idx="6628">
                  <c:v>32.186152</c:v>
                </c:pt>
                <c:pt idx="6629">
                  <c:v>32.188649000000012</c:v>
                </c:pt>
                <c:pt idx="6630">
                  <c:v>32.194226</c:v>
                </c:pt>
                <c:pt idx="6631">
                  <c:v>32.198667</c:v>
                </c:pt>
                <c:pt idx="6632">
                  <c:v>32.202235000000002</c:v>
                </c:pt>
                <c:pt idx="6633">
                  <c:v>32.202235000000002</c:v>
                </c:pt>
                <c:pt idx="6634">
                  <c:v>32.202235000000002</c:v>
                </c:pt>
                <c:pt idx="6635">
                  <c:v>32.202235000000002</c:v>
                </c:pt>
                <c:pt idx="6636">
                  <c:v>32.202235000000002</c:v>
                </c:pt>
                <c:pt idx="6637">
                  <c:v>32.202235000000002</c:v>
                </c:pt>
                <c:pt idx="6638">
                  <c:v>32.202235000000002</c:v>
                </c:pt>
                <c:pt idx="6639">
                  <c:v>32.202235000000002</c:v>
                </c:pt>
                <c:pt idx="6640">
                  <c:v>32.202235000000002</c:v>
                </c:pt>
                <c:pt idx="6641">
                  <c:v>32.202235000000002</c:v>
                </c:pt>
                <c:pt idx="6642">
                  <c:v>32.202235000000002</c:v>
                </c:pt>
                <c:pt idx="6643">
                  <c:v>32.202235000000002</c:v>
                </c:pt>
                <c:pt idx="6644">
                  <c:v>32.202235000000002</c:v>
                </c:pt>
                <c:pt idx="6645">
                  <c:v>32.202235000000002</c:v>
                </c:pt>
                <c:pt idx="6646">
                  <c:v>32.202235000000002</c:v>
                </c:pt>
                <c:pt idx="6647">
                  <c:v>32.202235000000002</c:v>
                </c:pt>
                <c:pt idx="6648">
                  <c:v>32.202933000000002</c:v>
                </c:pt>
                <c:pt idx="6649">
                  <c:v>32.203650000000003</c:v>
                </c:pt>
                <c:pt idx="6650">
                  <c:v>32.203650000000003</c:v>
                </c:pt>
                <c:pt idx="6651">
                  <c:v>32.203650000000003</c:v>
                </c:pt>
                <c:pt idx="6652">
                  <c:v>32.203650000000003</c:v>
                </c:pt>
                <c:pt idx="6653">
                  <c:v>32.203650000000003</c:v>
                </c:pt>
                <c:pt idx="6654">
                  <c:v>32.203650000000003</c:v>
                </c:pt>
                <c:pt idx="6655">
                  <c:v>32.203650000000003</c:v>
                </c:pt>
                <c:pt idx="6656">
                  <c:v>32.203650000000003</c:v>
                </c:pt>
                <c:pt idx="6657">
                  <c:v>32.205080000000002</c:v>
                </c:pt>
                <c:pt idx="6658">
                  <c:v>32.206317000000013</c:v>
                </c:pt>
                <c:pt idx="6659">
                  <c:v>32.206814000000001</c:v>
                </c:pt>
                <c:pt idx="6660">
                  <c:v>32.207001000000012</c:v>
                </c:pt>
                <c:pt idx="6661">
                  <c:v>32.207067000000002</c:v>
                </c:pt>
                <c:pt idx="6662">
                  <c:v>32.208760000000012</c:v>
                </c:pt>
                <c:pt idx="6663">
                  <c:v>32.209800000000001</c:v>
                </c:pt>
                <c:pt idx="6664">
                  <c:v>32.209800000000001</c:v>
                </c:pt>
                <c:pt idx="6665">
                  <c:v>32.209800000000001</c:v>
                </c:pt>
                <c:pt idx="6666">
                  <c:v>32.209800000000001</c:v>
                </c:pt>
                <c:pt idx="6667">
                  <c:v>32.209800000000001</c:v>
                </c:pt>
                <c:pt idx="6668">
                  <c:v>32.209800000000001</c:v>
                </c:pt>
                <c:pt idx="6669">
                  <c:v>32.209800000000001</c:v>
                </c:pt>
                <c:pt idx="6670">
                  <c:v>32.209800000000001</c:v>
                </c:pt>
                <c:pt idx="6671">
                  <c:v>32.209800000000001</c:v>
                </c:pt>
                <c:pt idx="6672">
                  <c:v>32.211478</c:v>
                </c:pt>
                <c:pt idx="6673">
                  <c:v>32.211893000000003</c:v>
                </c:pt>
                <c:pt idx="6674">
                  <c:v>32.211893000000003</c:v>
                </c:pt>
                <c:pt idx="6675">
                  <c:v>32.214319000000003</c:v>
                </c:pt>
                <c:pt idx="6676">
                  <c:v>32.215268000000002</c:v>
                </c:pt>
                <c:pt idx="6677">
                  <c:v>32.215629999999997</c:v>
                </c:pt>
                <c:pt idx="6678">
                  <c:v>32.216180000000001</c:v>
                </c:pt>
                <c:pt idx="6679">
                  <c:v>32.216389999999997</c:v>
                </c:pt>
                <c:pt idx="6680">
                  <c:v>32.216389999999997</c:v>
                </c:pt>
                <c:pt idx="6681">
                  <c:v>32.217129999999997</c:v>
                </c:pt>
                <c:pt idx="6682">
                  <c:v>32.217300000000002</c:v>
                </c:pt>
                <c:pt idx="6683">
                  <c:v>32.217494000000002</c:v>
                </c:pt>
                <c:pt idx="6684">
                  <c:v>32.217680000000001</c:v>
                </c:pt>
                <c:pt idx="6685">
                  <c:v>32.218265000000002</c:v>
                </c:pt>
                <c:pt idx="6686">
                  <c:v>32.218840999999998</c:v>
                </c:pt>
                <c:pt idx="6687">
                  <c:v>32.2194</c:v>
                </c:pt>
                <c:pt idx="6688">
                  <c:v>32.219440000000013</c:v>
                </c:pt>
                <c:pt idx="6689">
                  <c:v>32.219560000000001</c:v>
                </c:pt>
                <c:pt idx="6690">
                  <c:v>32.220108000000003</c:v>
                </c:pt>
                <c:pt idx="6691">
                  <c:v>32.221540000000012</c:v>
                </c:pt>
                <c:pt idx="6692">
                  <c:v>32.221550000000001</c:v>
                </c:pt>
                <c:pt idx="6693">
                  <c:v>32.221557000000011</c:v>
                </c:pt>
                <c:pt idx="6694">
                  <c:v>32.221560000000011</c:v>
                </c:pt>
                <c:pt idx="6695">
                  <c:v>32.221560000000011</c:v>
                </c:pt>
                <c:pt idx="6696">
                  <c:v>32.221560000000011</c:v>
                </c:pt>
                <c:pt idx="6697">
                  <c:v>32.222549999999998</c:v>
                </c:pt>
                <c:pt idx="6698">
                  <c:v>32.223807000000001</c:v>
                </c:pt>
                <c:pt idx="6699">
                  <c:v>32.224589999999999</c:v>
                </c:pt>
                <c:pt idx="6700">
                  <c:v>32.224628000000003</c:v>
                </c:pt>
                <c:pt idx="6701">
                  <c:v>32.225080000000013</c:v>
                </c:pt>
                <c:pt idx="6702">
                  <c:v>32.225560000000002</c:v>
                </c:pt>
                <c:pt idx="6703">
                  <c:v>32.225756000000011</c:v>
                </c:pt>
                <c:pt idx="6704">
                  <c:v>32.225756000000011</c:v>
                </c:pt>
                <c:pt idx="6705">
                  <c:v>32.225756000000011</c:v>
                </c:pt>
                <c:pt idx="6706">
                  <c:v>32.225756000000011</c:v>
                </c:pt>
                <c:pt idx="6707">
                  <c:v>32.22607</c:v>
                </c:pt>
                <c:pt idx="6708">
                  <c:v>32.227609999999999</c:v>
                </c:pt>
                <c:pt idx="6709">
                  <c:v>32.22804</c:v>
                </c:pt>
                <c:pt idx="6710">
                  <c:v>32.228127000000001</c:v>
                </c:pt>
                <c:pt idx="6711">
                  <c:v>32.229190000000003</c:v>
                </c:pt>
                <c:pt idx="6712">
                  <c:v>32.229700000000001</c:v>
                </c:pt>
                <c:pt idx="6713">
                  <c:v>32.23122</c:v>
                </c:pt>
                <c:pt idx="6714">
                  <c:v>32.232346</c:v>
                </c:pt>
                <c:pt idx="6715">
                  <c:v>32.234929999999999</c:v>
                </c:pt>
                <c:pt idx="6716">
                  <c:v>32.236462000000003</c:v>
                </c:pt>
                <c:pt idx="6717">
                  <c:v>32.236499000000002</c:v>
                </c:pt>
                <c:pt idx="6718">
                  <c:v>32.236809999999998</c:v>
                </c:pt>
                <c:pt idx="6719">
                  <c:v>32.237265000000001</c:v>
                </c:pt>
                <c:pt idx="6720">
                  <c:v>32.237444000000004</c:v>
                </c:pt>
                <c:pt idx="6721">
                  <c:v>32.237744000000014</c:v>
                </c:pt>
                <c:pt idx="6722">
                  <c:v>32.238624999999999</c:v>
                </c:pt>
                <c:pt idx="6723">
                  <c:v>32.239645000000003</c:v>
                </c:pt>
                <c:pt idx="6724">
                  <c:v>32.240944000000013</c:v>
                </c:pt>
                <c:pt idx="6725">
                  <c:v>32.242069999999998</c:v>
                </c:pt>
                <c:pt idx="6726">
                  <c:v>32.243209999999998</c:v>
                </c:pt>
                <c:pt idx="6727">
                  <c:v>32.243450000000003</c:v>
                </c:pt>
                <c:pt idx="6728">
                  <c:v>32.245606000000002</c:v>
                </c:pt>
                <c:pt idx="6729">
                  <c:v>32.246029999999998</c:v>
                </c:pt>
                <c:pt idx="6730">
                  <c:v>32.247751000000001</c:v>
                </c:pt>
                <c:pt idx="6731">
                  <c:v>32.249841000000004</c:v>
                </c:pt>
                <c:pt idx="6732">
                  <c:v>32.250259999999997</c:v>
                </c:pt>
                <c:pt idx="6733">
                  <c:v>32.250610000000002</c:v>
                </c:pt>
                <c:pt idx="6734">
                  <c:v>32.251362</c:v>
                </c:pt>
                <c:pt idx="6735">
                  <c:v>32.252650000000003</c:v>
                </c:pt>
                <c:pt idx="6736">
                  <c:v>32.253489999999999</c:v>
                </c:pt>
                <c:pt idx="6737">
                  <c:v>32.253720000000001</c:v>
                </c:pt>
                <c:pt idx="6738">
                  <c:v>32.254362</c:v>
                </c:pt>
                <c:pt idx="6739">
                  <c:v>32.254829999999998</c:v>
                </c:pt>
                <c:pt idx="6740">
                  <c:v>32.257309999999997</c:v>
                </c:pt>
                <c:pt idx="6741">
                  <c:v>32.257700999999997</c:v>
                </c:pt>
                <c:pt idx="6742">
                  <c:v>32.258588000000003</c:v>
                </c:pt>
                <c:pt idx="6743">
                  <c:v>32.258800000000001</c:v>
                </c:pt>
                <c:pt idx="6744">
                  <c:v>32.262057000000013</c:v>
                </c:pt>
                <c:pt idx="6745">
                  <c:v>32.262057000000013</c:v>
                </c:pt>
                <c:pt idx="6746">
                  <c:v>32.26323</c:v>
                </c:pt>
                <c:pt idx="6747">
                  <c:v>32.264801000000013</c:v>
                </c:pt>
                <c:pt idx="6748">
                  <c:v>32.266627</c:v>
                </c:pt>
                <c:pt idx="6749">
                  <c:v>32.26858</c:v>
                </c:pt>
                <c:pt idx="6750">
                  <c:v>32.268719000000011</c:v>
                </c:pt>
                <c:pt idx="6751">
                  <c:v>32.26972</c:v>
                </c:pt>
                <c:pt idx="6752">
                  <c:v>32.27026</c:v>
                </c:pt>
                <c:pt idx="6753">
                  <c:v>32.270874000000013</c:v>
                </c:pt>
                <c:pt idx="6754">
                  <c:v>32.271853999999998</c:v>
                </c:pt>
                <c:pt idx="6755">
                  <c:v>32.272987000000001</c:v>
                </c:pt>
                <c:pt idx="6756">
                  <c:v>32.272987000000001</c:v>
                </c:pt>
                <c:pt idx="6757">
                  <c:v>32.272987000000001</c:v>
                </c:pt>
                <c:pt idx="6758">
                  <c:v>32.272987000000001</c:v>
                </c:pt>
                <c:pt idx="6759">
                  <c:v>32.273299999999999</c:v>
                </c:pt>
                <c:pt idx="6760">
                  <c:v>32.273809</c:v>
                </c:pt>
                <c:pt idx="6761">
                  <c:v>32.274050000000003</c:v>
                </c:pt>
                <c:pt idx="6762">
                  <c:v>32.274410000000003</c:v>
                </c:pt>
                <c:pt idx="6763">
                  <c:v>32.275787000000001</c:v>
                </c:pt>
                <c:pt idx="6764">
                  <c:v>32.277459999999998</c:v>
                </c:pt>
                <c:pt idx="6765">
                  <c:v>32.277679999999997</c:v>
                </c:pt>
                <c:pt idx="6766">
                  <c:v>32.278380000000013</c:v>
                </c:pt>
                <c:pt idx="6767">
                  <c:v>32.283810000000003</c:v>
                </c:pt>
                <c:pt idx="6768">
                  <c:v>32.284036</c:v>
                </c:pt>
                <c:pt idx="6769">
                  <c:v>32.284100000000002</c:v>
                </c:pt>
                <c:pt idx="6770">
                  <c:v>32.284180000000013</c:v>
                </c:pt>
                <c:pt idx="6771">
                  <c:v>32.284782</c:v>
                </c:pt>
                <c:pt idx="6772">
                  <c:v>32.285527999999999</c:v>
                </c:pt>
                <c:pt idx="6773">
                  <c:v>32.285660999999998</c:v>
                </c:pt>
                <c:pt idx="6774">
                  <c:v>32.286050000000003</c:v>
                </c:pt>
                <c:pt idx="6775">
                  <c:v>32.286900000000003</c:v>
                </c:pt>
                <c:pt idx="6776">
                  <c:v>32.287520000000001</c:v>
                </c:pt>
                <c:pt idx="6777">
                  <c:v>32.287649999999999</c:v>
                </c:pt>
                <c:pt idx="6778">
                  <c:v>32.289091999999997</c:v>
                </c:pt>
                <c:pt idx="6779">
                  <c:v>32.289825999999998</c:v>
                </c:pt>
                <c:pt idx="6780">
                  <c:v>32.290020000000013</c:v>
                </c:pt>
                <c:pt idx="6781">
                  <c:v>32.290334999999999</c:v>
                </c:pt>
                <c:pt idx="6782">
                  <c:v>32.291840000000001</c:v>
                </c:pt>
                <c:pt idx="6783">
                  <c:v>32.294426000000001</c:v>
                </c:pt>
                <c:pt idx="6784">
                  <c:v>32.295684000000001</c:v>
                </c:pt>
                <c:pt idx="6785">
                  <c:v>32.295684000000001</c:v>
                </c:pt>
                <c:pt idx="6786">
                  <c:v>32.297018000000001</c:v>
                </c:pt>
                <c:pt idx="6787">
                  <c:v>32.297760000000011</c:v>
                </c:pt>
                <c:pt idx="6788">
                  <c:v>32.297781000000001</c:v>
                </c:pt>
                <c:pt idx="6789">
                  <c:v>32.298222000000003</c:v>
                </c:pt>
                <c:pt idx="6790">
                  <c:v>32.298630000000003</c:v>
                </c:pt>
                <c:pt idx="6791">
                  <c:v>32.298630000000003</c:v>
                </c:pt>
                <c:pt idx="6792">
                  <c:v>32.298630000000003</c:v>
                </c:pt>
                <c:pt idx="6793">
                  <c:v>32.298630000000003</c:v>
                </c:pt>
                <c:pt idx="6794">
                  <c:v>32.298690000000001</c:v>
                </c:pt>
                <c:pt idx="6795">
                  <c:v>32.298690000000001</c:v>
                </c:pt>
                <c:pt idx="6796">
                  <c:v>32.299492000000001</c:v>
                </c:pt>
                <c:pt idx="6797">
                  <c:v>32.300313000000003</c:v>
                </c:pt>
                <c:pt idx="6798">
                  <c:v>32.301375999999998</c:v>
                </c:pt>
                <c:pt idx="6799">
                  <c:v>32.303095999999996</c:v>
                </c:pt>
                <c:pt idx="6800">
                  <c:v>32.30377</c:v>
                </c:pt>
                <c:pt idx="6801">
                  <c:v>32.304197000000002</c:v>
                </c:pt>
                <c:pt idx="6802">
                  <c:v>32.306140000000013</c:v>
                </c:pt>
                <c:pt idx="6803">
                  <c:v>32.306641999999997</c:v>
                </c:pt>
                <c:pt idx="6804">
                  <c:v>32.306899999999999</c:v>
                </c:pt>
                <c:pt idx="6805">
                  <c:v>32.309040000000003</c:v>
                </c:pt>
                <c:pt idx="6806">
                  <c:v>32.310229999999997</c:v>
                </c:pt>
                <c:pt idx="6807">
                  <c:v>32.310352000000002</c:v>
                </c:pt>
                <c:pt idx="6808">
                  <c:v>32.311500000000002</c:v>
                </c:pt>
                <c:pt idx="6809">
                  <c:v>32.31174</c:v>
                </c:pt>
                <c:pt idx="6810">
                  <c:v>32.313699</c:v>
                </c:pt>
                <c:pt idx="6811">
                  <c:v>32.314644999999992</c:v>
                </c:pt>
                <c:pt idx="6812">
                  <c:v>32.315762999999997</c:v>
                </c:pt>
                <c:pt idx="6813">
                  <c:v>32.316800000000001</c:v>
                </c:pt>
                <c:pt idx="6814">
                  <c:v>32.317901999999997</c:v>
                </c:pt>
                <c:pt idx="6815">
                  <c:v>32.318460000000002</c:v>
                </c:pt>
                <c:pt idx="6816">
                  <c:v>32.318570000000001</c:v>
                </c:pt>
                <c:pt idx="6817">
                  <c:v>32.318629999999999</c:v>
                </c:pt>
                <c:pt idx="6818">
                  <c:v>32.319507000000002</c:v>
                </c:pt>
                <c:pt idx="6819">
                  <c:v>32.319789999999998</c:v>
                </c:pt>
                <c:pt idx="6820">
                  <c:v>32.319839999999999</c:v>
                </c:pt>
                <c:pt idx="6821">
                  <c:v>32.31991</c:v>
                </c:pt>
                <c:pt idx="6822">
                  <c:v>32.320140000000002</c:v>
                </c:pt>
                <c:pt idx="6823">
                  <c:v>32.321080000000002</c:v>
                </c:pt>
                <c:pt idx="6824">
                  <c:v>32.321750000000002</c:v>
                </c:pt>
                <c:pt idx="6825">
                  <c:v>32.322120000000012</c:v>
                </c:pt>
                <c:pt idx="6826">
                  <c:v>32.324053000000013</c:v>
                </c:pt>
                <c:pt idx="6827">
                  <c:v>32.324100000000001</c:v>
                </c:pt>
                <c:pt idx="6828">
                  <c:v>32.32452</c:v>
                </c:pt>
                <c:pt idx="6829">
                  <c:v>32.324865000000003</c:v>
                </c:pt>
                <c:pt idx="6830">
                  <c:v>32.325277999999997</c:v>
                </c:pt>
                <c:pt idx="6831">
                  <c:v>32.325490000000002</c:v>
                </c:pt>
                <c:pt idx="6832">
                  <c:v>32.325894000000012</c:v>
                </c:pt>
                <c:pt idx="6833">
                  <c:v>32.325917000000011</c:v>
                </c:pt>
                <c:pt idx="6834">
                  <c:v>32.326320000000003</c:v>
                </c:pt>
                <c:pt idx="6835">
                  <c:v>32.326411999999998</c:v>
                </c:pt>
                <c:pt idx="6836">
                  <c:v>32.326698</c:v>
                </c:pt>
                <c:pt idx="6837">
                  <c:v>32.327784000000001</c:v>
                </c:pt>
                <c:pt idx="6838">
                  <c:v>32.327930000000002</c:v>
                </c:pt>
                <c:pt idx="6839">
                  <c:v>32.328146000000011</c:v>
                </c:pt>
                <c:pt idx="6840">
                  <c:v>32.328179000000013</c:v>
                </c:pt>
                <c:pt idx="6841">
                  <c:v>32.328513000000001</c:v>
                </c:pt>
                <c:pt idx="6842">
                  <c:v>32.328513000000001</c:v>
                </c:pt>
                <c:pt idx="6843">
                  <c:v>32.328513000000001</c:v>
                </c:pt>
                <c:pt idx="6844">
                  <c:v>32.328513000000001</c:v>
                </c:pt>
                <c:pt idx="6845">
                  <c:v>32.328513000000001</c:v>
                </c:pt>
                <c:pt idx="6846">
                  <c:v>32.328513000000001</c:v>
                </c:pt>
                <c:pt idx="6847">
                  <c:v>32.328513000000001</c:v>
                </c:pt>
                <c:pt idx="6848">
                  <c:v>32.328513000000001</c:v>
                </c:pt>
                <c:pt idx="6849">
                  <c:v>32.328513000000001</c:v>
                </c:pt>
                <c:pt idx="6850">
                  <c:v>32.328513000000001</c:v>
                </c:pt>
                <c:pt idx="6851">
                  <c:v>32.328513000000001</c:v>
                </c:pt>
                <c:pt idx="6852">
                  <c:v>32.33023</c:v>
                </c:pt>
                <c:pt idx="6853">
                  <c:v>32.331429999999997</c:v>
                </c:pt>
                <c:pt idx="6854">
                  <c:v>32.331710000000001</c:v>
                </c:pt>
                <c:pt idx="6855">
                  <c:v>32.332199000000003</c:v>
                </c:pt>
                <c:pt idx="6856">
                  <c:v>32.334097</c:v>
                </c:pt>
                <c:pt idx="6857">
                  <c:v>32.335060000000013</c:v>
                </c:pt>
                <c:pt idx="6858">
                  <c:v>32.336446000000002</c:v>
                </c:pt>
                <c:pt idx="6859">
                  <c:v>32.337009999999999</c:v>
                </c:pt>
                <c:pt idx="6860">
                  <c:v>32.337859999999999</c:v>
                </c:pt>
                <c:pt idx="6861">
                  <c:v>32.337910000000001</c:v>
                </c:pt>
                <c:pt idx="6862">
                  <c:v>32.338331000000011</c:v>
                </c:pt>
                <c:pt idx="6863">
                  <c:v>32.338406000000013</c:v>
                </c:pt>
                <c:pt idx="6864">
                  <c:v>32.338700000000003</c:v>
                </c:pt>
                <c:pt idx="6865">
                  <c:v>32.339804000000001</c:v>
                </c:pt>
                <c:pt idx="6866">
                  <c:v>32.341481999999992</c:v>
                </c:pt>
                <c:pt idx="6867">
                  <c:v>32.341529999999999</c:v>
                </c:pt>
                <c:pt idx="6868">
                  <c:v>32.341825999999998</c:v>
                </c:pt>
                <c:pt idx="6869">
                  <c:v>32.346649999999997</c:v>
                </c:pt>
                <c:pt idx="6870">
                  <c:v>32.346781999999997</c:v>
                </c:pt>
                <c:pt idx="6871">
                  <c:v>32.346781999999997</c:v>
                </c:pt>
                <c:pt idx="6872">
                  <c:v>32.346781999999997</c:v>
                </c:pt>
                <c:pt idx="6873">
                  <c:v>32.346781999999997</c:v>
                </c:pt>
                <c:pt idx="6874">
                  <c:v>32.346781999999997</c:v>
                </c:pt>
                <c:pt idx="6875">
                  <c:v>32.346781999999997</c:v>
                </c:pt>
                <c:pt idx="6876">
                  <c:v>32.347173000000012</c:v>
                </c:pt>
                <c:pt idx="6877">
                  <c:v>32.347278000000003</c:v>
                </c:pt>
                <c:pt idx="6878">
                  <c:v>32.347444999999993</c:v>
                </c:pt>
                <c:pt idx="6879">
                  <c:v>32.347520000000003</c:v>
                </c:pt>
                <c:pt idx="6880">
                  <c:v>32.347549999999998</c:v>
                </c:pt>
                <c:pt idx="6881">
                  <c:v>32.347589999999997</c:v>
                </c:pt>
                <c:pt idx="6882">
                  <c:v>32.348267</c:v>
                </c:pt>
                <c:pt idx="6883">
                  <c:v>32.348619999999997</c:v>
                </c:pt>
                <c:pt idx="6884">
                  <c:v>32.349969999999999</c:v>
                </c:pt>
                <c:pt idx="6885">
                  <c:v>32.350580000000001</c:v>
                </c:pt>
                <c:pt idx="6886">
                  <c:v>32.350647999999993</c:v>
                </c:pt>
                <c:pt idx="6887">
                  <c:v>32.350911000000004</c:v>
                </c:pt>
                <c:pt idx="6888">
                  <c:v>32.350911000000004</c:v>
                </c:pt>
                <c:pt idx="6889">
                  <c:v>32.351439999999997</c:v>
                </c:pt>
                <c:pt idx="6890">
                  <c:v>32.351639999999989</c:v>
                </c:pt>
                <c:pt idx="6891">
                  <c:v>32.352053000000012</c:v>
                </c:pt>
                <c:pt idx="6892">
                  <c:v>32.352340000000012</c:v>
                </c:pt>
                <c:pt idx="6893">
                  <c:v>32.352679000000002</c:v>
                </c:pt>
                <c:pt idx="6894">
                  <c:v>32.3538</c:v>
                </c:pt>
                <c:pt idx="6895">
                  <c:v>32.354829999999993</c:v>
                </c:pt>
                <c:pt idx="6896">
                  <c:v>32.356110000000001</c:v>
                </c:pt>
                <c:pt idx="6897">
                  <c:v>32.356130999999998</c:v>
                </c:pt>
                <c:pt idx="6898">
                  <c:v>32.356274999999997</c:v>
                </c:pt>
                <c:pt idx="6899">
                  <c:v>32.357004999999987</c:v>
                </c:pt>
                <c:pt idx="6900">
                  <c:v>32.357228999999997</c:v>
                </c:pt>
                <c:pt idx="6901">
                  <c:v>32.358147000000002</c:v>
                </c:pt>
                <c:pt idx="6902">
                  <c:v>32.358750000000001</c:v>
                </c:pt>
                <c:pt idx="6903">
                  <c:v>32.359101000000003</c:v>
                </c:pt>
                <c:pt idx="6904">
                  <c:v>32.359515000000002</c:v>
                </c:pt>
                <c:pt idx="6905">
                  <c:v>32.359538000000001</c:v>
                </c:pt>
                <c:pt idx="6906">
                  <c:v>32.360612000000003</c:v>
                </c:pt>
                <c:pt idx="6907">
                  <c:v>32.360612000000003</c:v>
                </c:pt>
                <c:pt idx="6908">
                  <c:v>32.360612000000003</c:v>
                </c:pt>
                <c:pt idx="6909">
                  <c:v>32.361020000000003</c:v>
                </c:pt>
                <c:pt idx="6910">
                  <c:v>32.361660000000001</c:v>
                </c:pt>
                <c:pt idx="6911">
                  <c:v>32.363585</c:v>
                </c:pt>
                <c:pt idx="6912">
                  <c:v>32.364023000000003</c:v>
                </c:pt>
                <c:pt idx="6913">
                  <c:v>32.364072</c:v>
                </c:pt>
                <c:pt idx="6914">
                  <c:v>32.364215000000002</c:v>
                </c:pt>
                <c:pt idx="6915">
                  <c:v>32.364720000000013</c:v>
                </c:pt>
                <c:pt idx="6916">
                  <c:v>32.364750000000001</c:v>
                </c:pt>
                <c:pt idx="6917">
                  <c:v>32.365209999999998</c:v>
                </c:pt>
                <c:pt idx="6918">
                  <c:v>32.365352000000001</c:v>
                </c:pt>
                <c:pt idx="6919">
                  <c:v>32.366100000000003</c:v>
                </c:pt>
                <c:pt idx="6920">
                  <c:v>32.367870000000003</c:v>
                </c:pt>
                <c:pt idx="6921">
                  <c:v>32.369011999999998</c:v>
                </c:pt>
                <c:pt idx="6922">
                  <c:v>32.371657999999996</c:v>
                </c:pt>
                <c:pt idx="6923">
                  <c:v>32.371657999999996</c:v>
                </c:pt>
                <c:pt idx="6924">
                  <c:v>32.371657999999996</c:v>
                </c:pt>
                <c:pt idx="6925">
                  <c:v>32.371657999999996</c:v>
                </c:pt>
                <c:pt idx="6926">
                  <c:v>32.371657999999996</c:v>
                </c:pt>
                <c:pt idx="6927">
                  <c:v>32.371657999999996</c:v>
                </c:pt>
                <c:pt idx="6928">
                  <c:v>32.371657999999996</c:v>
                </c:pt>
                <c:pt idx="6929">
                  <c:v>32.371657999999996</c:v>
                </c:pt>
                <c:pt idx="6930">
                  <c:v>32.371657999999996</c:v>
                </c:pt>
                <c:pt idx="6931">
                  <c:v>32.372987000000002</c:v>
                </c:pt>
                <c:pt idx="6932">
                  <c:v>32.373845000000003</c:v>
                </c:pt>
                <c:pt idx="6933">
                  <c:v>32.375034999999997</c:v>
                </c:pt>
                <c:pt idx="6934">
                  <c:v>32.375034999999997</c:v>
                </c:pt>
                <c:pt idx="6935">
                  <c:v>32.375442999999997</c:v>
                </c:pt>
                <c:pt idx="6936">
                  <c:v>32.377091999999998</c:v>
                </c:pt>
                <c:pt idx="6937">
                  <c:v>32.377091999999998</c:v>
                </c:pt>
                <c:pt idx="6938">
                  <c:v>32.378611000000006</c:v>
                </c:pt>
                <c:pt idx="6939">
                  <c:v>32.378926999999997</c:v>
                </c:pt>
                <c:pt idx="6940">
                  <c:v>32.379511000000001</c:v>
                </c:pt>
                <c:pt idx="6941">
                  <c:v>32.379939999999998</c:v>
                </c:pt>
                <c:pt idx="6942">
                  <c:v>32.380120000000012</c:v>
                </c:pt>
                <c:pt idx="6943">
                  <c:v>32.380120000000012</c:v>
                </c:pt>
                <c:pt idx="6944">
                  <c:v>32.380120000000012</c:v>
                </c:pt>
                <c:pt idx="6945">
                  <c:v>32.380120000000012</c:v>
                </c:pt>
                <c:pt idx="6946">
                  <c:v>32.380120000000012</c:v>
                </c:pt>
                <c:pt idx="6947">
                  <c:v>32.380120000000012</c:v>
                </c:pt>
                <c:pt idx="6948">
                  <c:v>32.380279999999999</c:v>
                </c:pt>
                <c:pt idx="6949">
                  <c:v>32.382584000000001</c:v>
                </c:pt>
                <c:pt idx="6950">
                  <c:v>32.385038000000002</c:v>
                </c:pt>
                <c:pt idx="6951">
                  <c:v>32.387249999999987</c:v>
                </c:pt>
                <c:pt idx="6952">
                  <c:v>32.387354999999999</c:v>
                </c:pt>
                <c:pt idx="6953">
                  <c:v>32.388599000000013</c:v>
                </c:pt>
                <c:pt idx="6954">
                  <c:v>32.39011</c:v>
                </c:pt>
                <c:pt idx="6955">
                  <c:v>32.390180000000001</c:v>
                </c:pt>
                <c:pt idx="6956">
                  <c:v>32.391089999999998</c:v>
                </c:pt>
                <c:pt idx="6957">
                  <c:v>32.393219000000002</c:v>
                </c:pt>
                <c:pt idx="6958">
                  <c:v>32.393219000000002</c:v>
                </c:pt>
                <c:pt idx="6959">
                  <c:v>32.393408000000001</c:v>
                </c:pt>
                <c:pt idx="6960">
                  <c:v>32.393455000000003</c:v>
                </c:pt>
                <c:pt idx="6961">
                  <c:v>32.394170000000003</c:v>
                </c:pt>
                <c:pt idx="6962">
                  <c:v>32.394475999999997</c:v>
                </c:pt>
                <c:pt idx="6963">
                  <c:v>32.394629000000002</c:v>
                </c:pt>
                <c:pt idx="6964">
                  <c:v>32.395569999999999</c:v>
                </c:pt>
                <c:pt idx="6965">
                  <c:v>32.396197999999998</c:v>
                </c:pt>
                <c:pt idx="6966">
                  <c:v>32.396814000000013</c:v>
                </c:pt>
                <c:pt idx="6967">
                  <c:v>32.397219999999997</c:v>
                </c:pt>
                <c:pt idx="6968">
                  <c:v>32.398297999999997</c:v>
                </c:pt>
                <c:pt idx="6969">
                  <c:v>32.398443</c:v>
                </c:pt>
                <c:pt idx="6970">
                  <c:v>32.399921000000013</c:v>
                </c:pt>
                <c:pt idx="6971">
                  <c:v>32.400039</c:v>
                </c:pt>
                <c:pt idx="6972">
                  <c:v>32.401099000000002</c:v>
                </c:pt>
                <c:pt idx="6973">
                  <c:v>32.401099000000002</c:v>
                </c:pt>
                <c:pt idx="6974">
                  <c:v>32.401099000000002</c:v>
                </c:pt>
                <c:pt idx="6975">
                  <c:v>32.401099000000002</c:v>
                </c:pt>
                <c:pt idx="6976">
                  <c:v>32.401099000000002</c:v>
                </c:pt>
                <c:pt idx="6977">
                  <c:v>32.401449999999997</c:v>
                </c:pt>
                <c:pt idx="6978">
                  <c:v>32.402182000000003</c:v>
                </c:pt>
                <c:pt idx="6979">
                  <c:v>32.402515000000001</c:v>
                </c:pt>
                <c:pt idx="6980">
                  <c:v>32.402520000000003</c:v>
                </c:pt>
                <c:pt idx="6981">
                  <c:v>32.402670000000001</c:v>
                </c:pt>
                <c:pt idx="6982">
                  <c:v>32.40278</c:v>
                </c:pt>
                <c:pt idx="6983">
                  <c:v>32.403350000000003</c:v>
                </c:pt>
                <c:pt idx="6984">
                  <c:v>32.403660000000002</c:v>
                </c:pt>
                <c:pt idx="6985">
                  <c:v>32.403790000000001</c:v>
                </c:pt>
                <c:pt idx="6986">
                  <c:v>32.404240999999999</c:v>
                </c:pt>
                <c:pt idx="6987">
                  <c:v>32.404499999999999</c:v>
                </c:pt>
                <c:pt idx="6988">
                  <c:v>32.405279999999998</c:v>
                </c:pt>
                <c:pt idx="6989">
                  <c:v>32.408085</c:v>
                </c:pt>
                <c:pt idx="6990">
                  <c:v>32.408292000000003</c:v>
                </c:pt>
                <c:pt idx="6991">
                  <c:v>32.409230000000001</c:v>
                </c:pt>
                <c:pt idx="6992">
                  <c:v>32.409360999999997</c:v>
                </c:pt>
                <c:pt idx="6993">
                  <c:v>32.409377999999997</c:v>
                </c:pt>
                <c:pt idx="6994">
                  <c:v>32.409917999999998</c:v>
                </c:pt>
                <c:pt idx="6995">
                  <c:v>32.410910000000001</c:v>
                </c:pt>
                <c:pt idx="6996">
                  <c:v>32.411161999999997</c:v>
                </c:pt>
                <c:pt idx="6997">
                  <c:v>32.411580000000001</c:v>
                </c:pt>
                <c:pt idx="6998">
                  <c:v>32.412469999999999</c:v>
                </c:pt>
                <c:pt idx="6999">
                  <c:v>32.412590000000002</c:v>
                </c:pt>
                <c:pt idx="7000">
                  <c:v>32.412669000000001</c:v>
                </c:pt>
                <c:pt idx="7001">
                  <c:v>32.413021999999998</c:v>
                </c:pt>
                <c:pt idx="7002">
                  <c:v>32.413021999999998</c:v>
                </c:pt>
                <c:pt idx="7003">
                  <c:v>32.413021999999998</c:v>
                </c:pt>
                <c:pt idx="7004">
                  <c:v>32.414299999999997</c:v>
                </c:pt>
                <c:pt idx="7005">
                  <c:v>32.415430000000001</c:v>
                </c:pt>
                <c:pt idx="7006">
                  <c:v>32.41574</c:v>
                </c:pt>
                <c:pt idx="7007">
                  <c:v>32.415796</c:v>
                </c:pt>
                <c:pt idx="7008">
                  <c:v>32.417298000000002</c:v>
                </c:pt>
                <c:pt idx="7009">
                  <c:v>32.417360000000002</c:v>
                </c:pt>
                <c:pt idx="7010">
                  <c:v>32.417879999999997</c:v>
                </c:pt>
                <c:pt idx="7011">
                  <c:v>32.420076000000002</c:v>
                </c:pt>
                <c:pt idx="7012">
                  <c:v>32.421505000000003</c:v>
                </c:pt>
                <c:pt idx="7013">
                  <c:v>32.422542</c:v>
                </c:pt>
                <c:pt idx="7014">
                  <c:v>32.423743000000002</c:v>
                </c:pt>
                <c:pt idx="7015">
                  <c:v>32.426320000000011</c:v>
                </c:pt>
                <c:pt idx="7016">
                  <c:v>32.426929000000001</c:v>
                </c:pt>
                <c:pt idx="7017">
                  <c:v>32.427897999999999</c:v>
                </c:pt>
                <c:pt idx="7018">
                  <c:v>32.427934</c:v>
                </c:pt>
                <c:pt idx="7019">
                  <c:v>32.428099000000003</c:v>
                </c:pt>
                <c:pt idx="7020">
                  <c:v>32.428890000000003</c:v>
                </c:pt>
                <c:pt idx="7021">
                  <c:v>32.429111000000013</c:v>
                </c:pt>
                <c:pt idx="7022">
                  <c:v>32.429540000000003</c:v>
                </c:pt>
                <c:pt idx="7023">
                  <c:v>32.430149</c:v>
                </c:pt>
                <c:pt idx="7024">
                  <c:v>32.432117000000012</c:v>
                </c:pt>
                <c:pt idx="7025">
                  <c:v>32.432499999999997</c:v>
                </c:pt>
                <c:pt idx="7026">
                  <c:v>32.432543000000003</c:v>
                </c:pt>
                <c:pt idx="7027">
                  <c:v>32.432810000000003</c:v>
                </c:pt>
                <c:pt idx="7028">
                  <c:v>32.433498</c:v>
                </c:pt>
                <c:pt idx="7029">
                  <c:v>32.434210999999998</c:v>
                </c:pt>
                <c:pt idx="7030">
                  <c:v>32.43562</c:v>
                </c:pt>
                <c:pt idx="7031">
                  <c:v>32.436059999999998</c:v>
                </c:pt>
                <c:pt idx="7032">
                  <c:v>32.436540000000001</c:v>
                </c:pt>
                <c:pt idx="7033">
                  <c:v>32.437218000000001</c:v>
                </c:pt>
                <c:pt idx="7034">
                  <c:v>32.438313000000001</c:v>
                </c:pt>
                <c:pt idx="7035">
                  <c:v>32.438651</c:v>
                </c:pt>
                <c:pt idx="7036">
                  <c:v>32.438785000000003</c:v>
                </c:pt>
                <c:pt idx="7037">
                  <c:v>32.438785000000003</c:v>
                </c:pt>
                <c:pt idx="7038">
                  <c:v>32.438785000000003</c:v>
                </c:pt>
                <c:pt idx="7039">
                  <c:v>32.438785000000003</c:v>
                </c:pt>
                <c:pt idx="7040">
                  <c:v>32.438785000000003</c:v>
                </c:pt>
                <c:pt idx="7041">
                  <c:v>32.438785000000003</c:v>
                </c:pt>
                <c:pt idx="7042">
                  <c:v>32.438785000000003</c:v>
                </c:pt>
                <c:pt idx="7043">
                  <c:v>32.438785000000003</c:v>
                </c:pt>
                <c:pt idx="7044">
                  <c:v>32.438785000000003</c:v>
                </c:pt>
                <c:pt idx="7045">
                  <c:v>32.438785000000003</c:v>
                </c:pt>
                <c:pt idx="7046">
                  <c:v>32.438785000000003</c:v>
                </c:pt>
                <c:pt idx="7047">
                  <c:v>32.438785000000003</c:v>
                </c:pt>
                <c:pt idx="7048">
                  <c:v>32.441436000000003</c:v>
                </c:pt>
                <c:pt idx="7049">
                  <c:v>32.44171</c:v>
                </c:pt>
                <c:pt idx="7050">
                  <c:v>32.441868999999997</c:v>
                </c:pt>
                <c:pt idx="7051">
                  <c:v>32.44247</c:v>
                </c:pt>
                <c:pt idx="7052">
                  <c:v>32.44361</c:v>
                </c:pt>
                <c:pt idx="7053">
                  <c:v>32.443942999999997</c:v>
                </c:pt>
                <c:pt idx="7054">
                  <c:v>32.445127999999997</c:v>
                </c:pt>
                <c:pt idx="7055">
                  <c:v>32.445576000000003</c:v>
                </c:pt>
                <c:pt idx="7056">
                  <c:v>32.445830000000001</c:v>
                </c:pt>
                <c:pt idx="7057">
                  <c:v>32.448549999999997</c:v>
                </c:pt>
                <c:pt idx="7058">
                  <c:v>32.448600999999996</c:v>
                </c:pt>
                <c:pt idx="7059">
                  <c:v>32.448659999999997</c:v>
                </c:pt>
                <c:pt idx="7060">
                  <c:v>32.448780000000014</c:v>
                </c:pt>
                <c:pt idx="7061">
                  <c:v>32.449689999999997</c:v>
                </c:pt>
                <c:pt idx="7062">
                  <c:v>32.449689999999997</c:v>
                </c:pt>
                <c:pt idx="7063">
                  <c:v>32.449689999999997</c:v>
                </c:pt>
                <c:pt idx="7064">
                  <c:v>32.451703999999999</c:v>
                </c:pt>
                <c:pt idx="7065">
                  <c:v>32.454548000000003</c:v>
                </c:pt>
                <c:pt idx="7066">
                  <c:v>32.454788999999998</c:v>
                </c:pt>
                <c:pt idx="7067">
                  <c:v>32.455205999999997</c:v>
                </c:pt>
                <c:pt idx="7068">
                  <c:v>32.457030000000003</c:v>
                </c:pt>
                <c:pt idx="7069">
                  <c:v>32.457856999999997</c:v>
                </c:pt>
                <c:pt idx="7070">
                  <c:v>32.458381000000003</c:v>
                </c:pt>
                <c:pt idx="7071">
                  <c:v>32.458381000000003</c:v>
                </c:pt>
                <c:pt idx="7072">
                  <c:v>32.460521999999997</c:v>
                </c:pt>
                <c:pt idx="7073">
                  <c:v>32.46058</c:v>
                </c:pt>
                <c:pt idx="7074">
                  <c:v>32.460940000000001</c:v>
                </c:pt>
                <c:pt idx="7075">
                  <c:v>32.460940000000001</c:v>
                </c:pt>
                <c:pt idx="7076">
                  <c:v>32.460940000000001</c:v>
                </c:pt>
                <c:pt idx="7077">
                  <c:v>32.462920000000011</c:v>
                </c:pt>
                <c:pt idx="7078">
                  <c:v>32.463426000000013</c:v>
                </c:pt>
                <c:pt idx="7079">
                  <c:v>32.463650000000001</c:v>
                </c:pt>
                <c:pt idx="7080">
                  <c:v>32.463909999999998</c:v>
                </c:pt>
                <c:pt idx="7081">
                  <c:v>32.465027999999997</c:v>
                </c:pt>
                <c:pt idx="7082">
                  <c:v>32.465130000000002</c:v>
                </c:pt>
                <c:pt idx="7083">
                  <c:v>32.465540000000011</c:v>
                </c:pt>
                <c:pt idx="7084">
                  <c:v>32.465600000000002</c:v>
                </c:pt>
                <c:pt idx="7085">
                  <c:v>32.465690000000002</c:v>
                </c:pt>
                <c:pt idx="7086">
                  <c:v>32.465726000000011</c:v>
                </c:pt>
                <c:pt idx="7087">
                  <c:v>32.465769999999999</c:v>
                </c:pt>
                <c:pt idx="7088">
                  <c:v>32.466000000000001</c:v>
                </c:pt>
                <c:pt idx="7089">
                  <c:v>32.470970000000001</c:v>
                </c:pt>
                <c:pt idx="7090">
                  <c:v>32.473197000000013</c:v>
                </c:pt>
                <c:pt idx="7091">
                  <c:v>32.473574000000013</c:v>
                </c:pt>
                <c:pt idx="7092">
                  <c:v>32.475034000000001</c:v>
                </c:pt>
                <c:pt idx="7093">
                  <c:v>32.475855000000003</c:v>
                </c:pt>
                <c:pt idx="7094">
                  <c:v>32.475968000000002</c:v>
                </c:pt>
                <c:pt idx="7095">
                  <c:v>32.475968000000002</c:v>
                </c:pt>
                <c:pt idx="7096">
                  <c:v>32.475968000000002</c:v>
                </c:pt>
                <c:pt idx="7097">
                  <c:v>32.476703000000001</c:v>
                </c:pt>
                <c:pt idx="7098">
                  <c:v>32.477387</c:v>
                </c:pt>
                <c:pt idx="7099">
                  <c:v>32.477494</c:v>
                </c:pt>
                <c:pt idx="7100">
                  <c:v>32.477530000000002</c:v>
                </c:pt>
                <c:pt idx="7101">
                  <c:v>32.478401000000012</c:v>
                </c:pt>
                <c:pt idx="7102">
                  <c:v>32.481830000000002</c:v>
                </c:pt>
                <c:pt idx="7103">
                  <c:v>32.482641999999998</c:v>
                </c:pt>
                <c:pt idx="7104">
                  <c:v>32.483547999999999</c:v>
                </c:pt>
                <c:pt idx="7105">
                  <c:v>32.486396999999997</c:v>
                </c:pt>
                <c:pt idx="7106">
                  <c:v>32.486714000000013</c:v>
                </c:pt>
                <c:pt idx="7107">
                  <c:v>32.490943000000001</c:v>
                </c:pt>
                <c:pt idx="7108">
                  <c:v>32.495459000000011</c:v>
                </c:pt>
                <c:pt idx="7109">
                  <c:v>32.496420000000001</c:v>
                </c:pt>
                <c:pt idx="7110">
                  <c:v>32.499341000000001</c:v>
                </c:pt>
                <c:pt idx="7111">
                  <c:v>32.499707000000001</c:v>
                </c:pt>
                <c:pt idx="7112">
                  <c:v>32.500208000000001</c:v>
                </c:pt>
                <c:pt idx="7113">
                  <c:v>32.500656000000014</c:v>
                </c:pt>
                <c:pt idx="7114">
                  <c:v>32.502320000000012</c:v>
                </c:pt>
                <c:pt idx="7115">
                  <c:v>32.505369999999999</c:v>
                </c:pt>
                <c:pt idx="7116">
                  <c:v>32.505981000000013</c:v>
                </c:pt>
                <c:pt idx="7117">
                  <c:v>32.506704999999997</c:v>
                </c:pt>
                <c:pt idx="7118">
                  <c:v>32.508429999999997</c:v>
                </c:pt>
                <c:pt idx="7119">
                  <c:v>32.508629999999997</c:v>
                </c:pt>
                <c:pt idx="7120">
                  <c:v>32.509830000000001</c:v>
                </c:pt>
                <c:pt idx="7121">
                  <c:v>32.510190000000001</c:v>
                </c:pt>
                <c:pt idx="7122">
                  <c:v>32.510197000000012</c:v>
                </c:pt>
                <c:pt idx="7123">
                  <c:v>32.510197000000012</c:v>
                </c:pt>
                <c:pt idx="7124">
                  <c:v>32.511919000000013</c:v>
                </c:pt>
                <c:pt idx="7125">
                  <c:v>32.513064</c:v>
                </c:pt>
                <c:pt idx="7126">
                  <c:v>32.514069999999997</c:v>
                </c:pt>
                <c:pt idx="7127">
                  <c:v>32.515498000000001</c:v>
                </c:pt>
                <c:pt idx="7128">
                  <c:v>32.516190000000002</c:v>
                </c:pt>
                <c:pt idx="7129">
                  <c:v>32.517110000000002</c:v>
                </c:pt>
                <c:pt idx="7130">
                  <c:v>32.517150000000001</c:v>
                </c:pt>
                <c:pt idx="7131">
                  <c:v>32.517809999999997</c:v>
                </c:pt>
                <c:pt idx="7132">
                  <c:v>32.518001000000012</c:v>
                </c:pt>
                <c:pt idx="7133">
                  <c:v>32.518329999999999</c:v>
                </c:pt>
                <c:pt idx="7134">
                  <c:v>32.518818000000003</c:v>
                </c:pt>
                <c:pt idx="7135">
                  <c:v>32.520314999999997</c:v>
                </c:pt>
                <c:pt idx="7136">
                  <c:v>32.521329999999999</c:v>
                </c:pt>
                <c:pt idx="7137">
                  <c:v>32.522640000000003</c:v>
                </c:pt>
                <c:pt idx="7138">
                  <c:v>32.523164000000001</c:v>
                </c:pt>
                <c:pt idx="7139">
                  <c:v>32.523648000000001</c:v>
                </c:pt>
                <c:pt idx="7140">
                  <c:v>32.524299999999997</c:v>
                </c:pt>
                <c:pt idx="7141">
                  <c:v>32.524825</c:v>
                </c:pt>
                <c:pt idx="7142">
                  <c:v>32.525289000000001</c:v>
                </c:pt>
                <c:pt idx="7143">
                  <c:v>32.526260000000001</c:v>
                </c:pt>
                <c:pt idx="7144">
                  <c:v>32.526506000000012</c:v>
                </c:pt>
                <c:pt idx="7145">
                  <c:v>32.526840999999997</c:v>
                </c:pt>
                <c:pt idx="7146">
                  <c:v>32.529357000000012</c:v>
                </c:pt>
                <c:pt idx="7147">
                  <c:v>32.52955</c:v>
                </c:pt>
                <c:pt idx="7148">
                  <c:v>32.530146000000002</c:v>
                </c:pt>
                <c:pt idx="7149">
                  <c:v>32.530644000000002</c:v>
                </c:pt>
                <c:pt idx="7150">
                  <c:v>32.531080000000003</c:v>
                </c:pt>
                <c:pt idx="7151">
                  <c:v>32.531702000000003</c:v>
                </c:pt>
                <c:pt idx="7152">
                  <c:v>32.531888000000002</c:v>
                </c:pt>
                <c:pt idx="7153">
                  <c:v>32.532015000000001</c:v>
                </c:pt>
                <c:pt idx="7154">
                  <c:v>32.532969999999999</c:v>
                </c:pt>
                <c:pt idx="7155">
                  <c:v>32.533189999999998</c:v>
                </c:pt>
                <c:pt idx="7156">
                  <c:v>32.533949999999997</c:v>
                </c:pt>
                <c:pt idx="7157">
                  <c:v>32.534010000000002</c:v>
                </c:pt>
                <c:pt idx="7158">
                  <c:v>32.534087999999997</c:v>
                </c:pt>
                <c:pt idx="7159">
                  <c:v>32.534590000000001</c:v>
                </c:pt>
                <c:pt idx="7160">
                  <c:v>32.535256000000011</c:v>
                </c:pt>
                <c:pt idx="7161">
                  <c:v>32.535256000000011</c:v>
                </c:pt>
                <c:pt idx="7162">
                  <c:v>32.535680000000013</c:v>
                </c:pt>
                <c:pt idx="7163">
                  <c:v>32.536140000000003</c:v>
                </c:pt>
                <c:pt idx="7164">
                  <c:v>32.536381000000013</c:v>
                </c:pt>
                <c:pt idx="7165">
                  <c:v>32.538657999999998</c:v>
                </c:pt>
                <c:pt idx="7166">
                  <c:v>32.539828999999997</c:v>
                </c:pt>
                <c:pt idx="7167">
                  <c:v>32.540179000000002</c:v>
                </c:pt>
                <c:pt idx="7168">
                  <c:v>32.541133000000002</c:v>
                </c:pt>
                <c:pt idx="7169">
                  <c:v>32.541350000000001</c:v>
                </c:pt>
                <c:pt idx="7170">
                  <c:v>32.543799999999997</c:v>
                </c:pt>
                <c:pt idx="7171">
                  <c:v>32.544494999999998</c:v>
                </c:pt>
                <c:pt idx="7172">
                  <c:v>32.544804999999997</c:v>
                </c:pt>
                <c:pt idx="7173">
                  <c:v>32.545007000000012</c:v>
                </c:pt>
                <c:pt idx="7174">
                  <c:v>32.546104999999997</c:v>
                </c:pt>
                <c:pt idx="7175">
                  <c:v>32.54636</c:v>
                </c:pt>
                <c:pt idx="7176">
                  <c:v>32.546596000000001</c:v>
                </c:pt>
                <c:pt idx="7177">
                  <c:v>32.547720000000012</c:v>
                </c:pt>
                <c:pt idx="7178">
                  <c:v>32.547992000000001</c:v>
                </c:pt>
                <c:pt idx="7179">
                  <c:v>32.547992000000001</c:v>
                </c:pt>
                <c:pt idx="7180">
                  <c:v>32.548983999999997</c:v>
                </c:pt>
                <c:pt idx="7181">
                  <c:v>32.549653000000013</c:v>
                </c:pt>
                <c:pt idx="7182">
                  <c:v>32.549653000000013</c:v>
                </c:pt>
                <c:pt idx="7183">
                  <c:v>32.551738999999998</c:v>
                </c:pt>
                <c:pt idx="7184">
                  <c:v>32.551810000000003</c:v>
                </c:pt>
                <c:pt idx="7185">
                  <c:v>32.553879999999999</c:v>
                </c:pt>
                <c:pt idx="7186">
                  <c:v>32.555600000000013</c:v>
                </c:pt>
                <c:pt idx="7187">
                  <c:v>32.556009000000003</c:v>
                </c:pt>
                <c:pt idx="7188">
                  <c:v>32.556009000000003</c:v>
                </c:pt>
                <c:pt idx="7189">
                  <c:v>32.556987999999997</c:v>
                </c:pt>
                <c:pt idx="7190">
                  <c:v>32.557669999999987</c:v>
                </c:pt>
                <c:pt idx="7191">
                  <c:v>32.558369999999996</c:v>
                </c:pt>
                <c:pt idx="7192">
                  <c:v>32.558947000000003</c:v>
                </c:pt>
                <c:pt idx="7193">
                  <c:v>32.558947000000003</c:v>
                </c:pt>
                <c:pt idx="7194">
                  <c:v>32.558947000000003</c:v>
                </c:pt>
                <c:pt idx="7195">
                  <c:v>32.561126000000002</c:v>
                </c:pt>
                <c:pt idx="7196">
                  <c:v>32.562104000000012</c:v>
                </c:pt>
                <c:pt idx="7197">
                  <c:v>32.563698000000002</c:v>
                </c:pt>
                <c:pt idx="7198">
                  <c:v>32.564500000000002</c:v>
                </c:pt>
                <c:pt idx="7199">
                  <c:v>32.565689999999996</c:v>
                </c:pt>
                <c:pt idx="7200">
                  <c:v>32.566442000000002</c:v>
                </c:pt>
                <c:pt idx="7201">
                  <c:v>32.566442000000002</c:v>
                </c:pt>
                <c:pt idx="7202">
                  <c:v>32.567529999999998</c:v>
                </c:pt>
                <c:pt idx="7203">
                  <c:v>32.567549999999997</c:v>
                </c:pt>
                <c:pt idx="7204">
                  <c:v>32.568300000000001</c:v>
                </c:pt>
                <c:pt idx="7205">
                  <c:v>32.568329000000013</c:v>
                </c:pt>
                <c:pt idx="7206">
                  <c:v>32.568523000000013</c:v>
                </c:pt>
                <c:pt idx="7207">
                  <c:v>32.568728</c:v>
                </c:pt>
                <c:pt idx="7208">
                  <c:v>32.569960000000002</c:v>
                </c:pt>
                <c:pt idx="7209">
                  <c:v>32.570216000000002</c:v>
                </c:pt>
                <c:pt idx="7210">
                  <c:v>32.571323999999997</c:v>
                </c:pt>
                <c:pt idx="7211">
                  <c:v>32.571323999999997</c:v>
                </c:pt>
                <c:pt idx="7212">
                  <c:v>32.571469999999998</c:v>
                </c:pt>
                <c:pt idx="7213">
                  <c:v>32.571930000000002</c:v>
                </c:pt>
                <c:pt idx="7214">
                  <c:v>32.572988000000002</c:v>
                </c:pt>
                <c:pt idx="7215">
                  <c:v>32.57452</c:v>
                </c:pt>
                <c:pt idx="7216">
                  <c:v>32.57499</c:v>
                </c:pt>
                <c:pt idx="7217">
                  <c:v>32.575069999999997</c:v>
                </c:pt>
                <c:pt idx="7218">
                  <c:v>32.576037999999997</c:v>
                </c:pt>
                <c:pt idx="7219">
                  <c:v>32.576040000000013</c:v>
                </c:pt>
                <c:pt idx="7220">
                  <c:v>32.576532</c:v>
                </c:pt>
                <c:pt idx="7221">
                  <c:v>32.577195000000003</c:v>
                </c:pt>
                <c:pt idx="7222">
                  <c:v>32.577195000000003</c:v>
                </c:pt>
                <c:pt idx="7223">
                  <c:v>32.579060000000013</c:v>
                </c:pt>
                <c:pt idx="7224">
                  <c:v>32.580199999999998</c:v>
                </c:pt>
                <c:pt idx="7225">
                  <c:v>32.58249</c:v>
                </c:pt>
                <c:pt idx="7226">
                  <c:v>32.583529000000013</c:v>
                </c:pt>
                <c:pt idx="7227">
                  <c:v>32.583560000000013</c:v>
                </c:pt>
                <c:pt idx="7228">
                  <c:v>32.58408</c:v>
                </c:pt>
                <c:pt idx="7229">
                  <c:v>32.584600000000002</c:v>
                </c:pt>
                <c:pt idx="7230">
                  <c:v>32.585079999999998</c:v>
                </c:pt>
                <c:pt idx="7231">
                  <c:v>32.585352</c:v>
                </c:pt>
                <c:pt idx="7232">
                  <c:v>32.586060000000003</c:v>
                </c:pt>
                <c:pt idx="7233">
                  <c:v>32.587380000000003</c:v>
                </c:pt>
                <c:pt idx="7234">
                  <c:v>32.58867</c:v>
                </c:pt>
                <c:pt idx="7235">
                  <c:v>32.588703000000002</c:v>
                </c:pt>
                <c:pt idx="7236">
                  <c:v>32.588776000000003</c:v>
                </c:pt>
                <c:pt idx="7237">
                  <c:v>32.588776000000003</c:v>
                </c:pt>
                <c:pt idx="7238">
                  <c:v>32.589018000000003</c:v>
                </c:pt>
                <c:pt idx="7239">
                  <c:v>32.589047000000001</c:v>
                </c:pt>
                <c:pt idx="7240">
                  <c:v>32.589489999999998</c:v>
                </c:pt>
                <c:pt idx="7241">
                  <c:v>32.590756000000013</c:v>
                </c:pt>
                <c:pt idx="7242">
                  <c:v>32.591847000000001</c:v>
                </c:pt>
                <c:pt idx="7243">
                  <c:v>32.591946999999998</c:v>
                </c:pt>
                <c:pt idx="7244">
                  <c:v>32.592094000000003</c:v>
                </c:pt>
                <c:pt idx="7245">
                  <c:v>32.592187000000003</c:v>
                </c:pt>
                <c:pt idx="7246">
                  <c:v>32.592827999999997</c:v>
                </c:pt>
                <c:pt idx="7247">
                  <c:v>32.593141000000003</c:v>
                </c:pt>
                <c:pt idx="7248">
                  <c:v>32.593715000000003</c:v>
                </c:pt>
                <c:pt idx="7249">
                  <c:v>32.59422</c:v>
                </c:pt>
                <c:pt idx="7250">
                  <c:v>32.594299999999997</c:v>
                </c:pt>
                <c:pt idx="7251">
                  <c:v>32.594369999999998</c:v>
                </c:pt>
                <c:pt idx="7252">
                  <c:v>32.595050000000001</c:v>
                </c:pt>
                <c:pt idx="7253">
                  <c:v>32.596160000000012</c:v>
                </c:pt>
                <c:pt idx="7254">
                  <c:v>32.597481000000002</c:v>
                </c:pt>
                <c:pt idx="7255">
                  <c:v>32.597481000000002</c:v>
                </c:pt>
                <c:pt idx="7256">
                  <c:v>32.598944000000003</c:v>
                </c:pt>
                <c:pt idx="7257">
                  <c:v>32.598944000000003</c:v>
                </c:pt>
                <c:pt idx="7258">
                  <c:v>32.59928</c:v>
                </c:pt>
                <c:pt idx="7259">
                  <c:v>32.601300000000002</c:v>
                </c:pt>
                <c:pt idx="7260">
                  <c:v>32.60331</c:v>
                </c:pt>
                <c:pt idx="7261">
                  <c:v>32.603659999999998</c:v>
                </c:pt>
                <c:pt idx="7262">
                  <c:v>32.603729999999999</c:v>
                </c:pt>
                <c:pt idx="7263">
                  <c:v>32.604064000000001</c:v>
                </c:pt>
                <c:pt idx="7264">
                  <c:v>32.604064000000001</c:v>
                </c:pt>
                <c:pt idx="7265">
                  <c:v>32.604064000000001</c:v>
                </c:pt>
                <c:pt idx="7266">
                  <c:v>32.604064000000001</c:v>
                </c:pt>
                <c:pt idx="7267">
                  <c:v>32.604064000000001</c:v>
                </c:pt>
                <c:pt idx="7268">
                  <c:v>32.604064000000001</c:v>
                </c:pt>
                <c:pt idx="7269">
                  <c:v>32.60425</c:v>
                </c:pt>
                <c:pt idx="7270">
                  <c:v>32.605260000000001</c:v>
                </c:pt>
                <c:pt idx="7271">
                  <c:v>32.6053</c:v>
                </c:pt>
                <c:pt idx="7272">
                  <c:v>32.605920000000012</c:v>
                </c:pt>
                <c:pt idx="7273">
                  <c:v>32.606172000000001</c:v>
                </c:pt>
                <c:pt idx="7274">
                  <c:v>32.608149000000012</c:v>
                </c:pt>
                <c:pt idx="7275">
                  <c:v>32.60859</c:v>
                </c:pt>
                <c:pt idx="7276">
                  <c:v>32.608669999999996</c:v>
                </c:pt>
                <c:pt idx="7277">
                  <c:v>32.609110000000001</c:v>
                </c:pt>
                <c:pt idx="7278">
                  <c:v>32.612580000000001</c:v>
                </c:pt>
                <c:pt idx="7279">
                  <c:v>32.618311000000013</c:v>
                </c:pt>
                <c:pt idx="7280">
                  <c:v>32.618929999999999</c:v>
                </c:pt>
                <c:pt idx="7281">
                  <c:v>32.619759000000002</c:v>
                </c:pt>
                <c:pt idx="7282">
                  <c:v>32.621487999999999</c:v>
                </c:pt>
                <c:pt idx="7283">
                  <c:v>32.622002000000002</c:v>
                </c:pt>
                <c:pt idx="7284">
                  <c:v>32.622477000000003</c:v>
                </c:pt>
                <c:pt idx="7285">
                  <c:v>32.623330000000003</c:v>
                </c:pt>
                <c:pt idx="7286">
                  <c:v>32.623560000000012</c:v>
                </c:pt>
                <c:pt idx="7287">
                  <c:v>32.624080000000014</c:v>
                </c:pt>
                <c:pt idx="7288">
                  <c:v>32.624276000000002</c:v>
                </c:pt>
                <c:pt idx="7289">
                  <c:v>32.624785000000003</c:v>
                </c:pt>
                <c:pt idx="7290">
                  <c:v>32.625250000000001</c:v>
                </c:pt>
                <c:pt idx="7291">
                  <c:v>32.625746000000007</c:v>
                </c:pt>
                <c:pt idx="7292">
                  <c:v>32.626866</c:v>
                </c:pt>
                <c:pt idx="7293">
                  <c:v>32.628340000000001</c:v>
                </c:pt>
                <c:pt idx="7294">
                  <c:v>32.628509999999999</c:v>
                </c:pt>
                <c:pt idx="7295">
                  <c:v>32.629384000000002</c:v>
                </c:pt>
                <c:pt idx="7296">
                  <c:v>32.629384000000002</c:v>
                </c:pt>
                <c:pt idx="7297">
                  <c:v>32.629384000000002</c:v>
                </c:pt>
                <c:pt idx="7298">
                  <c:v>32.629384000000002</c:v>
                </c:pt>
                <c:pt idx="7299">
                  <c:v>32.629384000000002</c:v>
                </c:pt>
                <c:pt idx="7300">
                  <c:v>32.629384000000002</c:v>
                </c:pt>
                <c:pt idx="7301">
                  <c:v>32.629384000000002</c:v>
                </c:pt>
                <c:pt idx="7302">
                  <c:v>32.629384000000002</c:v>
                </c:pt>
                <c:pt idx="7303">
                  <c:v>32.629384000000002</c:v>
                </c:pt>
                <c:pt idx="7304">
                  <c:v>32.629384000000002</c:v>
                </c:pt>
                <c:pt idx="7305">
                  <c:v>32.629384000000002</c:v>
                </c:pt>
                <c:pt idx="7306">
                  <c:v>32.630130000000001</c:v>
                </c:pt>
                <c:pt idx="7307">
                  <c:v>32.630374000000003</c:v>
                </c:pt>
                <c:pt idx="7308">
                  <c:v>32.630949000000001</c:v>
                </c:pt>
                <c:pt idx="7309">
                  <c:v>32.631036000000002</c:v>
                </c:pt>
                <c:pt idx="7310">
                  <c:v>32.632626000000002</c:v>
                </c:pt>
                <c:pt idx="7311">
                  <c:v>32.633310000000002</c:v>
                </c:pt>
                <c:pt idx="7312">
                  <c:v>32.633629000000013</c:v>
                </c:pt>
                <c:pt idx="7313">
                  <c:v>32.633664000000003</c:v>
                </c:pt>
                <c:pt idx="7314">
                  <c:v>32.634369999999997</c:v>
                </c:pt>
                <c:pt idx="7315">
                  <c:v>32.635480000000001</c:v>
                </c:pt>
                <c:pt idx="7316">
                  <c:v>32.635800000000003</c:v>
                </c:pt>
                <c:pt idx="7317">
                  <c:v>32.638089999999998</c:v>
                </c:pt>
                <c:pt idx="7318">
                  <c:v>32.643709999999999</c:v>
                </c:pt>
                <c:pt idx="7319">
                  <c:v>32.643803000000013</c:v>
                </c:pt>
                <c:pt idx="7320">
                  <c:v>32.644069000000002</c:v>
                </c:pt>
                <c:pt idx="7321">
                  <c:v>32.644509000000014</c:v>
                </c:pt>
                <c:pt idx="7322">
                  <c:v>32.644669999999998</c:v>
                </c:pt>
                <c:pt idx="7323">
                  <c:v>32.645380000000003</c:v>
                </c:pt>
                <c:pt idx="7324">
                  <c:v>32.645540000000011</c:v>
                </c:pt>
                <c:pt idx="7325">
                  <c:v>32.645617999999999</c:v>
                </c:pt>
                <c:pt idx="7326">
                  <c:v>32.645820000000001</c:v>
                </c:pt>
                <c:pt idx="7327">
                  <c:v>32.646986000000012</c:v>
                </c:pt>
                <c:pt idx="7328">
                  <c:v>32.647000000000013</c:v>
                </c:pt>
                <c:pt idx="7329">
                  <c:v>32.647540000000014</c:v>
                </c:pt>
                <c:pt idx="7330">
                  <c:v>32.647740000000013</c:v>
                </c:pt>
                <c:pt idx="7331">
                  <c:v>32.648040000000002</c:v>
                </c:pt>
                <c:pt idx="7332">
                  <c:v>32.648802000000003</c:v>
                </c:pt>
                <c:pt idx="7333">
                  <c:v>32.6492</c:v>
                </c:pt>
                <c:pt idx="7334">
                  <c:v>32.650460000000002</c:v>
                </c:pt>
                <c:pt idx="7335">
                  <c:v>32.651910000000001</c:v>
                </c:pt>
                <c:pt idx="7336">
                  <c:v>32.652509999999999</c:v>
                </c:pt>
                <c:pt idx="7337">
                  <c:v>32.652529999999999</c:v>
                </c:pt>
                <c:pt idx="7338">
                  <c:v>32.653599</c:v>
                </c:pt>
                <c:pt idx="7339">
                  <c:v>32.653760000000013</c:v>
                </c:pt>
                <c:pt idx="7340">
                  <c:v>32.653888999999999</c:v>
                </c:pt>
                <c:pt idx="7341">
                  <c:v>32.654037000000002</c:v>
                </c:pt>
                <c:pt idx="7342">
                  <c:v>32.654138000000003</c:v>
                </c:pt>
                <c:pt idx="7343">
                  <c:v>32.655800000000013</c:v>
                </c:pt>
                <c:pt idx="7344">
                  <c:v>32.658985000000001</c:v>
                </c:pt>
                <c:pt idx="7345">
                  <c:v>32.659489999999998</c:v>
                </c:pt>
                <c:pt idx="7346">
                  <c:v>32.659655000000001</c:v>
                </c:pt>
                <c:pt idx="7347">
                  <c:v>32.659917</c:v>
                </c:pt>
                <c:pt idx="7348">
                  <c:v>32.660209999999999</c:v>
                </c:pt>
                <c:pt idx="7349">
                  <c:v>32.660302000000001</c:v>
                </c:pt>
                <c:pt idx="7350">
                  <c:v>32.660688</c:v>
                </c:pt>
                <c:pt idx="7351">
                  <c:v>32.661460000000012</c:v>
                </c:pt>
                <c:pt idx="7352">
                  <c:v>32.662227000000001</c:v>
                </c:pt>
                <c:pt idx="7353">
                  <c:v>32.662600000000012</c:v>
                </c:pt>
                <c:pt idx="7354">
                  <c:v>32.662723</c:v>
                </c:pt>
                <c:pt idx="7355">
                  <c:v>32.662927000000003</c:v>
                </c:pt>
                <c:pt idx="7356">
                  <c:v>32.663394000000011</c:v>
                </c:pt>
                <c:pt idx="7357">
                  <c:v>32.663394000000011</c:v>
                </c:pt>
                <c:pt idx="7358">
                  <c:v>32.664800999999997</c:v>
                </c:pt>
                <c:pt idx="7359">
                  <c:v>32.665390000000002</c:v>
                </c:pt>
                <c:pt idx="7360">
                  <c:v>32.66572</c:v>
                </c:pt>
                <c:pt idx="7361">
                  <c:v>32.66628</c:v>
                </c:pt>
                <c:pt idx="7362">
                  <c:v>32.666679000000002</c:v>
                </c:pt>
                <c:pt idx="7363">
                  <c:v>32.667192</c:v>
                </c:pt>
                <c:pt idx="7364">
                  <c:v>32.669143000000012</c:v>
                </c:pt>
                <c:pt idx="7365">
                  <c:v>32.669633000000012</c:v>
                </c:pt>
                <c:pt idx="7366">
                  <c:v>32.669969999999999</c:v>
                </c:pt>
                <c:pt idx="7367">
                  <c:v>32.670369999999998</c:v>
                </c:pt>
                <c:pt idx="7368">
                  <c:v>32.671680000000002</c:v>
                </c:pt>
                <c:pt idx="7369">
                  <c:v>32.671815000000002</c:v>
                </c:pt>
                <c:pt idx="7370">
                  <c:v>32.672091999999999</c:v>
                </c:pt>
                <c:pt idx="7371">
                  <c:v>32.672586000000003</c:v>
                </c:pt>
                <c:pt idx="7372">
                  <c:v>32.672843999999998</c:v>
                </c:pt>
                <c:pt idx="7373">
                  <c:v>32.673121000000002</c:v>
                </c:pt>
                <c:pt idx="7374">
                  <c:v>32.673229999999997</c:v>
                </c:pt>
                <c:pt idx="7375">
                  <c:v>32.673517000000011</c:v>
                </c:pt>
                <c:pt idx="7376">
                  <c:v>32.675253000000012</c:v>
                </c:pt>
                <c:pt idx="7377">
                  <c:v>32.675350000000002</c:v>
                </c:pt>
                <c:pt idx="7378">
                  <c:v>32.675720000000013</c:v>
                </c:pt>
                <c:pt idx="7379">
                  <c:v>32.676830000000002</c:v>
                </c:pt>
                <c:pt idx="7380">
                  <c:v>32.677086000000003</c:v>
                </c:pt>
                <c:pt idx="7381">
                  <c:v>32.677385000000001</c:v>
                </c:pt>
                <c:pt idx="7382">
                  <c:v>32.677509999999998</c:v>
                </c:pt>
                <c:pt idx="7383">
                  <c:v>32.677770000000002</c:v>
                </c:pt>
                <c:pt idx="7384">
                  <c:v>32.67895</c:v>
                </c:pt>
                <c:pt idx="7385">
                  <c:v>32.679077999999997</c:v>
                </c:pt>
                <c:pt idx="7386">
                  <c:v>32.679160000000003</c:v>
                </c:pt>
                <c:pt idx="7387">
                  <c:v>32.679189999999998</c:v>
                </c:pt>
                <c:pt idx="7388">
                  <c:v>32.679397999999999</c:v>
                </c:pt>
                <c:pt idx="7389">
                  <c:v>32.679988000000002</c:v>
                </c:pt>
                <c:pt idx="7390">
                  <c:v>32.680211</c:v>
                </c:pt>
                <c:pt idx="7391">
                  <c:v>32.680990000000001</c:v>
                </c:pt>
                <c:pt idx="7392">
                  <c:v>32.681058</c:v>
                </c:pt>
                <c:pt idx="7393">
                  <c:v>32.681477999999998</c:v>
                </c:pt>
                <c:pt idx="7394">
                  <c:v>32.681576</c:v>
                </c:pt>
                <c:pt idx="7395">
                  <c:v>32.681579999999997</c:v>
                </c:pt>
                <c:pt idx="7396">
                  <c:v>32.682870000000001</c:v>
                </c:pt>
                <c:pt idx="7397">
                  <c:v>32.682874000000012</c:v>
                </c:pt>
                <c:pt idx="7398">
                  <c:v>32.683571999999998</c:v>
                </c:pt>
                <c:pt idx="7399">
                  <c:v>32.683954999999997</c:v>
                </c:pt>
                <c:pt idx="7400">
                  <c:v>32.684663</c:v>
                </c:pt>
                <c:pt idx="7401">
                  <c:v>32.68468</c:v>
                </c:pt>
                <c:pt idx="7402">
                  <c:v>32.684950000000001</c:v>
                </c:pt>
                <c:pt idx="7403">
                  <c:v>32.685063</c:v>
                </c:pt>
                <c:pt idx="7404">
                  <c:v>32.685087000000003</c:v>
                </c:pt>
                <c:pt idx="7405">
                  <c:v>32.685160000000003</c:v>
                </c:pt>
                <c:pt idx="7406">
                  <c:v>32.685160000000003</c:v>
                </c:pt>
                <c:pt idx="7407">
                  <c:v>32.68533</c:v>
                </c:pt>
                <c:pt idx="7408">
                  <c:v>32.685376000000012</c:v>
                </c:pt>
                <c:pt idx="7409">
                  <c:v>32.685397000000002</c:v>
                </c:pt>
                <c:pt idx="7410">
                  <c:v>32.685478000000003</c:v>
                </c:pt>
                <c:pt idx="7411">
                  <c:v>32.685591000000002</c:v>
                </c:pt>
                <c:pt idx="7412">
                  <c:v>32.685729000000002</c:v>
                </c:pt>
                <c:pt idx="7413">
                  <c:v>32.686464999999998</c:v>
                </c:pt>
                <c:pt idx="7414">
                  <c:v>32.689831000000012</c:v>
                </c:pt>
                <c:pt idx="7415">
                  <c:v>32.690800000000003</c:v>
                </c:pt>
                <c:pt idx="7416">
                  <c:v>32.692169999999997</c:v>
                </c:pt>
                <c:pt idx="7417">
                  <c:v>32.692840000000011</c:v>
                </c:pt>
                <c:pt idx="7418">
                  <c:v>32.693575000000003</c:v>
                </c:pt>
                <c:pt idx="7419">
                  <c:v>32.694760000000002</c:v>
                </c:pt>
                <c:pt idx="7420">
                  <c:v>32.694969999999998</c:v>
                </c:pt>
                <c:pt idx="7421">
                  <c:v>32.695614999999997</c:v>
                </c:pt>
                <c:pt idx="7422">
                  <c:v>32.69849</c:v>
                </c:pt>
                <c:pt idx="7423">
                  <c:v>32.699093000000012</c:v>
                </c:pt>
                <c:pt idx="7424">
                  <c:v>32.699590000000001</c:v>
                </c:pt>
                <c:pt idx="7425">
                  <c:v>32.700592</c:v>
                </c:pt>
                <c:pt idx="7426">
                  <c:v>32.701267000000001</c:v>
                </c:pt>
                <c:pt idx="7427">
                  <c:v>32.70129</c:v>
                </c:pt>
                <c:pt idx="7428">
                  <c:v>32.701949999999997</c:v>
                </c:pt>
                <c:pt idx="7429">
                  <c:v>32.7029</c:v>
                </c:pt>
                <c:pt idx="7430">
                  <c:v>32.703431000000002</c:v>
                </c:pt>
                <c:pt idx="7431">
                  <c:v>32.703449999999997</c:v>
                </c:pt>
                <c:pt idx="7432">
                  <c:v>32.704160000000002</c:v>
                </c:pt>
                <c:pt idx="7433">
                  <c:v>32.706249</c:v>
                </c:pt>
                <c:pt idx="7434">
                  <c:v>32.706482000000001</c:v>
                </c:pt>
                <c:pt idx="7435">
                  <c:v>32.70702</c:v>
                </c:pt>
                <c:pt idx="7436">
                  <c:v>32.707500000000003</c:v>
                </c:pt>
                <c:pt idx="7437">
                  <c:v>32.707906000000001</c:v>
                </c:pt>
                <c:pt idx="7438">
                  <c:v>32.708011999999997</c:v>
                </c:pt>
                <c:pt idx="7439">
                  <c:v>32.708040000000011</c:v>
                </c:pt>
                <c:pt idx="7440">
                  <c:v>32.708280000000002</c:v>
                </c:pt>
                <c:pt idx="7441">
                  <c:v>32.708400000000012</c:v>
                </c:pt>
                <c:pt idx="7442">
                  <c:v>32.709057000000001</c:v>
                </c:pt>
                <c:pt idx="7443">
                  <c:v>32.709446</c:v>
                </c:pt>
                <c:pt idx="7444">
                  <c:v>32.709860999999997</c:v>
                </c:pt>
                <c:pt idx="7445">
                  <c:v>32.710129999999999</c:v>
                </c:pt>
                <c:pt idx="7446">
                  <c:v>32.710180000000001</c:v>
                </c:pt>
                <c:pt idx="7447">
                  <c:v>32.710189999999997</c:v>
                </c:pt>
                <c:pt idx="7448">
                  <c:v>32.71067</c:v>
                </c:pt>
                <c:pt idx="7449">
                  <c:v>32.710800000000013</c:v>
                </c:pt>
                <c:pt idx="7450">
                  <c:v>32.710850000000001</c:v>
                </c:pt>
                <c:pt idx="7451">
                  <c:v>32.711129999999997</c:v>
                </c:pt>
                <c:pt idx="7452">
                  <c:v>32.711269999999999</c:v>
                </c:pt>
                <c:pt idx="7453">
                  <c:v>32.711280000000002</c:v>
                </c:pt>
                <c:pt idx="7454">
                  <c:v>32.71152</c:v>
                </c:pt>
                <c:pt idx="7455">
                  <c:v>32.711595000000003</c:v>
                </c:pt>
                <c:pt idx="7456">
                  <c:v>32.711940000000013</c:v>
                </c:pt>
                <c:pt idx="7457">
                  <c:v>32.712268000000002</c:v>
                </c:pt>
                <c:pt idx="7458">
                  <c:v>32.712308</c:v>
                </c:pt>
                <c:pt idx="7459">
                  <c:v>32.71322</c:v>
                </c:pt>
                <c:pt idx="7460">
                  <c:v>32.713410000000003</c:v>
                </c:pt>
                <c:pt idx="7461">
                  <c:v>32.713479999999997</c:v>
                </c:pt>
                <c:pt idx="7462">
                  <c:v>32.714410000000001</c:v>
                </c:pt>
                <c:pt idx="7463">
                  <c:v>32.714454000000003</c:v>
                </c:pt>
                <c:pt idx="7464">
                  <c:v>32.714760000000012</c:v>
                </c:pt>
                <c:pt idx="7465">
                  <c:v>32.714930000000003</c:v>
                </c:pt>
                <c:pt idx="7466">
                  <c:v>32.715220000000002</c:v>
                </c:pt>
                <c:pt idx="7467">
                  <c:v>32.715964999999997</c:v>
                </c:pt>
                <c:pt idx="7468">
                  <c:v>32.716175</c:v>
                </c:pt>
                <c:pt idx="7469">
                  <c:v>32.716182000000003</c:v>
                </c:pt>
                <c:pt idx="7470">
                  <c:v>32.716380000000001</c:v>
                </c:pt>
                <c:pt idx="7471">
                  <c:v>32.71698</c:v>
                </c:pt>
                <c:pt idx="7472">
                  <c:v>32.717149999999997</c:v>
                </c:pt>
                <c:pt idx="7473">
                  <c:v>32.717230000000001</c:v>
                </c:pt>
                <c:pt idx="7474">
                  <c:v>32.717440000000003</c:v>
                </c:pt>
                <c:pt idx="7475">
                  <c:v>32.718130000000002</c:v>
                </c:pt>
                <c:pt idx="7476">
                  <c:v>32.719340000000003</c:v>
                </c:pt>
                <c:pt idx="7477">
                  <c:v>32.71942</c:v>
                </c:pt>
                <c:pt idx="7478">
                  <c:v>32.720350000000003</c:v>
                </c:pt>
                <c:pt idx="7479">
                  <c:v>32.720669999999998</c:v>
                </c:pt>
                <c:pt idx="7480">
                  <c:v>32.720811000000012</c:v>
                </c:pt>
                <c:pt idx="7481">
                  <c:v>32.720871000000002</c:v>
                </c:pt>
                <c:pt idx="7482">
                  <c:v>32.721609999999998</c:v>
                </c:pt>
                <c:pt idx="7483">
                  <c:v>32.722149999999999</c:v>
                </c:pt>
                <c:pt idx="7484">
                  <c:v>32.722160000000002</c:v>
                </c:pt>
                <c:pt idx="7485">
                  <c:v>32.722426000000013</c:v>
                </c:pt>
                <c:pt idx="7486">
                  <c:v>32.723300000000002</c:v>
                </c:pt>
                <c:pt idx="7487">
                  <c:v>32.724130000000002</c:v>
                </c:pt>
                <c:pt idx="7488">
                  <c:v>32.725000000000001</c:v>
                </c:pt>
                <c:pt idx="7489">
                  <c:v>32.725029999999997</c:v>
                </c:pt>
                <c:pt idx="7490">
                  <c:v>32.725275000000003</c:v>
                </c:pt>
                <c:pt idx="7491">
                  <c:v>32.725875000000002</c:v>
                </c:pt>
                <c:pt idx="7492">
                  <c:v>32.726696000000011</c:v>
                </c:pt>
                <c:pt idx="7493">
                  <c:v>32.727110000000003</c:v>
                </c:pt>
                <c:pt idx="7494">
                  <c:v>32.728200000000001</c:v>
                </c:pt>
                <c:pt idx="7495">
                  <c:v>32.728729999999999</c:v>
                </c:pt>
                <c:pt idx="7496">
                  <c:v>32.731670000000001</c:v>
                </c:pt>
                <c:pt idx="7497">
                  <c:v>32.732089999999999</c:v>
                </c:pt>
                <c:pt idx="7498">
                  <c:v>32.732151999999999</c:v>
                </c:pt>
                <c:pt idx="7499">
                  <c:v>32.732380000000013</c:v>
                </c:pt>
                <c:pt idx="7500">
                  <c:v>32.732400000000013</c:v>
                </c:pt>
                <c:pt idx="7501">
                  <c:v>32.732590000000002</c:v>
                </c:pt>
                <c:pt idx="7502">
                  <c:v>32.733625000000011</c:v>
                </c:pt>
                <c:pt idx="7503">
                  <c:v>32.733899999999998</c:v>
                </c:pt>
                <c:pt idx="7504">
                  <c:v>32.733899999999998</c:v>
                </c:pt>
                <c:pt idx="7505">
                  <c:v>32.733972000000001</c:v>
                </c:pt>
                <c:pt idx="7506">
                  <c:v>32.734169999999999</c:v>
                </c:pt>
                <c:pt idx="7507">
                  <c:v>32.734174000000003</c:v>
                </c:pt>
                <c:pt idx="7508">
                  <c:v>32.734400000000001</c:v>
                </c:pt>
                <c:pt idx="7509">
                  <c:v>32.734490000000001</c:v>
                </c:pt>
                <c:pt idx="7510">
                  <c:v>32.734539000000012</c:v>
                </c:pt>
                <c:pt idx="7511">
                  <c:v>32.734859999999998</c:v>
                </c:pt>
                <c:pt idx="7512">
                  <c:v>32.734896000000013</c:v>
                </c:pt>
                <c:pt idx="7513">
                  <c:v>32.735230000000001</c:v>
                </c:pt>
                <c:pt idx="7514">
                  <c:v>32.735600000000012</c:v>
                </c:pt>
                <c:pt idx="7515">
                  <c:v>32.735610000000001</c:v>
                </c:pt>
                <c:pt idx="7516">
                  <c:v>32.735620000000011</c:v>
                </c:pt>
                <c:pt idx="7517">
                  <c:v>32.735620000000011</c:v>
                </c:pt>
                <c:pt idx="7518">
                  <c:v>32.735680000000002</c:v>
                </c:pt>
                <c:pt idx="7519">
                  <c:v>32.735689999999998</c:v>
                </c:pt>
                <c:pt idx="7520">
                  <c:v>32.735790000000001</c:v>
                </c:pt>
                <c:pt idx="7521">
                  <c:v>32.735790000000001</c:v>
                </c:pt>
                <c:pt idx="7522">
                  <c:v>32.736460000000001</c:v>
                </c:pt>
                <c:pt idx="7523">
                  <c:v>32.736821999999997</c:v>
                </c:pt>
                <c:pt idx="7524">
                  <c:v>32.736930000000001</c:v>
                </c:pt>
                <c:pt idx="7525">
                  <c:v>32.736935000000003</c:v>
                </c:pt>
                <c:pt idx="7526">
                  <c:v>32.737136</c:v>
                </c:pt>
                <c:pt idx="7527">
                  <c:v>32.737220000000001</c:v>
                </c:pt>
                <c:pt idx="7528">
                  <c:v>32.737360000000002</c:v>
                </c:pt>
                <c:pt idx="7529">
                  <c:v>32.737380000000002</c:v>
                </c:pt>
                <c:pt idx="7530">
                  <c:v>32.737499999999997</c:v>
                </c:pt>
                <c:pt idx="7531">
                  <c:v>32.737580000000001</c:v>
                </c:pt>
                <c:pt idx="7532">
                  <c:v>32.738010000000003</c:v>
                </c:pt>
                <c:pt idx="7533">
                  <c:v>32.738120000000002</c:v>
                </c:pt>
                <c:pt idx="7534">
                  <c:v>32.738700000000001</c:v>
                </c:pt>
                <c:pt idx="7535">
                  <c:v>32.738914000000001</c:v>
                </c:pt>
                <c:pt idx="7536">
                  <c:v>32.739632</c:v>
                </c:pt>
                <c:pt idx="7537">
                  <c:v>32.739632</c:v>
                </c:pt>
                <c:pt idx="7538">
                  <c:v>32.740324000000001</c:v>
                </c:pt>
                <c:pt idx="7539">
                  <c:v>32.740670000000001</c:v>
                </c:pt>
                <c:pt idx="7540">
                  <c:v>32.741914999999999</c:v>
                </c:pt>
                <c:pt idx="7541">
                  <c:v>32.741933000000003</c:v>
                </c:pt>
                <c:pt idx="7542">
                  <c:v>32.742260000000002</c:v>
                </c:pt>
                <c:pt idx="7543">
                  <c:v>32.742699999999999</c:v>
                </c:pt>
                <c:pt idx="7544">
                  <c:v>32.742980000000003</c:v>
                </c:pt>
                <c:pt idx="7545">
                  <c:v>32.743009999999998</c:v>
                </c:pt>
                <c:pt idx="7546">
                  <c:v>32.743059000000002</c:v>
                </c:pt>
                <c:pt idx="7547">
                  <c:v>32.743941999999997</c:v>
                </c:pt>
                <c:pt idx="7548">
                  <c:v>32.743941999999997</c:v>
                </c:pt>
                <c:pt idx="7549">
                  <c:v>32.744390000000003</c:v>
                </c:pt>
                <c:pt idx="7550">
                  <c:v>32.744446000000003</c:v>
                </c:pt>
                <c:pt idx="7551">
                  <c:v>32.744461999999999</c:v>
                </c:pt>
                <c:pt idx="7552">
                  <c:v>32.745239000000012</c:v>
                </c:pt>
                <c:pt idx="7553">
                  <c:v>32.745730000000002</c:v>
                </c:pt>
                <c:pt idx="7554">
                  <c:v>32.745750000000001</c:v>
                </c:pt>
                <c:pt idx="7555">
                  <c:v>32.745750000000001</c:v>
                </c:pt>
                <c:pt idx="7556">
                  <c:v>32.745760000000011</c:v>
                </c:pt>
                <c:pt idx="7557">
                  <c:v>32.745989999999999</c:v>
                </c:pt>
                <c:pt idx="7558">
                  <c:v>32.746120000000012</c:v>
                </c:pt>
                <c:pt idx="7559">
                  <c:v>32.746374000000003</c:v>
                </c:pt>
                <c:pt idx="7560">
                  <c:v>32.746379000000012</c:v>
                </c:pt>
                <c:pt idx="7561">
                  <c:v>32.746720000000003</c:v>
                </c:pt>
                <c:pt idx="7562">
                  <c:v>32.746854999999996</c:v>
                </c:pt>
                <c:pt idx="7563">
                  <c:v>32.747860000000003</c:v>
                </c:pt>
                <c:pt idx="7564">
                  <c:v>32.747968</c:v>
                </c:pt>
                <c:pt idx="7565">
                  <c:v>32.748109999999997</c:v>
                </c:pt>
                <c:pt idx="7566">
                  <c:v>32.748529000000012</c:v>
                </c:pt>
                <c:pt idx="7567">
                  <c:v>32.748699999999999</c:v>
                </c:pt>
                <c:pt idx="7568">
                  <c:v>32.749226</c:v>
                </c:pt>
                <c:pt idx="7569">
                  <c:v>32.749326000000003</c:v>
                </c:pt>
                <c:pt idx="7570">
                  <c:v>32.749465000000001</c:v>
                </c:pt>
                <c:pt idx="7571">
                  <c:v>32.749580000000002</c:v>
                </c:pt>
                <c:pt idx="7572">
                  <c:v>32.749773000000012</c:v>
                </c:pt>
                <c:pt idx="7573">
                  <c:v>32.750802999999998</c:v>
                </c:pt>
                <c:pt idx="7574">
                  <c:v>32.750936000000003</c:v>
                </c:pt>
                <c:pt idx="7575">
                  <c:v>32.750950000000003</c:v>
                </c:pt>
                <c:pt idx="7576">
                  <c:v>32.751604</c:v>
                </c:pt>
                <c:pt idx="7577">
                  <c:v>32.751604</c:v>
                </c:pt>
                <c:pt idx="7578">
                  <c:v>32.751657000000002</c:v>
                </c:pt>
                <c:pt idx="7579">
                  <c:v>32.751939999999998</c:v>
                </c:pt>
                <c:pt idx="7580">
                  <c:v>32.752080000000007</c:v>
                </c:pt>
                <c:pt idx="7581">
                  <c:v>32.752474000000007</c:v>
                </c:pt>
                <c:pt idx="7582">
                  <c:v>32.752769000000001</c:v>
                </c:pt>
                <c:pt idx="7583">
                  <c:v>32.752794999999999</c:v>
                </c:pt>
                <c:pt idx="7584">
                  <c:v>32.752831999999998</c:v>
                </c:pt>
                <c:pt idx="7585">
                  <c:v>32.753189999999996</c:v>
                </c:pt>
                <c:pt idx="7586">
                  <c:v>32.753220000000013</c:v>
                </c:pt>
                <c:pt idx="7587">
                  <c:v>32.753279999999997</c:v>
                </c:pt>
                <c:pt idx="7588">
                  <c:v>32.753329999999998</c:v>
                </c:pt>
                <c:pt idx="7589">
                  <c:v>32.753359000000003</c:v>
                </c:pt>
                <c:pt idx="7590">
                  <c:v>32.753585000000001</c:v>
                </c:pt>
                <c:pt idx="7591">
                  <c:v>32.753934000000001</c:v>
                </c:pt>
                <c:pt idx="7592">
                  <c:v>32.754399999999997</c:v>
                </c:pt>
                <c:pt idx="7593">
                  <c:v>32.754604</c:v>
                </c:pt>
                <c:pt idx="7594">
                  <c:v>32.754759999999997</c:v>
                </c:pt>
                <c:pt idx="7595">
                  <c:v>32.755499999999998</c:v>
                </c:pt>
                <c:pt idx="7596">
                  <c:v>32.755520000000011</c:v>
                </c:pt>
                <c:pt idx="7597">
                  <c:v>32.755520000000011</c:v>
                </c:pt>
                <c:pt idx="7598">
                  <c:v>32.755520000000011</c:v>
                </c:pt>
                <c:pt idx="7599">
                  <c:v>32.755520000000011</c:v>
                </c:pt>
                <c:pt idx="7600">
                  <c:v>32.755520000000011</c:v>
                </c:pt>
                <c:pt idx="7601">
                  <c:v>32.755560000000003</c:v>
                </c:pt>
                <c:pt idx="7602">
                  <c:v>32.755850000000002</c:v>
                </c:pt>
                <c:pt idx="7603">
                  <c:v>32.756100000000011</c:v>
                </c:pt>
                <c:pt idx="7604">
                  <c:v>32.756369999999997</c:v>
                </c:pt>
                <c:pt idx="7605">
                  <c:v>32.75638</c:v>
                </c:pt>
                <c:pt idx="7606">
                  <c:v>32.756400000000014</c:v>
                </c:pt>
                <c:pt idx="7607">
                  <c:v>32.756630000000001</c:v>
                </c:pt>
                <c:pt idx="7608">
                  <c:v>32.756725000000003</c:v>
                </c:pt>
                <c:pt idx="7609">
                  <c:v>32.756740000000001</c:v>
                </c:pt>
                <c:pt idx="7610">
                  <c:v>32.757129999999997</c:v>
                </c:pt>
                <c:pt idx="7611">
                  <c:v>32.757801000000001</c:v>
                </c:pt>
                <c:pt idx="7612">
                  <c:v>32.757849999999998</c:v>
                </c:pt>
                <c:pt idx="7613">
                  <c:v>32.757980000000003</c:v>
                </c:pt>
                <c:pt idx="7614">
                  <c:v>32.758114000000013</c:v>
                </c:pt>
                <c:pt idx="7615">
                  <c:v>32.758369000000002</c:v>
                </c:pt>
                <c:pt idx="7616">
                  <c:v>32.758599000000011</c:v>
                </c:pt>
                <c:pt idx="7617">
                  <c:v>32.758599000000011</c:v>
                </c:pt>
                <c:pt idx="7618">
                  <c:v>32.758599000000011</c:v>
                </c:pt>
                <c:pt idx="7619">
                  <c:v>32.758599000000011</c:v>
                </c:pt>
                <c:pt idx="7620">
                  <c:v>32.758599000000011</c:v>
                </c:pt>
                <c:pt idx="7621">
                  <c:v>32.758599000000011</c:v>
                </c:pt>
                <c:pt idx="7622">
                  <c:v>32.758599000000011</c:v>
                </c:pt>
                <c:pt idx="7623">
                  <c:v>32.758599000000011</c:v>
                </c:pt>
                <c:pt idx="7624">
                  <c:v>32.758599000000011</c:v>
                </c:pt>
                <c:pt idx="7625">
                  <c:v>32.758599000000011</c:v>
                </c:pt>
                <c:pt idx="7626">
                  <c:v>32.758599000000011</c:v>
                </c:pt>
                <c:pt idx="7627">
                  <c:v>32.758660000000013</c:v>
                </c:pt>
                <c:pt idx="7628">
                  <c:v>32.758704999999999</c:v>
                </c:pt>
                <c:pt idx="7629">
                  <c:v>32.758809999999997</c:v>
                </c:pt>
                <c:pt idx="7630">
                  <c:v>32.758893999999998</c:v>
                </c:pt>
                <c:pt idx="7631">
                  <c:v>32.759860000000003</c:v>
                </c:pt>
                <c:pt idx="7632">
                  <c:v>32.760302000000003</c:v>
                </c:pt>
                <c:pt idx="7633">
                  <c:v>32.760393000000001</c:v>
                </c:pt>
                <c:pt idx="7634">
                  <c:v>32.76079</c:v>
                </c:pt>
                <c:pt idx="7635">
                  <c:v>32.760849999999998</c:v>
                </c:pt>
                <c:pt idx="7636">
                  <c:v>32.761035</c:v>
                </c:pt>
                <c:pt idx="7637">
                  <c:v>32.761113000000002</c:v>
                </c:pt>
                <c:pt idx="7638">
                  <c:v>32.761474999999997</c:v>
                </c:pt>
                <c:pt idx="7639">
                  <c:v>32.762030000000003</c:v>
                </c:pt>
                <c:pt idx="7640">
                  <c:v>32.762650000000001</c:v>
                </c:pt>
                <c:pt idx="7641">
                  <c:v>32.762980000000013</c:v>
                </c:pt>
                <c:pt idx="7642">
                  <c:v>32.763644999999997</c:v>
                </c:pt>
                <c:pt idx="7643">
                  <c:v>32.763800000000003</c:v>
                </c:pt>
                <c:pt idx="7644">
                  <c:v>32.764000000000003</c:v>
                </c:pt>
                <c:pt idx="7645">
                  <c:v>32.76408</c:v>
                </c:pt>
                <c:pt idx="7646">
                  <c:v>32.764499999999998</c:v>
                </c:pt>
                <c:pt idx="7647">
                  <c:v>32.764867000000002</c:v>
                </c:pt>
                <c:pt idx="7648">
                  <c:v>32.765182000000003</c:v>
                </c:pt>
                <c:pt idx="7649">
                  <c:v>32.765568000000002</c:v>
                </c:pt>
                <c:pt idx="7650">
                  <c:v>32.765749999999997</c:v>
                </c:pt>
                <c:pt idx="7651">
                  <c:v>32.766300000000001</c:v>
                </c:pt>
                <c:pt idx="7652">
                  <c:v>32.766860000000001</c:v>
                </c:pt>
                <c:pt idx="7653">
                  <c:v>32.766869999999997</c:v>
                </c:pt>
                <c:pt idx="7654">
                  <c:v>32.766986000000003</c:v>
                </c:pt>
                <c:pt idx="7655">
                  <c:v>32.766986000000003</c:v>
                </c:pt>
                <c:pt idx="7656">
                  <c:v>32.766986000000003</c:v>
                </c:pt>
                <c:pt idx="7657">
                  <c:v>32.766986000000003</c:v>
                </c:pt>
                <c:pt idx="7658">
                  <c:v>32.766986000000003</c:v>
                </c:pt>
                <c:pt idx="7659">
                  <c:v>32.766986000000003</c:v>
                </c:pt>
                <c:pt idx="7660">
                  <c:v>32.766986000000003</c:v>
                </c:pt>
                <c:pt idx="7661">
                  <c:v>32.766986000000003</c:v>
                </c:pt>
                <c:pt idx="7662">
                  <c:v>32.766986000000003</c:v>
                </c:pt>
                <c:pt idx="7663">
                  <c:v>32.766986000000003</c:v>
                </c:pt>
                <c:pt idx="7664">
                  <c:v>32.766986000000003</c:v>
                </c:pt>
                <c:pt idx="7665">
                  <c:v>32.766986000000003</c:v>
                </c:pt>
                <c:pt idx="7666">
                  <c:v>32.766986000000003</c:v>
                </c:pt>
                <c:pt idx="7667">
                  <c:v>32.766986000000003</c:v>
                </c:pt>
                <c:pt idx="7668">
                  <c:v>32.766986000000003</c:v>
                </c:pt>
                <c:pt idx="7669">
                  <c:v>32.766986000000003</c:v>
                </c:pt>
                <c:pt idx="7670">
                  <c:v>32.767494999999997</c:v>
                </c:pt>
                <c:pt idx="7671">
                  <c:v>32.767520000000012</c:v>
                </c:pt>
                <c:pt idx="7672">
                  <c:v>32.767580000000002</c:v>
                </c:pt>
                <c:pt idx="7673">
                  <c:v>32.769030000000001</c:v>
                </c:pt>
                <c:pt idx="7674">
                  <c:v>32.769123</c:v>
                </c:pt>
                <c:pt idx="7675">
                  <c:v>32.76923</c:v>
                </c:pt>
                <c:pt idx="7676">
                  <c:v>32.769404000000002</c:v>
                </c:pt>
                <c:pt idx="7677">
                  <c:v>32.769432000000002</c:v>
                </c:pt>
                <c:pt idx="7678">
                  <c:v>32.769780000000011</c:v>
                </c:pt>
                <c:pt idx="7679">
                  <c:v>32.770290000000003</c:v>
                </c:pt>
                <c:pt idx="7680">
                  <c:v>32.770890000000001</c:v>
                </c:pt>
                <c:pt idx="7681">
                  <c:v>32.771033000000003</c:v>
                </c:pt>
                <c:pt idx="7682">
                  <c:v>32.771360000000001</c:v>
                </c:pt>
                <c:pt idx="7683">
                  <c:v>32.771723000000001</c:v>
                </c:pt>
                <c:pt idx="7684">
                  <c:v>32.771841999999999</c:v>
                </c:pt>
                <c:pt idx="7685">
                  <c:v>32.771904999999997</c:v>
                </c:pt>
                <c:pt idx="7686">
                  <c:v>32.772040000000011</c:v>
                </c:pt>
                <c:pt idx="7687">
                  <c:v>32.772040000000011</c:v>
                </c:pt>
                <c:pt idx="7688">
                  <c:v>32.772040000000011</c:v>
                </c:pt>
                <c:pt idx="7689">
                  <c:v>32.772040000000011</c:v>
                </c:pt>
                <c:pt idx="7690">
                  <c:v>32.772040000000011</c:v>
                </c:pt>
                <c:pt idx="7691">
                  <c:v>32.772040000000011</c:v>
                </c:pt>
                <c:pt idx="7692">
                  <c:v>32.772040000000011</c:v>
                </c:pt>
                <c:pt idx="7693">
                  <c:v>32.772040000000011</c:v>
                </c:pt>
                <c:pt idx="7694">
                  <c:v>32.772040000000011</c:v>
                </c:pt>
                <c:pt idx="7695">
                  <c:v>32.772040000000011</c:v>
                </c:pt>
                <c:pt idx="7696">
                  <c:v>32.772040000000011</c:v>
                </c:pt>
                <c:pt idx="7697">
                  <c:v>32.772040000000011</c:v>
                </c:pt>
                <c:pt idx="7698">
                  <c:v>32.772280000000002</c:v>
                </c:pt>
                <c:pt idx="7699">
                  <c:v>32.773350000000001</c:v>
                </c:pt>
                <c:pt idx="7700">
                  <c:v>32.773449999999997</c:v>
                </c:pt>
                <c:pt idx="7701">
                  <c:v>32.773617999999999</c:v>
                </c:pt>
                <c:pt idx="7702">
                  <c:v>32.773941999999998</c:v>
                </c:pt>
                <c:pt idx="7703">
                  <c:v>32.773941999999998</c:v>
                </c:pt>
                <c:pt idx="7704">
                  <c:v>32.773941999999998</c:v>
                </c:pt>
                <c:pt idx="7705">
                  <c:v>32.773941999999998</c:v>
                </c:pt>
                <c:pt idx="7706">
                  <c:v>32.773941999999998</c:v>
                </c:pt>
                <c:pt idx="7707">
                  <c:v>32.773941999999998</c:v>
                </c:pt>
                <c:pt idx="7708">
                  <c:v>32.773959000000012</c:v>
                </c:pt>
                <c:pt idx="7709">
                  <c:v>32.773980000000002</c:v>
                </c:pt>
                <c:pt idx="7710">
                  <c:v>32.774030000000003</c:v>
                </c:pt>
                <c:pt idx="7711">
                  <c:v>32.774057000000013</c:v>
                </c:pt>
                <c:pt idx="7712">
                  <c:v>32.774650000000001</c:v>
                </c:pt>
                <c:pt idx="7713">
                  <c:v>32.774777</c:v>
                </c:pt>
                <c:pt idx="7714">
                  <c:v>32.774957999999998</c:v>
                </c:pt>
                <c:pt idx="7715">
                  <c:v>32.77514</c:v>
                </c:pt>
                <c:pt idx="7716">
                  <c:v>32.775435000000002</c:v>
                </c:pt>
                <c:pt idx="7717">
                  <c:v>32.775480000000002</c:v>
                </c:pt>
                <c:pt idx="7718">
                  <c:v>32.776220000000002</c:v>
                </c:pt>
                <c:pt idx="7719">
                  <c:v>32.776680000000013</c:v>
                </c:pt>
                <c:pt idx="7720">
                  <c:v>32.777349999999998</c:v>
                </c:pt>
                <c:pt idx="7721">
                  <c:v>32.777515000000001</c:v>
                </c:pt>
                <c:pt idx="7722">
                  <c:v>32.777610000000003</c:v>
                </c:pt>
                <c:pt idx="7723">
                  <c:v>32.777949999999997</c:v>
                </c:pt>
                <c:pt idx="7724">
                  <c:v>32.777973000000003</c:v>
                </c:pt>
                <c:pt idx="7725">
                  <c:v>32.778115</c:v>
                </c:pt>
                <c:pt idx="7726">
                  <c:v>32.778210000000001</c:v>
                </c:pt>
                <c:pt idx="7727">
                  <c:v>32.778289000000001</c:v>
                </c:pt>
                <c:pt idx="7728">
                  <c:v>32.778467000000013</c:v>
                </c:pt>
                <c:pt idx="7729">
                  <c:v>32.779140000000012</c:v>
                </c:pt>
                <c:pt idx="7730">
                  <c:v>32.779160000000012</c:v>
                </c:pt>
                <c:pt idx="7731">
                  <c:v>32.779160000000012</c:v>
                </c:pt>
                <c:pt idx="7732">
                  <c:v>32.779160000000012</c:v>
                </c:pt>
                <c:pt idx="7733">
                  <c:v>32.779160000000012</c:v>
                </c:pt>
                <c:pt idx="7734">
                  <c:v>32.779160000000012</c:v>
                </c:pt>
                <c:pt idx="7735">
                  <c:v>32.779160000000012</c:v>
                </c:pt>
                <c:pt idx="7736">
                  <c:v>32.779160000000012</c:v>
                </c:pt>
                <c:pt idx="7737">
                  <c:v>32.779299999999999</c:v>
                </c:pt>
                <c:pt idx="7738">
                  <c:v>32.780200000000001</c:v>
                </c:pt>
                <c:pt idx="7739">
                  <c:v>32.780479</c:v>
                </c:pt>
                <c:pt idx="7740">
                  <c:v>32.781149999999997</c:v>
                </c:pt>
                <c:pt idx="7741">
                  <c:v>32.781383000000012</c:v>
                </c:pt>
                <c:pt idx="7742">
                  <c:v>32.781582</c:v>
                </c:pt>
                <c:pt idx="7743">
                  <c:v>32.781860000000002</c:v>
                </c:pt>
                <c:pt idx="7744">
                  <c:v>32.782019000000012</c:v>
                </c:pt>
                <c:pt idx="7745">
                  <c:v>32.782260000000001</c:v>
                </c:pt>
                <c:pt idx="7746">
                  <c:v>32.782720000000012</c:v>
                </c:pt>
                <c:pt idx="7747">
                  <c:v>32.782856000000002</c:v>
                </c:pt>
                <c:pt idx="7748">
                  <c:v>32.782934000000012</c:v>
                </c:pt>
                <c:pt idx="7749">
                  <c:v>32.783260000000013</c:v>
                </c:pt>
                <c:pt idx="7750">
                  <c:v>32.78331</c:v>
                </c:pt>
                <c:pt idx="7751">
                  <c:v>32.783389999999997</c:v>
                </c:pt>
                <c:pt idx="7752">
                  <c:v>32.783450000000002</c:v>
                </c:pt>
                <c:pt idx="7753">
                  <c:v>32.783754999999999</c:v>
                </c:pt>
                <c:pt idx="7754">
                  <c:v>32.783760000000001</c:v>
                </c:pt>
                <c:pt idx="7755">
                  <c:v>32.783845999999997</c:v>
                </c:pt>
                <c:pt idx="7756">
                  <c:v>32.783971000000001</c:v>
                </c:pt>
                <c:pt idx="7757">
                  <c:v>32.784703999999998</c:v>
                </c:pt>
                <c:pt idx="7758">
                  <c:v>32.784740000000014</c:v>
                </c:pt>
                <c:pt idx="7759">
                  <c:v>32.784880000000001</c:v>
                </c:pt>
                <c:pt idx="7760">
                  <c:v>32.784940000000013</c:v>
                </c:pt>
                <c:pt idx="7761">
                  <c:v>32.785310000000003</c:v>
                </c:pt>
                <c:pt idx="7762">
                  <c:v>32.785442000000003</c:v>
                </c:pt>
                <c:pt idx="7763">
                  <c:v>32.78548</c:v>
                </c:pt>
                <c:pt idx="7764">
                  <c:v>32.786373000000012</c:v>
                </c:pt>
                <c:pt idx="7765">
                  <c:v>32.786630000000002</c:v>
                </c:pt>
                <c:pt idx="7766">
                  <c:v>32.787140000000001</c:v>
                </c:pt>
                <c:pt idx="7767">
                  <c:v>32.787229000000004</c:v>
                </c:pt>
                <c:pt idx="7768">
                  <c:v>32.787329999999997</c:v>
                </c:pt>
                <c:pt idx="7769">
                  <c:v>32.787521000000012</c:v>
                </c:pt>
                <c:pt idx="7770">
                  <c:v>32.787744000000004</c:v>
                </c:pt>
                <c:pt idx="7771">
                  <c:v>32.787999999999997</c:v>
                </c:pt>
                <c:pt idx="7772">
                  <c:v>32.788040000000002</c:v>
                </c:pt>
                <c:pt idx="7773">
                  <c:v>32.788589000000002</c:v>
                </c:pt>
                <c:pt idx="7774">
                  <c:v>32.788596000000013</c:v>
                </c:pt>
                <c:pt idx="7775">
                  <c:v>32.788680000000006</c:v>
                </c:pt>
                <c:pt idx="7776">
                  <c:v>32.788801000000007</c:v>
                </c:pt>
                <c:pt idx="7777">
                  <c:v>32.789292000000003</c:v>
                </c:pt>
                <c:pt idx="7778">
                  <c:v>32.789844000000002</c:v>
                </c:pt>
                <c:pt idx="7779">
                  <c:v>32.790374</c:v>
                </c:pt>
                <c:pt idx="7780">
                  <c:v>32.790554999999998</c:v>
                </c:pt>
                <c:pt idx="7781">
                  <c:v>32.790596000000001</c:v>
                </c:pt>
                <c:pt idx="7782">
                  <c:v>32.790880000000001</c:v>
                </c:pt>
                <c:pt idx="7783">
                  <c:v>32.79224</c:v>
                </c:pt>
                <c:pt idx="7784">
                  <c:v>32.792440000000013</c:v>
                </c:pt>
                <c:pt idx="7785">
                  <c:v>32.792720000000003</c:v>
                </c:pt>
                <c:pt idx="7786">
                  <c:v>32.792797</c:v>
                </c:pt>
                <c:pt idx="7787">
                  <c:v>32.793181000000011</c:v>
                </c:pt>
                <c:pt idx="7788">
                  <c:v>32.793267999999998</c:v>
                </c:pt>
                <c:pt idx="7789">
                  <c:v>32.793340000000001</c:v>
                </c:pt>
                <c:pt idx="7790">
                  <c:v>32.793492000000001</c:v>
                </c:pt>
                <c:pt idx="7791">
                  <c:v>32.794360000000012</c:v>
                </c:pt>
                <c:pt idx="7792">
                  <c:v>32.794563000000011</c:v>
                </c:pt>
                <c:pt idx="7793">
                  <c:v>32.794811000000003</c:v>
                </c:pt>
                <c:pt idx="7794">
                  <c:v>32.79495</c:v>
                </c:pt>
                <c:pt idx="7795">
                  <c:v>32.795339000000013</c:v>
                </c:pt>
                <c:pt idx="7796">
                  <c:v>32.796137999999999</c:v>
                </c:pt>
                <c:pt idx="7797">
                  <c:v>32.796289999999999</c:v>
                </c:pt>
                <c:pt idx="7798">
                  <c:v>32.79645</c:v>
                </c:pt>
                <c:pt idx="7799">
                  <c:v>32.796550000000003</c:v>
                </c:pt>
                <c:pt idx="7800">
                  <c:v>32.797130000000003</c:v>
                </c:pt>
                <c:pt idx="7801">
                  <c:v>32.797499000000002</c:v>
                </c:pt>
                <c:pt idx="7802">
                  <c:v>32.797507000000003</c:v>
                </c:pt>
                <c:pt idx="7803">
                  <c:v>32.797547999999999</c:v>
                </c:pt>
                <c:pt idx="7804">
                  <c:v>32.797551000000013</c:v>
                </c:pt>
                <c:pt idx="7805">
                  <c:v>32.797551000000013</c:v>
                </c:pt>
                <c:pt idx="7806">
                  <c:v>32.797607000000013</c:v>
                </c:pt>
                <c:pt idx="7807">
                  <c:v>32.797757000000011</c:v>
                </c:pt>
                <c:pt idx="7808">
                  <c:v>32.797757000000011</c:v>
                </c:pt>
                <c:pt idx="7809">
                  <c:v>32.798388000000003</c:v>
                </c:pt>
                <c:pt idx="7810">
                  <c:v>32.798586</c:v>
                </c:pt>
                <c:pt idx="7811">
                  <c:v>32.798894000000011</c:v>
                </c:pt>
                <c:pt idx="7812">
                  <c:v>32.799010000000003</c:v>
                </c:pt>
                <c:pt idx="7813">
                  <c:v>32.799116000000012</c:v>
                </c:pt>
                <c:pt idx="7814">
                  <c:v>32.799194</c:v>
                </c:pt>
                <c:pt idx="7815">
                  <c:v>32.799390000000002</c:v>
                </c:pt>
                <c:pt idx="7816">
                  <c:v>32.799390000000002</c:v>
                </c:pt>
                <c:pt idx="7817">
                  <c:v>32.799795000000003</c:v>
                </c:pt>
                <c:pt idx="7818">
                  <c:v>32.799874000000003</c:v>
                </c:pt>
                <c:pt idx="7819">
                  <c:v>32.799926000000013</c:v>
                </c:pt>
                <c:pt idx="7820">
                  <c:v>32.800359999999998</c:v>
                </c:pt>
                <c:pt idx="7821">
                  <c:v>32.800457999999999</c:v>
                </c:pt>
                <c:pt idx="7822">
                  <c:v>32.800496000000003</c:v>
                </c:pt>
                <c:pt idx="7823">
                  <c:v>32.800503000000013</c:v>
                </c:pt>
                <c:pt idx="7824">
                  <c:v>32.800629999999998</c:v>
                </c:pt>
                <c:pt idx="7825">
                  <c:v>32.80077</c:v>
                </c:pt>
                <c:pt idx="7826">
                  <c:v>32.801371000000003</c:v>
                </c:pt>
                <c:pt idx="7827">
                  <c:v>32.801788999999999</c:v>
                </c:pt>
                <c:pt idx="7828">
                  <c:v>32.801853999999999</c:v>
                </c:pt>
                <c:pt idx="7829">
                  <c:v>32.802014</c:v>
                </c:pt>
                <c:pt idx="7830">
                  <c:v>32.802147000000012</c:v>
                </c:pt>
                <c:pt idx="7831">
                  <c:v>32.802160000000001</c:v>
                </c:pt>
                <c:pt idx="7832">
                  <c:v>32.802526</c:v>
                </c:pt>
                <c:pt idx="7833">
                  <c:v>32.802529999999997</c:v>
                </c:pt>
                <c:pt idx="7834">
                  <c:v>32.802689999999998</c:v>
                </c:pt>
                <c:pt idx="7835">
                  <c:v>32.802859000000012</c:v>
                </c:pt>
                <c:pt idx="7836">
                  <c:v>32.802990000000001</c:v>
                </c:pt>
                <c:pt idx="7837">
                  <c:v>32.803089999999997</c:v>
                </c:pt>
                <c:pt idx="7838">
                  <c:v>32.803150000000002</c:v>
                </c:pt>
                <c:pt idx="7839">
                  <c:v>32.80348</c:v>
                </c:pt>
                <c:pt idx="7840">
                  <c:v>32.8035</c:v>
                </c:pt>
                <c:pt idx="7841">
                  <c:v>32.803600000000003</c:v>
                </c:pt>
                <c:pt idx="7842">
                  <c:v>32.803798999999998</c:v>
                </c:pt>
                <c:pt idx="7843">
                  <c:v>32.804070000000003</c:v>
                </c:pt>
                <c:pt idx="7844">
                  <c:v>32.804119999999998</c:v>
                </c:pt>
                <c:pt idx="7845">
                  <c:v>32.804319999999997</c:v>
                </c:pt>
                <c:pt idx="7846">
                  <c:v>32.804319999999997</c:v>
                </c:pt>
                <c:pt idx="7847">
                  <c:v>32.804360000000003</c:v>
                </c:pt>
                <c:pt idx="7848">
                  <c:v>32.804519999999997</c:v>
                </c:pt>
                <c:pt idx="7849">
                  <c:v>32.804540000000003</c:v>
                </c:pt>
                <c:pt idx="7850">
                  <c:v>32.804729999999999</c:v>
                </c:pt>
                <c:pt idx="7851">
                  <c:v>32.804830000000003</c:v>
                </c:pt>
                <c:pt idx="7852">
                  <c:v>32.804989999999997</c:v>
                </c:pt>
                <c:pt idx="7853">
                  <c:v>32.805100000000003</c:v>
                </c:pt>
                <c:pt idx="7854">
                  <c:v>32.805140000000002</c:v>
                </c:pt>
                <c:pt idx="7855">
                  <c:v>32.805149999999998</c:v>
                </c:pt>
                <c:pt idx="7856">
                  <c:v>32.805200000000013</c:v>
                </c:pt>
                <c:pt idx="7857">
                  <c:v>32.805230000000002</c:v>
                </c:pt>
                <c:pt idx="7858">
                  <c:v>32.805320000000002</c:v>
                </c:pt>
                <c:pt idx="7859">
                  <c:v>32.805495000000001</c:v>
                </c:pt>
                <c:pt idx="7860">
                  <c:v>32.805616000000001</c:v>
                </c:pt>
                <c:pt idx="7861">
                  <c:v>32.805729999999997</c:v>
                </c:pt>
                <c:pt idx="7862">
                  <c:v>32.805750000000003</c:v>
                </c:pt>
                <c:pt idx="7863">
                  <c:v>32.805801000000002</c:v>
                </c:pt>
                <c:pt idx="7864">
                  <c:v>32.805809000000004</c:v>
                </c:pt>
                <c:pt idx="7865">
                  <c:v>32.805847</c:v>
                </c:pt>
                <c:pt idx="7866">
                  <c:v>32.80592</c:v>
                </c:pt>
                <c:pt idx="7867">
                  <c:v>32.805929999999996</c:v>
                </c:pt>
                <c:pt idx="7868">
                  <c:v>32.806140000000013</c:v>
                </c:pt>
                <c:pt idx="7869">
                  <c:v>32.806229999999999</c:v>
                </c:pt>
                <c:pt idx="7870">
                  <c:v>32.80639</c:v>
                </c:pt>
                <c:pt idx="7871">
                  <c:v>32.806579999999997</c:v>
                </c:pt>
                <c:pt idx="7872">
                  <c:v>32.806696000000002</c:v>
                </c:pt>
                <c:pt idx="7873">
                  <c:v>32.806739999999998</c:v>
                </c:pt>
                <c:pt idx="7874">
                  <c:v>32.806930000000001</c:v>
                </c:pt>
                <c:pt idx="7875">
                  <c:v>32.806955000000002</c:v>
                </c:pt>
                <c:pt idx="7876">
                  <c:v>32.807234999999999</c:v>
                </c:pt>
                <c:pt idx="7877">
                  <c:v>32.807369999999999</c:v>
                </c:pt>
                <c:pt idx="7878">
                  <c:v>32.807575</c:v>
                </c:pt>
                <c:pt idx="7879">
                  <c:v>32.807586999999998</c:v>
                </c:pt>
                <c:pt idx="7880">
                  <c:v>32.807589999999998</c:v>
                </c:pt>
                <c:pt idx="7881">
                  <c:v>32.807940000000002</c:v>
                </c:pt>
                <c:pt idx="7882">
                  <c:v>32.80836</c:v>
                </c:pt>
                <c:pt idx="7883">
                  <c:v>32.808459999999997</c:v>
                </c:pt>
                <c:pt idx="7884">
                  <c:v>32.80856</c:v>
                </c:pt>
                <c:pt idx="7885">
                  <c:v>32.808622999999997</c:v>
                </c:pt>
                <c:pt idx="7886">
                  <c:v>32.809010000000001</c:v>
                </c:pt>
                <c:pt idx="7887">
                  <c:v>32.809019000000013</c:v>
                </c:pt>
                <c:pt idx="7888">
                  <c:v>32.809190000000001</c:v>
                </c:pt>
                <c:pt idx="7889">
                  <c:v>32.809229999999999</c:v>
                </c:pt>
                <c:pt idx="7890">
                  <c:v>32.809240000000003</c:v>
                </c:pt>
                <c:pt idx="7891">
                  <c:v>32.809570000000001</c:v>
                </c:pt>
                <c:pt idx="7892">
                  <c:v>32.809579999999997</c:v>
                </c:pt>
                <c:pt idx="7893">
                  <c:v>32.809750000000001</c:v>
                </c:pt>
                <c:pt idx="7894">
                  <c:v>32.80986</c:v>
                </c:pt>
                <c:pt idx="7895">
                  <c:v>32.81</c:v>
                </c:pt>
                <c:pt idx="7896">
                  <c:v>32.810330999999998</c:v>
                </c:pt>
                <c:pt idx="7897">
                  <c:v>32.810361999999998</c:v>
                </c:pt>
                <c:pt idx="7898">
                  <c:v>32.810476000000001</c:v>
                </c:pt>
                <c:pt idx="7899">
                  <c:v>32.811051999999997</c:v>
                </c:pt>
                <c:pt idx="7900">
                  <c:v>32.811100000000003</c:v>
                </c:pt>
                <c:pt idx="7901">
                  <c:v>32.811606999999988</c:v>
                </c:pt>
                <c:pt idx="7902">
                  <c:v>32.812330000000003</c:v>
                </c:pt>
                <c:pt idx="7903">
                  <c:v>32.812345000000001</c:v>
                </c:pt>
                <c:pt idx="7904">
                  <c:v>32.812441</c:v>
                </c:pt>
                <c:pt idx="7905">
                  <c:v>32.812510000000003</c:v>
                </c:pt>
                <c:pt idx="7906">
                  <c:v>32.812570000000001</c:v>
                </c:pt>
                <c:pt idx="7907">
                  <c:v>32.812801999999998</c:v>
                </c:pt>
                <c:pt idx="7908">
                  <c:v>32.812812000000001</c:v>
                </c:pt>
                <c:pt idx="7909">
                  <c:v>32.812884999999987</c:v>
                </c:pt>
                <c:pt idx="7910">
                  <c:v>32.812894999999997</c:v>
                </c:pt>
                <c:pt idx="7911">
                  <c:v>32.813051000000002</c:v>
                </c:pt>
                <c:pt idx="7912">
                  <c:v>32.813076000000002</c:v>
                </c:pt>
                <c:pt idx="7913">
                  <c:v>32.813314000000013</c:v>
                </c:pt>
                <c:pt idx="7914">
                  <c:v>32.813330000000001</c:v>
                </c:pt>
                <c:pt idx="7915">
                  <c:v>32.813400000000001</c:v>
                </c:pt>
                <c:pt idx="7916">
                  <c:v>32.813869999999987</c:v>
                </c:pt>
                <c:pt idx="7917">
                  <c:v>32.813872000000003</c:v>
                </c:pt>
                <c:pt idx="7918">
                  <c:v>32.813903000000003</c:v>
                </c:pt>
                <c:pt idx="7919">
                  <c:v>32.813986</c:v>
                </c:pt>
                <c:pt idx="7920">
                  <c:v>32.814059999999998</c:v>
                </c:pt>
                <c:pt idx="7921">
                  <c:v>32.814185999999999</c:v>
                </c:pt>
                <c:pt idx="7922">
                  <c:v>32.814204999999987</c:v>
                </c:pt>
                <c:pt idx="7923">
                  <c:v>32.814520000000002</c:v>
                </c:pt>
                <c:pt idx="7924">
                  <c:v>32.814599999999999</c:v>
                </c:pt>
                <c:pt idx="7925">
                  <c:v>32.814629999999987</c:v>
                </c:pt>
                <c:pt idx="7926">
                  <c:v>32.814816999999998</c:v>
                </c:pt>
                <c:pt idx="7927">
                  <c:v>32.814829999999994</c:v>
                </c:pt>
                <c:pt idx="7928">
                  <c:v>32.814928999999999</c:v>
                </c:pt>
                <c:pt idx="7929">
                  <c:v>32.814928999999999</c:v>
                </c:pt>
                <c:pt idx="7930">
                  <c:v>32.814928999999999</c:v>
                </c:pt>
                <c:pt idx="7931">
                  <c:v>32.814928999999999</c:v>
                </c:pt>
                <c:pt idx="7932">
                  <c:v>32.814928999999999</c:v>
                </c:pt>
                <c:pt idx="7933">
                  <c:v>32.814928999999999</c:v>
                </c:pt>
                <c:pt idx="7934">
                  <c:v>32.814928999999999</c:v>
                </c:pt>
                <c:pt idx="7935">
                  <c:v>32.814928999999999</c:v>
                </c:pt>
                <c:pt idx="7936">
                  <c:v>32.814928999999999</c:v>
                </c:pt>
                <c:pt idx="7937">
                  <c:v>32.815041999999998</c:v>
                </c:pt>
                <c:pt idx="7938">
                  <c:v>32.815344000000003</c:v>
                </c:pt>
                <c:pt idx="7939">
                  <c:v>32.815469999999998</c:v>
                </c:pt>
                <c:pt idx="7940">
                  <c:v>32.815489999999997</c:v>
                </c:pt>
                <c:pt idx="7941">
                  <c:v>32.815600000000003</c:v>
                </c:pt>
                <c:pt idx="7942">
                  <c:v>32.815651000000003</c:v>
                </c:pt>
                <c:pt idx="7943">
                  <c:v>32.815854999999999</c:v>
                </c:pt>
                <c:pt idx="7944">
                  <c:v>32.815945999999997</c:v>
                </c:pt>
                <c:pt idx="7945">
                  <c:v>32.816099999999999</c:v>
                </c:pt>
                <c:pt idx="7946">
                  <c:v>32.816099999999999</c:v>
                </c:pt>
                <c:pt idx="7947">
                  <c:v>32.816099999999999</c:v>
                </c:pt>
                <c:pt idx="7948">
                  <c:v>32.816299999999998</c:v>
                </c:pt>
                <c:pt idx="7949">
                  <c:v>32.816839999999999</c:v>
                </c:pt>
                <c:pt idx="7950">
                  <c:v>32.817303000000003</c:v>
                </c:pt>
                <c:pt idx="7951">
                  <c:v>32.817459999999997</c:v>
                </c:pt>
                <c:pt idx="7952">
                  <c:v>32.817711000000003</c:v>
                </c:pt>
                <c:pt idx="7953">
                  <c:v>32.817841999999992</c:v>
                </c:pt>
                <c:pt idx="7954">
                  <c:v>32.818280000000001</c:v>
                </c:pt>
                <c:pt idx="7955">
                  <c:v>32.818421999999998</c:v>
                </c:pt>
                <c:pt idx="7956">
                  <c:v>32.818638999999997</c:v>
                </c:pt>
                <c:pt idx="7957">
                  <c:v>32.818840000000002</c:v>
                </c:pt>
                <c:pt idx="7958">
                  <c:v>32.819251999999999</c:v>
                </c:pt>
                <c:pt idx="7959">
                  <c:v>32.819486999999988</c:v>
                </c:pt>
                <c:pt idx="7960">
                  <c:v>32.81955</c:v>
                </c:pt>
                <c:pt idx="7961">
                  <c:v>32.819569999999999</c:v>
                </c:pt>
                <c:pt idx="7962">
                  <c:v>32.819583000000002</c:v>
                </c:pt>
                <c:pt idx="7963">
                  <c:v>32.819629999999997</c:v>
                </c:pt>
                <c:pt idx="7964">
                  <c:v>32.820008000000001</c:v>
                </c:pt>
                <c:pt idx="7965">
                  <c:v>32.820311000000011</c:v>
                </c:pt>
                <c:pt idx="7966">
                  <c:v>32.820321999999997</c:v>
                </c:pt>
                <c:pt idx="7967">
                  <c:v>32.820329999999998</c:v>
                </c:pt>
                <c:pt idx="7968">
                  <c:v>32.820774</c:v>
                </c:pt>
                <c:pt idx="7969">
                  <c:v>32.820950000000003</c:v>
                </c:pt>
                <c:pt idx="7970">
                  <c:v>32.821191000000013</c:v>
                </c:pt>
                <c:pt idx="7971">
                  <c:v>32.821240000000003</c:v>
                </c:pt>
                <c:pt idx="7972">
                  <c:v>32.821241999999998</c:v>
                </c:pt>
                <c:pt idx="7973">
                  <c:v>32.821489999999997</c:v>
                </c:pt>
                <c:pt idx="7974">
                  <c:v>32.82152</c:v>
                </c:pt>
                <c:pt idx="7975">
                  <c:v>32.821979000000013</c:v>
                </c:pt>
                <c:pt idx="7976">
                  <c:v>32.822015</c:v>
                </c:pt>
                <c:pt idx="7977">
                  <c:v>32.822341999999999</c:v>
                </c:pt>
                <c:pt idx="7978">
                  <c:v>32.822409999999998</c:v>
                </c:pt>
                <c:pt idx="7979">
                  <c:v>32.822654999999997</c:v>
                </c:pt>
                <c:pt idx="7980">
                  <c:v>32.822690000000001</c:v>
                </c:pt>
                <c:pt idx="7981">
                  <c:v>32.823009999999996</c:v>
                </c:pt>
                <c:pt idx="7982">
                  <c:v>32.823129999999999</c:v>
                </c:pt>
                <c:pt idx="7983">
                  <c:v>32.823247000000002</c:v>
                </c:pt>
                <c:pt idx="7984">
                  <c:v>32.823495000000001</c:v>
                </c:pt>
                <c:pt idx="7985">
                  <c:v>32.823736000000011</c:v>
                </c:pt>
                <c:pt idx="7986">
                  <c:v>32.823749999999997</c:v>
                </c:pt>
                <c:pt idx="7987">
                  <c:v>32.823769000000013</c:v>
                </c:pt>
                <c:pt idx="7988">
                  <c:v>32.823810000000002</c:v>
                </c:pt>
                <c:pt idx="7989">
                  <c:v>32.824066000000002</c:v>
                </c:pt>
                <c:pt idx="7990">
                  <c:v>32.824103000000001</c:v>
                </c:pt>
                <c:pt idx="7991">
                  <c:v>32.824199999999998</c:v>
                </c:pt>
                <c:pt idx="7992">
                  <c:v>32.824269999999999</c:v>
                </c:pt>
                <c:pt idx="7993">
                  <c:v>32.824300000000001</c:v>
                </c:pt>
                <c:pt idx="7994">
                  <c:v>32.824409000000003</c:v>
                </c:pt>
                <c:pt idx="7995">
                  <c:v>32.824740000000013</c:v>
                </c:pt>
                <c:pt idx="7996">
                  <c:v>32.825189999999999</c:v>
                </c:pt>
                <c:pt idx="7997">
                  <c:v>32.826749999999997</c:v>
                </c:pt>
                <c:pt idx="7998">
                  <c:v>32.826839999999997</c:v>
                </c:pt>
                <c:pt idx="7999">
                  <c:v>32.82685</c:v>
                </c:pt>
                <c:pt idx="8000">
                  <c:v>32.826889999999999</c:v>
                </c:pt>
                <c:pt idx="8001">
                  <c:v>32.826949999999997</c:v>
                </c:pt>
                <c:pt idx="8002">
                  <c:v>32.827154999999998</c:v>
                </c:pt>
                <c:pt idx="8003">
                  <c:v>32.827224000000001</c:v>
                </c:pt>
                <c:pt idx="8004">
                  <c:v>32.827419999999996</c:v>
                </c:pt>
                <c:pt idx="8005">
                  <c:v>32.827599999999997</c:v>
                </c:pt>
                <c:pt idx="8006">
                  <c:v>32.8277</c:v>
                </c:pt>
                <c:pt idx="8007">
                  <c:v>32.827750000000002</c:v>
                </c:pt>
                <c:pt idx="8008">
                  <c:v>32.828169000000003</c:v>
                </c:pt>
                <c:pt idx="8009">
                  <c:v>32.828360000000011</c:v>
                </c:pt>
                <c:pt idx="8010">
                  <c:v>32.828784000000013</c:v>
                </c:pt>
                <c:pt idx="8011">
                  <c:v>32.829099999999997</c:v>
                </c:pt>
                <c:pt idx="8012">
                  <c:v>32.83005</c:v>
                </c:pt>
                <c:pt idx="8013">
                  <c:v>32.830365999999998</c:v>
                </c:pt>
                <c:pt idx="8014">
                  <c:v>32.830368999999997</c:v>
                </c:pt>
                <c:pt idx="8015">
                  <c:v>32.831000000000003</c:v>
                </c:pt>
                <c:pt idx="8016">
                  <c:v>32.831000000000003</c:v>
                </c:pt>
                <c:pt idx="8017">
                  <c:v>32.831699999999998</c:v>
                </c:pt>
                <c:pt idx="8018">
                  <c:v>32.831961</c:v>
                </c:pt>
                <c:pt idx="8019">
                  <c:v>32.832180000000001</c:v>
                </c:pt>
                <c:pt idx="8020">
                  <c:v>32.832360000000001</c:v>
                </c:pt>
                <c:pt idx="8021">
                  <c:v>32.833199999999998</c:v>
                </c:pt>
                <c:pt idx="8022">
                  <c:v>32.834240000000001</c:v>
                </c:pt>
                <c:pt idx="8023">
                  <c:v>32.834286999999989</c:v>
                </c:pt>
                <c:pt idx="8024">
                  <c:v>32.834600000000002</c:v>
                </c:pt>
                <c:pt idx="8025">
                  <c:v>32.83493</c:v>
                </c:pt>
                <c:pt idx="8026">
                  <c:v>32.835117000000011</c:v>
                </c:pt>
                <c:pt idx="8027">
                  <c:v>32.835230000000003</c:v>
                </c:pt>
                <c:pt idx="8028">
                  <c:v>32.835520000000002</c:v>
                </c:pt>
                <c:pt idx="8029">
                  <c:v>32.83558</c:v>
                </c:pt>
                <c:pt idx="8030">
                  <c:v>32.836019999999998</c:v>
                </c:pt>
                <c:pt idx="8031">
                  <c:v>32.836260000000003</c:v>
                </c:pt>
                <c:pt idx="8032">
                  <c:v>32.836772000000003</c:v>
                </c:pt>
                <c:pt idx="8033">
                  <c:v>32.837029999999999</c:v>
                </c:pt>
                <c:pt idx="8034">
                  <c:v>32.837248000000002</c:v>
                </c:pt>
                <c:pt idx="8035">
                  <c:v>32.837389999999999</c:v>
                </c:pt>
                <c:pt idx="8036">
                  <c:v>32.837665999999999</c:v>
                </c:pt>
                <c:pt idx="8037">
                  <c:v>32.837733</c:v>
                </c:pt>
                <c:pt idx="8038">
                  <c:v>32.837969999999999</c:v>
                </c:pt>
                <c:pt idx="8039">
                  <c:v>32.838000000000001</c:v>
                </c:pt>
                <c:pt idx="8040">
                  <c:v>32.838006999999998</c:v>
                </c:pt>
                <c:pt idx="8041">
                  <c:v>32.838009999999997</c:v>
                </c:pt>
                <c:pt idx="8042">
                  <c:v>32.838259000000001</c:v>
                </c:pt>
                <c:pt idx="8043">
                  <c:v>32.838679000000013</c:v>
                </c:pt>
                <c:pt idx="8044">
                  <c:v>32.838737000000002</c:v>
                </c:pt>
                <c:pt idx="8045">
                  <c:v>32.838757000000001</c:v>
                </c:pt>
                <c:pt idx="8046">
                  <c:v>32.838769999999997</c:v>
                </c:pt>
                <c:pt idx="8047">
                  <c:v>32.838769999999997</c:v>
                </c:pt>
                <c:pt idx="8048">
                  <c:v>32.838980000000006</c:v>
                </c:pt>
                <c:pt idx="8049">
                  <c:v>32.839030000000001</c:v>
                </c:pt>
                <c:pt idx="8050">
                  <c:v>32.839410000000001</c:v>
                </c:pt>
                <c:pt idx="8051">
                  <c:v>32.839599999999997</c:v>
                </c:pt>
                <c:pt idx="8052">
                  <c:v>32.839680000000001</c:v>
                </c:pt>
                <c:pt idx="8053">
                  <c:v>32.839680000000001</c:v>
                </c:pt>
                <c:pt idx="8054">
                  <c:v>32.839680000000001</c:v>
                </c:pt>
                <c:pt idx="8055">
                  <c:v>32.840150000000001</c:v>
                </c:pt>
                <c:pt idx="8056">
                  <c:v>32.840403000000002</c:v>
                </c:pt>
                <c:pt idx="8057">
                  <c:v>32.84046</c:v>
                </c:pt>
                <c:pt idx="8058">
                  <c:v>32.84055</c:v>
                </c:pt>
                <c:pt idx="8059">
                  <c:v>32.840589999999999</c:v>
                </c:pt>
                <c:pt idx="8060">
                  <c:v>32.840683999999989</c:v>
                </c:pt>
                <c:pt idx="8061">
                  <c:v>32.840910000000001</c:v>
                </c:pt>
                <c:pt idx="8062">
                  <c:v>32.840919999999997</c:v>
                </c:pt>
                <c:pt idx="8063">
                  <c:v>32.841230000000003</c:v>
                </c:pt>
                <c:pt idx="8064">
                  <c:v>32.841720000000002</c:v>
                </c:pt>
                <c:pt idx="8065">
                  <c:v>32.841740000000001</c:v>
                </c:pt>
                <c:pt idx="8066">
                  <c:v>32.842073000000013</c:v>
                </c:pt>
                <c:pt idx="8067">
                  <c:v>32.842638000000001</c:v>
                </c:pt>
                <c:pt idx="8068">
                  <c:v>32.843887999999993</c:v>
                </c:pt>
                <c:pt idx="8069">
                  <c:v>32.844279999999998</c:v>
                </c:pt>
                <c:pt idx="8070">
                  <c:v>32.84496</c:v>
                </c:pt>
                <c:pt idx="8071">
                  <c:v>32.845027999999999</c:v>
                </c:pt>
                <c:pt idx="8072">
                  <c:v>32.845349000000013</c:v>
                </c:pt>
                <c:pt idx="8073">
                  <c:v>32.845945999999998</c:v>
                </c:pt>
                <c:pt idx="8074">
                  <c:v>32.846068000000002</c:v>
                </c:pt>
                <c:pt idx="8075">
                  <c:v>32.846899999999998</c:v>
                </c:pt>
                <c:pt idx="8076">
                  <c:v>32.848930000000003</c:v>
                </c:pt>
                <c:pt idx="8077">
                  <c:v>32.849060000000001</c:v>
                </c:pt>
                <c:pt idx="8078">
                  <c:v>32.85031</c:v>
                </c:pt>
                <c:pt idx="8079">
                  <c:v>32.850480999999988</c:v>
                </c:pt>
                <c:pt idx="8080">
                  <c:v>32.851340999999998</c:v>
                </c:pt>
                <c:pt idx="8081">
                  <c:v>32.851469999999992</c:v>
                </c:pt>
                <c:pt idx="8082">
                  <c:v>32.85148499999999</c:v>
                </c:pt>
                <c:pt idx="8083">
                  <c:v>32.852350000000001</c:v>
                </c:pt>
                <c:pt idx="8084">
                  <c:v>32.853296999999998</c:v>
                </c:pt>
                <c:pt idx="8085">
                  <c:v>32.854058999999999</c:v>
                </c:pt>
                <c:pt idx="8086">
                  <c:v>32.854224999999992</c:v>
                </c:pt>
                <c:pt idx="8087">
                  <c:v>32.854370000000003</c:v>
                </c:pt>
                <c:pt idx="8088">
                  <c:v>32.854659999999988</c:v>
                </c:pt>
                <c:pt idx="8089">
                  <c:v>32.855919999999998</c:v>
                </c:pt>
                <c:pt idx="8090">
                  <c:v>32.856431000000001</c:v>
                </c:pt>
                <c:pt idx="8091">
                  <c:v>32.856484999999992</c:v>
                </c:pt>
                <c:pt idx="8092">
                  <c:v>32.857320000000001</c:v>
                </c:pt>
                <c:pt idx="8093">
                  <c:v>32.857789999999987</c:v>
                </c:pt>
                <c:pt idx="8094">
                  <c:v>32.85801</c:v>
                </c:pt>
                <c:pt idx="8095">
                  <c:v>32.858392000000002</c:v>
                </c:pt>
                <c:pt idx="8096">
                  <c:v>32.85857</c:v>
                </c:pt>
                <c:pt idx="8097">
                  <c:v>32.85877</c:v>
                </c:pt>
                <c:pt idx="8098">
                  <c:v>32.858829999999998</c:v>
                </c:pt>
                <c:pt idx="8099">
                  <c:v>32.859430000000003</c:v>
                </c:pt>
                <c:pt idx="8100">
                  <c:v>32.860149999999997</c:v>
                </c:pt>
                <c:pt idx="8101">
                  <c:v>32.860705000000003</c:v>
                </c:pt>
                <c:pt idx="8102">
                  <c:v>32.860799</c:v>
                </c:pt>
                <c:pt idx="8103">
                  <c:v>32.861039000000012</c:v>
                </c:pt>
                <c:pt idx="8104">
                  <c:v>32.862360000000002</c:v>
                </c:pt>
                <c:pt idx="8105">
                  <c:v>32.862716000000013</c:v>
                </c:pt>
                <c:pt idx="8106">
                  <c:v>32.86298</c:v>
                </c:pt>
                <c:pt idx="8107">
                  <c:v>32.863433000000001</c:v>
                </c:pt>
                <c:pt idx="8108">
                  <c:v>32.863622999999997</c:v>
                </c:pt>
                <c:pt idx="8109">
                  <c:v>32.863934</c:v>
                </c:pt>
                <c:pt idx="8110">
                  <c:v>32.864350000000002</c:v>
                </c:pt>
                <c:pt idx="8111">
                  <c:v>32.864620000000002</c:v>
                </c:pt>
                <c:pt idx="8112">
                  <c:v>32.864654999999999</c:v>
                </c:pt>
                <c:pt idx="8113">
                  <c:v>32.864719000000001</c:v>
                </c:pt>
                <c:pt idx="8114">
                  <c:v>32.864725</c:v>
                </c:pt>
                <c:pt idx="8115">
                  <c:v>32.864919999999998</c:v>
                </c:pt>
                <c:pt idx="8116">
                  <c:v>32.864935000000003</c:v>
                </c:pt>
                <c:pt idx="8117">
                  <c:v>32.865000000000002</c:v>
                </c:pt>
                <c:pt idx="8118">
                  <c:v>32.865136</c:v>
                </c:pt>
                <c:pt idx="8119">
                  <c:v>32.865409999999997</c:v>
                </c:pt>
                <c:pt idx="8120">
                  <c:v>32.865480000000012</c:v>
                </c:pt>
                <c:pt idx="8121">
                  <c:v>32.865665999999997</c:v>
                </c:pt>
                <c:pt idx="8122">
                  <c:v>32.865665999999997</c:v>
                </c:pt>
                <c:pt idx="8123">
                  <c:v>32.865665999999997</c:v>
                </c:pt>
                <c:pt idx="8124">
                  <c:v>32.865665999999997</c:v>
                </c:pt>
                <c:pt idx="8125">
                  <c:v>32.865665999999997</c:v>
                </c:pt>
                <c:pt idx="8126">
                  <c:v>32.865665999999997</c:v>
                </c:pt>
                <c:pt idx="8127">
                  <c:v>32.865665999999997</c:v>
                </c:pt>
                <c:pt idx="8128">
                  <c:v>32.865665999999997</c:v>
                </c:pt>
                <c:pt idx="8129">
                  <c:v>32.865665999999997</c:v>
                </c:pt>
                <c:pt idx="8130">
                  <c:v>32.865665999999997</c:v>
                </c:pt>
                <c:pt idx="8131">
                  <c:v>32.865665999999997</c:v>
                </c:pt>
                <c:pt idx="8132">
                  <c:v>32.865665999999997</c:v>
                </c:pt>
                <c:pt idx="8133">
                  <c:v>32.865665999999997</c:v>
                </c:pt>
                <c:pt idx="8134">
                  <c:v>32.865665999999997</c:v>
                </c:pt>
                <c:pt idx="8135">
                  <c:v>32.865665999999997</c:v>
                </c:pt>
                <c:pt idx="8136">
                  <c:v>32.865665999999997</c:v>
                </c:pt>
                <c:pt idx="8137">
                  <c:v>32.865665999999997</c:v>
                </c:pt>
                <c:pt idx="8138">
                  <c:v>32.865665999999997</c:v>
                </c:pt>
                <c:pt idx="8139">
                  <c:v>32.865665999999997</c:v>
                </c:pt>
                <c:pt idx="8140">
                  <c:v>32.865665999999997</c:v>
                </c:pt>
                <c:pt idx="8141">
                  <c:v>32.865665999999997</c:v>
                </c:pt>
                <c:pt idx="8142">
                  <c:v>32.865665999999997</c:v>
                </c:pt>
                <c:pt idx="8143">
                  <c:v>32.865665999999997</c:v>
                </c:pt>
                <c:pt idx="8144">
                  <c:v>32.865665999999997</c:v>
                </c:pt>
                <c:pt idx="8145">
                  <c:v>32.865665999999997</c:v>
                </c:pt>
                <c:pt idx="8146">
                  <c:v>32.865665999999997</c:v>
                </c:pt>
                <c:pt idx="8147">
                  <c:v>32.865665999999997</c:v>
                </c:pt>
                <c:pt idx="8148">
                  <c:v>32.865665999999997</c:v>
                </c:pt>
                <c:pt idx="8149">
                  <c:v>32.865665999999997</c:v>
                </c:pt>
                <c:pt idx="8150">
                  <c:v>32.865665999999997</c:v>
                </c:pt>
                <c:pt idx="8151">
                  <c:v>32.865665999999997</c:v>
                </c:pt>
                <c:pt idx="8152">
                  <c:v>32.865665999999997</c:v>
                </c:pt>
                <c:pt idx="8153">
                  <c:v>32.865665999999997</c:v>
                </c:pt>
                <c:pt idx="8154">
                  <c:v>32.865665999999997</c:v>
                </c:pt>
                <c:pt idx="8155">
                  <c:v>32.865665999999997</c:v>
                </c:pt>
                <c:pt idx="8156">
                  <c:v>32.865665999999997</c:v>
                </c:pt>
                <c:pt idx="8157">
                  <c:v>32.865665999999997</c:v>
                </c:pt>
                <c:pt idx="8158">
                  <c:v>32.865665999999997</c:v>
                </c:pt>
                <c:pt idx="8159">
                  <c:v>32.865665999999997</c:v>
                </c:pt>
                <c:pt idx="8160">
                  <c:v>32.865665999999997</c:v>
                </c:pt>
                <c:pt idx="8161">
                  <c:v>32.865665999999997</c:v>
                </c:pt>
                <c:pt idx="8162">
                  <c:v>32.865665999999997</c:v>
                </c:pt>
                <c:pt idx="8163">
                  <c:v>32.865665999999997</c:v>
                </c:pt>
                <c:pt idx="8164">
                  <c:v>32.865665999999997</c:v>
                </c:pt>
                <c:pt idx="8165">
                  <c:v>32.865665999999997</c:v>
                </c:pt>
                <c:pt idx="8166">
                  <c:v>32.865665999999997</c:v>
                </c:pt>
                <c:pt idx="8167">
                  <c:v>32.865665999999997</c:v>
                </c:pt>
                <c:pt idx="8168">
                  <c:v>32.865665999999997</c:v>
                </c:pt>
                <c:pt idx="8169">
                  <c:v>32.865665999999997</c:v>
                </c:pt>
                <c:pt idx="8170">
                  <c:v>32.865665999999997</c:v>
                </c:pt>
                <c:pt idx="8171">
                  <c:v>32.865665999999997</c:v>
                </c:pt>
                <c:pt idx="8172">
                  <c:v>32.865665999999997</c:v>
                </c:pt>
                <c:pt idx="8173">
                  <c:v>32.865665999999997</c:v>
                </c:pt>
                <c:pt idx="8174">
                  <c:v>32.865665999999997</c:v>
                </c:pt>
                <c:pt idx="8175">
                  <c:v>32.865665999999997</c:v>
                </c:pt>
                <c:pt idx="8176">
                  <c:v>32.865665999999997</c:v>
                </c:pt>
                <c:pt idx="8177">
                  <c:v>32.865665999999997</c:v>
                </c:pt>
                <c:pt idx="8178">
                  <c:v>32.865665999999997</c:v>
                </c:pt>
                <c:pt idx="8179">
                  <c:v>32.865665999999997</c:v>
                </c:pt>
                <c:pt idx="8180">
                  <c:v>32.865665999999997</c:v>
                </c:pt>
                <c:pt idx="8181">
                  <c:v>32.865665999999997</c:v>
                </c:pt>
                <c:pt idx="8182">
                  <c:v>32.865665999999997</c:v>
                </c:pt>
                <c:pt idx="8183">
                  <c:v>32.865665999999997</c:v>
                </c:pt>
                <c:pt idx="8184">
                  <c:v>32.865665999999997</c:v>
                </c:pt>
                <c:pt idx="8185">
                  <c:v>32.865665999999997</c:v>
                </c:pt>
                <c:pt idx="8186">
                  <c:v>32.865665999999997</c:v>
                </c:pt>
                <c:pt idx="8187">
                  <c:v>32.865665999999997</c:v>
                </c:pt>
                <c:pt idx="8188">
                  <c:v>32.865665999999997</c:v>
                </c:pt>
                <c:pt idx="8189">
                  <c:v>32.865665999999997</c:v>
                </c:pt>
                <c:pt idx="8190">
                  <c:v>32.865670000000001</c:v>
                </c:pt>
                <c:pt idx="8191">
                  <c:v>32.866109999999999</c:v>
                </c:pt>
                <c:pt idx="8192">
                  <c:v>32.867260000000002</c:v>
                </c:pt>
                <c:pt idx="8193">
                  <c:v>32.867320000000007</c:v>
                </c:pt>
                <c:pt idx="8194">
                  <c:v>32.867429999999999</c:v>
                </c:pt>
                <c:pt idx="8195">
                  <c:v>32.867454000000002</c:v>
                </c:pt>
                <c:pt idx="8196">
                  <c:v>32.86786</c:v>
                </c:pt>
                <c:pt idx="8197">
                  <c:v>32.868020000000001</c:v>
                </c:pt>
                <c:pt idx="8198">
                  <c:v>32.868429999999996</c:v>
                </c:pt>
                <c:pt idx="8199">
                  <c:v>32.868490000000001</c:v>
                </c:pt>
                <c:pt idx="8200">
                  <c:v>32.868940000000002</c:v>
                </c:pt>
                <c:pt idx="8201">
                  <c:v>32.869197999999997</c:v>
                </c:pt>
                <c:pt idx="8202">
                  <c:v>32.870540000000013</c:v>
                </c:pt>
                <c:pt idx="8203">
                  <c:v>32.870558000000003</c:v>
                </c:pt>
                <c:pt idx="8204">
                  <c:v>32.870629999999998</c:v>
                </c:pt>
                <c:pt idx="8205">
                  <c:v>32.870840000000001</c:v>
                </c:pt>
                <c:pt idx="8206">
                  <c:v>32.871023000000001</c:v>
                </c:pt>
                <c:pt idx="8207">
                  <c:v>32.871569999999998</c:v>
                </c:pt>
                <c:pt idx="8208">
                  <c:v>32.871930999999996</c:v>
                </c:pt>
                <c:pt idx="8209">
                  <c:v>32.872342000000003</c:v>
                </c:pt>
                <c:pt idx="8210">
                  <c:v>32.872411</c:v>
                </c:pt>
                <c:pt idx="8211">
                  <c:v>32.87256</c:v>
                </c:pt>
                <c:pt idx="8212">
                  <c:v>32.872574999999998</c:v>
                </c:pt>
                <c:pt idx="8213">
                  <c:v>32.873280000000001</c:v>
                </c:pt>
                <c:pt idx="8214">
                  <c:v>32.873648000000003</c:v>
                </c:pt>
                <c:pt idx="8215">
                  <c:v>32.873913000000002</c:v>
                </c:pt>
                <c:pt idx="8216">
                  <c:v>32.874020000000002</c:v>
                </c:pt>
                <c:pt idx="8217">
                  <c:v>32.874229999999997</c:v>
                </c:pt>
                <c:pt idx="8218">
                  <c:v>32.874299999999998</c:v>
                </c:pt>
                <c:pt idx="8219">
                  <c:v>32.87453</c:v>
                </c:pt>
                <c:pt idx="8220">
                  <c:v>32.874569999999999</c:v>
                </c:pt>
                <c:pt idx="8221">
                  <c:v>32.874775</c:v>
                </c:pt>
                <c:pt idx="8222">
                  <c:v>32.875556000000003</c:v>
                </c:pt>
                <c:pt idx="8223">
                  <c:v>32.87556</c:v>
                </c:pt>
                <c:pt idx="8224">
                  <c:v>32.875743</c:v>
                </c:pt>
                <c:pt idx="8225">
                  <c:v>32.876720000000013</c:v>
                </c:pt>
                <c:pt idx="8226">
                  <c:v>32.876739000000001</c:v>
                </c:pt>
                <c:pt idx="8227">
                  <c:v>32.876800000000003</c:v>
                </c:pt>
                <c:pt idx="8228">
                  <c:v>32.876930000000002</c:v>
                </c:pt>
                <c:pt idx="8229">
                  <c:v>32.876980000000003</c:v>
                </c:pt>
                <c:pt idx="8230">
                  <c:v>32.877276000000002</c:v>
                </c:pt>
                <c:pt idx="8231">
                  <c:v>32.877316999999998</c:v>
                </c:pt>
                <c:pt idx="8232">
                  <c:v>32.877580000000002</c:v>
                </c:pt>
                <c:pt idx="8233">
                  <c:v>32.877643999999997</c:v>
                </c:pt>
                <c:pt idx="8234">
                  <c:v>32.877814000000001</c:v>
                </c:pt>
                <c:pt idx="8235">
                  <c:v>32.877940000000002</c:v>
                </c:pt>
                <c:pt idx="8236">
                  <c:v>32.877985000000002</c:v>
                </c:pt>
                <c:pt idx="8237">
                  <c:v>32.877987999999988</c:v>
                </c:pt>
                <c:pt idx="8238">
                  <c:v>32.878217999999997</c:v>
                </c:pt>
                <c:pt idx="8239">
                  <c:v>32.87829</c:v>
                </c:pt>
                <c:pt idx="8240">
                  <c:v>32.87829</c:v>
                </c:pt>
                <c:pt idx="8241">
                  <c:v>32.878520000000002</c:v>
                </c:pt>
                <c:pt idx="8242">
                  <c:v>32.878971</c:v>
                </c:pt>
                <c:pt idx="8243">
                  <c:v>32.879153000000002</c:v>
                </c:pt>
                <c:pt idx="8244">
                  <c:v>32.87921</c:v>
                </c:pt>
                <c:pt idx="8245">
                  <c:v>32.879559</c:v>
                </c:pt>
                <c:pt idx="8246">
                  <c:v>32.879800000000003</c:v>
                </c:pt>
                <c:pt idx="8247">
                  <c:v>32.879914999999997</c:v>
                </c:pt>
                <c:pt idx="8248">
                  <c:v>32.880339999999997</c:v>
                </c:pt>
                <c:pt idx="8249">
                  <c:v>32.881335999999997</c:v>
                </c:pt>
                <c:pt idx="8250">
                  <c:v>32.881836</c:v>
                </c:pt>
                <c:pt idx="8251">
                  <c:v>32.881925000000003</c:v>
                </c:pt>
                <c:pt idx="8252">
                  <c:v>32.881976000000002</c:v>
                </c:pt>
                <c:pt idx="8253">
                  <c:v>32.882249999999999</c:v>
                </c:pt>
                <c:pt idx="8254">
                  <c:v>32.882420000000003</c:v>
                </c:pt>
                <c:pt idx="8255">
                  <c:v>32.882460000000002</c:v>
                </c:pt>
                <c:pt idx="8256">
                  <c:v>32.882469999999998</c:v>
                </c:pt>
                <c:pt idx="8257">
                  <c:v>32.883049999999997</c:v>
                </c:pt>
                <c:pt idx="8258">
                  <c:v>32.883220999999999</c:v>
                </c:pt>
                <c:pt idx="8259">
                  <c:v>32.883434000000001</c:v>
                </c:pt>
                <c:pt idx="8260">
                  <c:v>32.88353</c:v>
                </c:pt>
                <c:pt idx="8261">
                  <c:v>32.883560000000003</c:v>
                </c:pt>
                <c:pt idx="8262">
                  <c:v>32.884079999999997</c:v>
                </c:pt>
                <c:pt idx="8263">
                  <c:v>32.884289999999993</c:v>
                </c:pt>
                <c:pt idx="8264">
                  <c:v>32.88438</c:v>
                </c:pt>
                <c:pt idx="8265">
                  <c:v>32.884569999999997</c:v>
                </c:pt>
                <c:pt idx="8266">
                  <c:v>32.885196000000001</c:v>
                </c:pt>
                <c:pt idx="8267">
                  <c:v>32.885340000000006</c:v>
                </c:pt>
                <c:pt idx="8268">
                  <c:v>32.885379999999998</c:v>
                </c:pt>
                <c:pt idx="8269">
                  <c:v>32.885420000000003</c:v>
                </c:pt>
                <c:pt idx="8270">
                  <c:v>32.885770000000001</c:v>
                </c:pt>
                <c:pt idx="8271">
                  <c:v>32.885871000000002</c:v>
                </c:pt>
                <c:pt idx="8272">
                  <c:v>32.886083999999997</c:v>
                </c:pt>
                <c:pt idx="8273">
                  <c:v>32.886094</c:v>
                </c:pt>
                <c:pt idx="8274">
                  <c:v>32.886100999999996</c:v>
                </c:pt>
                <c:pt idx="8275">
                  <c:v>32.886377000000003</c:v>
                </c:pt>
                <c:pt idx="8276">
                  <c:v>32.886379000000012</c:v>
                </c:pt>
                <c:pt idx="8277">
                  <c:v>32.886668999999998</c:v>
                </c:pt>
                <c:pt idx="8278">
                  <c:v>32.886680999999989</c:v>
                </c:pt>
                <c:pt idx="8279">
                  <c:v>32.886769999999999</c:v>
                </c:pt>
                <c:pt idx="8280">
                  <c:v>32.886834</c:v>
                </c:pt>
                <c:pt idx="8281">
                  <c:v>32.887059999999998</c:v>
                </c:pt>
                <c:pt idx="8282">
                  <c:v>32.887079999999997</c:v>
                </c:pt>
                <c:pt idx="8283">
                  <c:v>32.887569999999997</c:v>
                </c:pt>
                <c:pt idx="8284">
                  <c:v>32.887669999999993</c:v>
                </c:pt>
                <c:pt idx="8285">
                  <c:v>32.887879999999988</c:v>
                </c:pt>
                <c:pt idx="8286">
                  <c:v>32.888190000000002</c:v>
                </c:pt>
                <c:pt idx="8287">
                  <c:v>32.888330000000003</c:v>
                </c:pt>
                <c:pt idx="8288">
                  <c:v>32.888534</c:v>
                </c:pt>
                <c:pt idx="8289">
                  <c:v>32.888720000000013</c:v>
                </c:pt>
                <c:pt idx="8290">
                  <c:v>32.888779999999997</c:v>
                </c:pt>
                <c:pt idx="8291">
                  <c:v>32.888840000000002</c:v>
                </c:pt>
                <c:pt idx="8292">
                  <c:v>32.888910000000003</c:v>
                </c:pt>
                <c:pt idx="8293">
                  <c:v>32.889011000000004</c:v>
                </c:pt>
                <c:pt idx="8294">
                  <c:v>32.889020000000002</c:v>
                </c:pt>
                <c:pt idx="8295">
                  <c:v>32.889024999999997</c:v>
                </c:pt>
                <c:pt idx="8296">
                  <c:v>32.889108</c:v>
                </c:pt>
                <c:pt idx="8297">
                  <c:v>32.889215999999998</c:v>
                </c:pt>
                <c:pt idx="8298">
                  <c:v>32.889360000000003</c:v>
                </c:pt>
                <c:pt idx="8299">
                  <c:v>32.889453000000003</c:v>
                </c:pt>
                <c:pt idx="8300">
                  <c:v>32.889539999999997</c:v>
                </c:pt>
                <c:pt idx="8301">
                  <c:v>32.889809999999997</c:v>
                </c:pt>
                <c:pt idx="8302">
                  <c:v>32.889958999999998</c:v>
                </c:pt>
                <c:pt idx="8303">
                  <c:v>32.890074000000013</c:v>
                </c:pt>
                <c:pt idx="8304">
                  <c:v>32.890895</c:v>
                </c:pt>
                <c:pt idx="8305">
                  <c:v>32.891019999999997</c:v>
                </c:pt>
                <c:pt idx="8306">
                  <c:v>32.891056000000013</c:v>
                </c:pt>
                <c:pt idx="8307">
                  <c:v>32.891519000000002</c:v>
                </c:pt>
                <c:pt idx="8308">
                  <c:v>32.89152</c:v>
                </c:pt>
                <c:pt idx="8309">
                  <c:v>32.891523000000007</c:v>
                </c:pt>
                <c:pt idx="8310">
                  <c:v>32.891741000000003</c:v>
                </c:pt>
                <c:pt idx="8311">
                  <c:v>32.891770000000001</c:v>
                </c:pt>
                <c:pt idx="8312">
                  <c:v>32.892857999999997</c:v>
                </c:pt>
                <c:pt idx="8313">
                  <c:v>32.892868</c:v>
                </c:pt>
                <c:pt idx="8314">
                  <c:v>32.892960000000002</c:v>
                </c:pt>
                <c:pt idx="8315">
                  <c:v>32.893126000000002</c:v>
                </c:pt>
                <c:pt idx="8316">
                  <c:v>32.893169999999998</c:v>
                </c:pt>
                <c:pt idx="8317">
                  <c:v>32.893469000000003</c:v>
                </c:pt>
                <c:pt idx="8318">
                  <c:v>32.89349</c:v>
                </c:pt>
                <c:pt idx="8319">
                  <c:v>32.893492000000002</c:v>
                </c:pt>
                <c:pt idx="8320">
                  <c:v>32.893630000000002</c:v>
                </c:pt>
                <c:pt idx="8321">
                  <c:v>32.893700000000003</c:v>
                </c:pt>
                <c:pt idx="8322">
                  <c:v>32.893749999999997</c:v>
                </c:pt>
                <c:pt idx="8323">
                  <c:v>32.893818000000003</c:v>
                </c:pt>
                <c:pt idx="8324">
                  <c:v>32.893966000000013</c:v>
                </c:pt>
                <c:pt idx="8325">
                  <c:v>32.893970000000003</c:v>
                </c:pt>
                <c:pt idx="8326">
                  <c:v>32.894133000000011</c:v>
                </c:pt>
                <c:pt idx="8327">
                  <c:v>32.89425</c:v>
                </c:pt>
                <c:pt idx="8328">
                  <c:v>32.894309</c:v>
                </c:pt>
                <c:pt idx="8329">
                  <c:v>32.894663000000001</c:v>
                </c:pt>
                <c:pt idx="8330">
                  <c:v>32.894920999999997</c:v>
                </c:pt>
                <c:pt idx="8331">
                  <c:v>32.895000000000003</c:v>
                </c:pt>
                <c:pt idx="8332">
                  <c:v>32.895097</c:v>
                </c:pt>
                <c:pt idx="8333">
                  <c:v>32.895147999999999</c:v>
                </c:pt>
                <c:pt idx="8334">
                  <c:v>32.895150000000001</c:v>
                </c:pt>
                <c:pt idx="8335">
                  <c:v>32.89526</c:v>
                </c:pt>
                <c:pt idx="8336">
                  <c:v>32.895262000000002</c:v>
                </c:pt>
                <c:pt idx="8337">
                  <c:v>32.895409999999998</c:v>
                </c:pt>
                <c:pt idx="8338">
                  <c:v>32.895784999999997</c:v>
                </c:pt>
                <c:pt idx="8339">
                  <c:v>32.895797000000002</c:v>
                </c:pt>
                <c:pt idx="8340">
                  <c:v>32.895829000000013</c:v>
                </c:pt>
                <c:pt idx="8341">
                  <c:v>32.895997999999999</c:v>
                </c:pt>
                <c:pt idx="8342">
                  <c:v>32.896000000000001</c:v>
                </c:pt>
                <c:pt idx="8343">
                  <c:v>32.896040000000013</c:v>
                </c:pt>
                <c:pt idx="8344">
                  <c:v>32.896160000000002</c:v>
                </c:pt>
                <c:pt idx="8345">
                  <c:v>32.896591999999998</c:v>
                </c:pt>
                <c:pt idx="8346">
                  <c:v>32.897273000000013</c:v>
                </c:pt>
                <c:pt idx="8347">
                  <c:v>32.897419999999997</c:v>
                </c:pt>
                <c:pt idx="8348">
                  <c:v>32.897534</c:v>
                </c:pt>
                <c:pt idx="8349">
                  <c:v>32.897669999999998</c:v>
                </c:pt>
                <c:pt idx="8350">
                  <c:v>32.897767999999999</c:v>
                </c:pt>
                <c:pt idx="8351">
                  <c:v>32.897849999999998</c:v>
                </c:pt>
                <c:pt idx="8352">
                  <c:v>32.898061000000013</c:v>
                </c:pt>
                <c:pt idx="8353">
                  <c:v>32.89808</c:v>
                </c:pt>
                <c:pt idx="8354">
                  <c:v>32.898130000000002</c:v>
                </c:pt>
                <c:pt idx="8355">
                  <c:v>32.898263</c:v>
                </c:pt>
                <c:pt idx="8356">
                  <c:v>32.898389999999999</c:v>
                </c:pt>
                <c:pt idx="8357">
                  <c:v>32.898520000000012</c:v>
                </c:pt>
                <c:pt idx="8358">
                  <c:v>32.898572000000001</c:v>
                </c:pt>
                <c:pt idx="8359">
                  <c:v>32.898800000000001</c:v>
                </c:pt>
                <c:pt idx="8360">
                  <c:v>32.899082999999997</c:v>
                </c:pt>
                <c:pt idx="8361">
                  <c:v>32.899099999999997</c:v>
                </c:pt>
                <c:pt idx="8362">
                  <c:v>32.89913</c:v>
                </c:pt>
                <c:pt idx="8363">
                  <c:v>32.899271000000013</c:v>
                </c:pt>
                <c:pt idx="8364">
                  <c:v>32.899273000000001</c:v>
                </c:pt>
                <c:pt idx="8365">
                  <c:v>32.899461000000002</c:v>
                </c:pt>
                <c:pt idx="8366">
                  <c:v>32.899472000000003</c:v>
                </c:pt>
                <c:pt idx="8367">
                  <c:v>32.899543000000001</c:v>
                </c:pt>
                <c:pt idx="8368">
                  <c:v>32.899830000000001</c:v>
                </c:pt>
                <c:pt idx="8369">
                  <c:v>32.899909999999998</c:v>
                </c:pt>
                <c:pt idx="8370">
                  <c:v>32.899966000000013</c:v>
                </c:pt>
                <c:pt idx="8371">
                  <c:v>32.900173000000002</c:v>
                </c:pt>
                <c:pt idx="8372">
                  <c:v>32.900210000000001</c:v>
                </c:pt>
                <c:pt idx="8373">
                  <c:v>32.900294000000002</c:v>
                </c:pt>
                <c:pt idx="8374">
                  <c:v>32.900354999999998</c:v>
                </c:pt>
                <c:pt idx="8375">
                  <c:v>32.900660000000002</c:v>
                </c:pt>
                <c:pt idx="8376">
                  <c:v>32.901055999999997</c:v>
                </c:pt>
                <c:pt idx="8377">
                  <c:v>32.901150000000001</c:v>
                </c:pt>
                <c:pt idx="8378">
                  <c:v>32.901330000000002</c:v>
                </c:pt>
                <c:pt idx="8379">
                  <c:v>32.901449999999997</c:v>
                </c:pt>
                <c:pt idx="8380">
                  <c:v>32.901499999999999</c:v>
                </c:pt>
                <c:pt idx="8381">
                  <c:v>32.901879999999998</c:v>
                </c:pt>
                <c:pt idx="8382">
                  <c:v>32.902068999999997</c:v>
                </c:pt>
                <c:pt idx="8383">
                  <c:v>32.902411999999998</c:v>
                </c:pt>
                <c:pt idx="8384">
                  <c:v>32.902509999999999</c:v>
                </c:pt>
                <c:pt idx="8385">
                  <c:v>32.902529999999999</c:v>
                </c:pt>
                <c:pt idx="8386">
                  <c:v>32.902582000000002</c:v>
                </c:pt>
                <c:pt idx="8387">
                  <c:v>32.902679999999997</c:v>
                </c:pt>
                <c:pt idx="8388">
                  <c:v>32.902974</c:v>
                </c:pt>
                <c:pt idx="8389">
                  <c:v>32.903060000000004</c:v>
                </c:pt>
                <c:pt idx="8390">
                  <c:v>32.903239999999997</c:v>
                </c:pt>
                <c:pt idx="8391">
                  <c:v>32.903616999999997</c:v>
                </c:pt>
                <c:pt idx="8392">
                  <c:v>32.903970000000001</c:v>
                </c:pt>
                <c:pt idx="8393">
                  <c:v>32.904221</c:v>
                </c:pt>
                <c:pt idx="8394">
                  <c:v>32.904284999999987</c:v>
                </c:pt>
                <c:pt idx="8395">
                  <c:v>32.904470000000003</c:v>
                </c:pt>
                <c:pt idx="8396">
                  <c:v>32.904508</c:v>
                </c:pt>
                <c:pt idx="8397">
                  <c:v>32.904647999999987</c:v>
                </c:pt>
                <c:pt idx="8398">
                  <c:v>32.904789000000001</c:v>
                </c:pt>
                <c:pt idx="8399">
                  <c:v>32.904871</c:v>
                </c:pt>
                <c:pt idx="8400">
                  <c:v>32.905411999999998</c:v>
                </c:pt>
                <c:pt idx="8401">
                  <c:v>32.905664999999999</c:v>
                </c:pt>
                <c:pt idx="8402">
                  <c:v>32.905757000000001</c:v>
                </c:pt>
                <c:pt idx="8403">
                  <c:v>32.905839</c:v>
                </c:pt>
                <c:pt idx="8404">
                  <c:v>32.905920000000002</c:v>
                </c:pt>
                <c:pt idx="8405">
                  <c:v>32.906061999999999</c:v>
                </c:pt>
                <c:pt idx="8406">
                  <c:v>32.906072000000002</c:v>
                </c:pt>
                <c:pt idx="8407">
                  <c:v>32.906416999999998</c:v>
                </c:pt>
                <c:pt idx="8408">
                  <c:v>32.906463000000002</c:v>
                </c:pt>
                <c:pt idx="8409">
                  <c:v>32.906506999999998</c:v>
                </c:pt>
                <c:pt idx="8410">
                  <c:v>32.906550000000003</c:v>
                </c:pt>
                <c:pt idx="8411">
                  <c:v>32.906737</c:v>
                </c:pt>
                <c:pt idx="8412">
                  <c:v>32.906767000000002</c:v>
                </c:pt>
                <c:pt idx="8413">
                  <c:v>32.906844</c:v>
                </c:pt>
                <c:pt idx="8414">
                  <c:v>32.906986000000003</c:v>
                </c:pt>
                <c:pt idx="8415">
                  <c:v>32.907389999999999</c:v>
                </c:pt>
                <c:pt idx="8416">
                  <c:v>32.907398000000001</c:v>
                </c:pt>
                <c:pt idx="8417">
                  <c:v>32.907530000000001</c:v>
                </c:pt>
                <c:pt idx="8418">
                  <c:v>32.907649999999997</c:v>
                </c:pt>
                <c:pt idx="8419">
                  <c:v>32.907690000000002</c:v>
                </c:pt>
                <c:pt idx="8420">
                  <c:v>32.907698000000003</c:v>
                </c:pt>
                <c:pt idx="8421">
                  <c:v>32.907759000000013</c:v>
                </c:pt>
                <c:pt idx="8422">
                  <c:v>32.907950999999997</c:v>
                </c:pt>
                <c:pt idx="8423">
                  <c:v>32.908174000000002</c:v>
                </c:pt>
                <c:pt idx="8424">
                  <c:v>32.908197999999999</c:v>
                </c:pt>
                <c:pt idx="8425">
                  <c:v>32.908298000000002</c:v>
                </c:pt>
                <c:pt idx="8426">
                  <c:v>32.908468999999997</c:v>
                </c:pt>
                <c:pt idx="8427">
                  <c:v>32.908521</c:v>
                </c:pt>
                <c:pt idx="8428">
                  <c:v>32.90869</c:v>
                </c:pt>
                <c:pt idx="8429">
                  <c:v>32.90878</c:v>
                </c:pt>
                <c:pt idx="8430">
                  <c:v>32.908796000000002</c:v>
                </c:pt>
                <c:pt idx="8431">
                  <c:v>32.909350000000003</c:v>
                </c:pt>
                <c:pt idx="8432">
                  <c:v>32.910187000000001</c:v>
                </c:pt>
                <c:pt idx="8433">
                  <c:v>32.910340000000012</c:v>
                </c:pt>
                <c:pt idx="8434">
                  <c:v>32.910420000000002</c:v>
                </c:pt>
                <c:pt idx="8435">
                  <c:v>32.910739999999997</c:v>
                </c:pt>
                <c:pt idx="8436">
                  <c:v>32.911085999999997</c:v>
                </c:pt>
                <c:pt idx="8437">
                  <c:v>32.911487999999991</c:v>
                </c:pt>
                <c:pt idx="8438">
                  <c:v>32.911670999999998</c:v>
                </c:pt>
                <c:pt idx="8439">
                  <c:v>32.911801999999987</c:v>
                </c:pt>
                <c:pt idx="8440">
                  <c:v>32.912219999999998</c:v>
                </c:pt>
                <c:pt idx="8441">
                  <c:v>32.912357999999998</c:v>
                </c:pt>
                <c:pt idx="8442">
                  <c:v>32.912599999999998</c:v>
                </c:pt>
                <c:pt idx="8443">
                  <c:v>32.912700000000001</c:v>
                </c:pt>
                <c:pt idx="8444">
                  <c:v>32.912911999999999</c:v>
                </c:pt>
                <c:pt idx="8445">
                  <c:v>32.912998000000002</c:v>
                </c:pt>
                <c:pt idx="8446">
                  <c:v>32.913043000000002</c:v>
                </c:pt>
                <c:pt idx="8447">
                  <c:v>32.913080000000001</c:v>
                </c:pt>
                <c:pt idx="8448">
                  <c:v>32.913674999999998</c:v>
                </c:pt>
                <c:pt idx="8449">
                  <c:v>32.913800000000002</c:v>
                </c:pt>
                <c:pt idx="8450">
                  <c:v>32.913809999999998</c:v>
                </c:pt>
                <c:pt idx="8451">
                  <c:v>32.91395</c:v>
                </c:pt>
                <c:pt idx="8452">
                  <c:v>32.914191000000002</c:v>
                </c:pt>
                <c:pt idx="8453">
                  <c:v>32.914790000000004</c:v>
                </c:pt>
                <c:pt idx="8454">
                  <c:v>32.914900000000003</c:v>
                </c:pt>
                <c:pt idx="8455">
                  <c:v>32.915037000000012</c:v>
                </c:pt>
                <c:pt idx="8456">
                  <c:v>32.915064999999998</c:v>
                </c:pt>
                <c:pt idx="8457">
                  <c:v>32.915197000000013</c:v>
                </c:pt>
                <c:pt idx="8458">
                  <c:v>32.915319000000011</c:v>
                </c:pt>
                <c:pt idx="8459">
                  <c:v>32.915529999999997</c:v>
                </c:pt>
                <c:pt idx="8460">
                  <c:v>32.915614000000012</c:v>
                </c:pt>
                <c:pt idx="8461">
                  <c:v>32.91581</c:v>
                </c:pt>
                <c:pt idx="8462">
                  <c:v>32.915868000000003</c:v>
                </c:pt>
                <c:pt idx="8463">
                  <c:v>32.916367999999999</c:v>
                </c:pt>
                <c:pt idx="8464">
                  <c:v>32.916808000000003</c:v>
                </c:pt>
                <c:pt idx="8465">
                  <c:v>32.917859</c:v>
                </c:pt>
                <c:pt idx="8466">
                  <c:v>32.918170000000003</c:v>
                </c:pt>
                <c:pt idx="8467">
                  <c:v>32.918170000000003</c:v>
                </c:pt>
                <c:pt idx="8468">
                  <c:v>32.918909999999997</c:v>
                </c:pt>
                <c:pt idx="8469">
                  <c:v>32.918971999999997</c:v>
                </c:pt>
                <c:pt idx="8470">
                  <c:v>32.91921</c:v>
                </c:pt>
                <c:pt idx="8471">
                  <c:v>32.919561999999999</c:v>
                </c:pt>
                <c:pt idx="8472">
                  <c:v>32.920053000000003</c:v>
                </c:pt>
                <c:pt idx="8473">
                  <c:v>32.920140000000011</c:v>
                </c:pt>
                <c:pt idx="8474">
                  <c:v>32.9208</c:v>
                </c:pt>
                <c:pt idx="8475">
                  <c:v>32.921239999999997</c:v>
                </c:pt>
                <c:pt idx="8476">
                  <c:v>32.921329999999998</c:v>
                </c:pt>
                <c:pt idx="8477">
                  <c:v>32.921439999999997</c:v>
                </c:pt>
                <c:pt idx="8478">
                  <c:v>32.921661999999998</c:v>
                </c:pt>
                <c:pt idx="8479">
                  <c:v>32.922172000000003</c:v>
                </c:pt>
                <c:pt idx="8480">
                  <c:v>32.922398000000001</c:v>
                </c:pt>
                <c:pt idx="8481">
                  <c:v>32.923023000000001</c:v>
                </c:pt>
                <c:pt idx="8482">
                  <c:v>32.923572</c:v>
                </c:pt>
                <c:pt idx="8483">
                  <c:v>32.923864999999999</c:v>
                </c:pt>
                <c:pt idx="8484">
                  <c:v>32.923904999999998</c:v>
                </c:pt>
                <c:pt idx="8485">
                  <c:v>32.924100000000003</c:v>
                </c:pt>
                <c:pt idx="8486">
                  <c:v>32.924698999999997</c:v>
                </c:pt>
                <c:pt idx="8487">
                  <c:v>32.925229999999999</c:v>
                </c:pt>
                <c:pt idx="8488">
                  <c:v>32.925550000000001</c:v>
                </c:pt>
                <c:pt idx="8489">
                  <c:v>32.925749000000003</c:v>
                </c:pt>
                <c:pt idx="8490">
                  <c:v>32.925801999999997</c:v>
                </c:pt>
                <c:pt idx="8491">
                  <c:v>32.925960000000003</c:v>
                </c:pt>
                <c:pt idx="8492">
                  <c:v>32.926280000000013</c:v>
                </c:pt>
                <c:pt idx="8493">
                  <c:v>32.926684999999999</c:v>
                </c:pt>
                <c:pt idx="8494">
                  <c:v>32.926774999999999</c:v>
                </c:pt>
                <c:pt idx="8495">
                  <c:v>32.927320000000002</c:v>
                </c:pt>
                <c:pt idx="8496">
                  <c:v>32.927380000000007</c:v>
                </c:pt>
                <c:pt idx="8497">
                  <c:v>32.928060000000002</c:v>
                </c:pt>
                <c:pt idx="8498">
                  <c:v>32.928085000000003</c:v>
                </c:pt>
                <c:pt idx="8499">
                  <c:v>32.928840000000001</c:v>
                </c:pt>
                <c:pt idx="8500">
                  <c:v>32.929364999999997</c:v>
                </c:pt>
                <c:pt idx="8501">
                  <c:v>32.929430000000011</c:v>
                </c:pt>
                <c:pt idx="8502">
                  <c:v>32.929668999999997</c:v>
                </c:pt>
                <c:pt idx="8503">
                  <c:v>32.929944000000013</c:v>
                </c:pt>
                <c:pt idx="8504">
                  <c:v>32.930570000000003</c:v>
                </c:pt>
                <c:pt idx="8505">
                  <c:v>32.931060000000002</c:v>
                </c:pt>
                <c:pt idx="8506">
                  <c:v>32.931274999999999</c:v>
                </c:pt>
                <c:pt idx="8507">
                  <c:v>32.931489999999997</c:v>
                </c:pt>
                <c:pt idx="8508">
                  <c:v>32.931669999999997</c:v>
                </c:pt>
                <c:pt idx="8509">
                  <c:v>32.931750000000001</c:v>
                </c:pt>
                <c:pt idx="8510">
                  <c:v>32.932189999999999</c:v>
                </c:pt>
                <c:pt idx="8511">
                  <c:v>32.932389999999998</c:v>
                </c:pt>
                <c:pt idx="8512">
                  <c:v>32.932526000000003</c:v>
                </c:pt>
                <c:pt idx="8513">
                  <c:v>32.932600000000001</c:v>
                </c:pt>
                <c:pt idx="8514">
                  <c:v>32.932609999999997</c:v>
                </c:pt>
                <c:pt idx="8515">
                  <c:v>32.932924999999997</c:v>
                </c:pt>
                <c:pt idx="8516">
                  <c:v>32.933153000000011</c:v>
                </c:pt>
                <c:pt idx="8517">
                  <c:v>32.933549999999997</c:v>
                </c:pt>
                <c:pt idx="8518">
                  <c:v>32.933594999999997</c:v>
                </c:pt>
                <c:pt idx="8519">
                  <c:v>32.933600000000013</c:v>
                </c:pt>
                <c:pt idx="8520">
                  <c:v>32.93383</c:v>
                </c:pt>
                <c:pt idx="8521">
                  <c:v>32.933875</c:v>
                </c:pt>
                <c:pt idx="8522">
                  <c:v>32.933980000000012</c:v>
                </c:pt>
                <c:pt idx="8523">
                  <c:v>32.934016</c:v>
                </c:pt>
                <c:pt idx="8524">
                  <c:v>32.934033000000007</c:v>
                </c:pt>
                <c:pt idx="8525">
                  <c:v>32.934199</c:v>
                </c:pt>
                <c:pt idx="8526">
                  <c:v>32.934236000000013</c:v>
                </c:pt>
                <c:pt idx="8527">
                  <c:v>32.934345999999998</c:v>
                </c:pt>
                <c:pt idx="8528">
                  <c:v>32.934534000000014</c:v>
                </c:pt>
                <c:pt idx="8529">
                  <c:v>32.934710000000003</c:v>
                </c:pt>
                <c:pt idx="8530">
                  <c:v>32.93479</c:v>
                </c:pt>
                <c:pt idx="8531">
                  <c:v>32.935219000000011</c:v>
                </c:pt>
                <c:pt idx="8532">
                  <c:v>32.935299999999998</c:v>
                </c:pt>
                <c:pt idx="8533">
                  <c:v>32.935367999999997</c:v>
                </c:pt>
                <c:pt idx="8534">
                  <c:v>32.935650000000003</c:v>
                </c:pt>
                <c:pt idx="8535">
                  <c:v>32.935665</c:v>
                </c:pt>
                <c:pt idx="8536">
                  <c:v>32.935670000000002</c:v>
                </c:pt>
                <c:pt idx="8537">
                  <c:v>32.935721000000001</c:v>
                </c:pt>
                <c:pt idx="8538">
                  <c:v>32.935850000000002</c:v>
                </c:pt>
                <c:pt idx="8539">
                  <c:v>32.935875000000003</c:v>
                </c:pt>
                <c:pt idx="8540">
                  <c:v>32.935920000000003</c:v>
                </c:pt>
                <c:pt idx="8541">
                  <c:v>32.936030000000002</c:v>
                </c:pt>
                <c:pt idx="8542">
                  <c:v>32.936109000000002</c:v>
                </c:pt>
                <c:pt idx="8543">
                  <c:v>32.936121</c:v>
                </c:pt>
                <c:pt idx="8544">
                  <c:v>32.936190000000003</c:v>
                </c:pt>
                <c:pt idx="8545">
                  <c:v>32.936340000000001</c:v>
                </c:pt>
                <c:pt idx="8546">
                  <c:v>32.936451000000012</c:v>
                </c:pt>
                <c:pt idx="8547">
                  <c:v>32.936500000000002</c:v>
                </c:pt>
                <c:pt idx="8548">
                  <c:v>32.936591999999997</c:v>
                </c:pt>
                <c:pt idx="8549">
                  <c:v>32.936603000000012</c:v>
                </c:pt>
                <c:pt idx="8550">
                  <c:v>32.936630000000001</c:v>
                </c:pt>
                <c:pt idx="8551">
                  <c:v>32.936774</c:v>
                </c:pt>
                <c:pt idx="8552">
                  <c:v>32.937179999999998</c:v>
                </c:pt>
                <c:pt idx="8553">
                  <c:v>32.937280000000001</c:v>
                </c:pt>
                <c:pt idx="8554">
                  <c:v>32.937368999999997</c:v>
                </c:pt>
                <c:pt idx="8555">
                  <c:v>32.937579000000007</c:v>
                </c:pt>
                <c:pt idx="8556">
                  <c:v>32.937638999999997</c:v>
                </c:pt>
                <c:pt idx="8557">
                  <c:v>32.937649999999998</c:v>
                </c:pt>
                <c:pt idx="8558">
                  <c:v>32.937891999999998</c:v>
                </c:pt>
                <c:pt idx="8559">
                  <c:v>32.937907000000003</c:v>
                </c:pt>
                <c:pt idx="8560">
                  <c:v>32.938009999999998</c:v>
                </c:pt>
                <c:pt idx="8561">
                  <c:v>32.93826</c:v>
                </c:pt>
                <c:pt idx="8562">
                  <c:v>32.938299999999998</c:v>
                </c:pt>
                <c:pt idx="8563">
                  <c:v>32.93835</c:v>
                </c:pt>
                <c:pt idx="8564">
                  <c:v>32.938569999999999</c:v>
                </c:pt>
                <c:pt idx="8565">
                  <c:v>32.938739000000012</c:v>
                </c:pt>
                <c:pt idx="8566">
                  <c:v>32.938740000000003</c:v>
                </c:pt>
                <c:pt idx="8567">
                  <c:v>32.938891000000012</c:v>
                </c:pt>
                <c:pt idx="8568">
                  <c:v>32.939067000000001</c:v>
                </c:pt>
                <c:pt idx="8569">
                  <c:v>32.93909</c:v>
                </c:pt>
                <c:pt idx="8570">
                  <c:v>32.939120000000003</c:v>
                </c:pt>
                <c:pt idx="8571">
                  <c:v>32.939151000000003</c:v>
                </c:pt>
                <c:pt idx="8572">
                  <c:v>32.939990000000002</c:v>
                </c:pt>
                <c:pt idx="8573">
                  <c:v>32.940019999999997</c:v>
                </c:pt>
                <c:pt idx="8574">
                  <c:v>32.940057000000003</c:v>
                </c:pt>
                <c:pt idx="8575">
                  <c:v>32.940592000000002</c:v>
                </c:pt>
                <c:pt idx="8576">
                  <c:v>32.940600000000003</c:v>
                </c:pt>
                <c:pt idx="8577">
                  <c:v>32.940813000000013</c:v>
                </c:pt>
                <c:pt idx="8578">
                  <c:v>32.940840999999999</c:v>
                </c:pt>
                <c:pt idx="8579">
                  <c:v>32.941339999999997</c:v>
                </c:pt>
                <c:pt idx="8580">
                  <c:v>32.941395</c:v>
                </c:pt>
                <c:pt idx="8581">
                  <c:v>32.941403000000001</c:v>
                </c:pt>
                <c:pt idx="8582">
                  <c:v>32.941454</c:v>
                </c:pt>
                <c:pt idx="8583">
                  <c:v>32.941561</c:v>
                </c:pt>
                <c:pt idx="8584">
                  <c:v>32.941642999999999</c:v>
                </c:pt>
                <c:pt idx="8585">
                  <c:v>32.941690999999999</c:v>
                </c:pt>
                <c:pt idx="8586">
                  <c:v>32.941972999999997</c:v>
                </c:pt>
                <c:pt idx="8587">
                  <c:v>32.942093999999997</c:v>
                </c:pt>
                <c:pt idx="8588">
                  <c:v>32.942210000000003</c:v>
                </c:pt>
                <c:pt idx="8589">
                  <c:v>32.942439999999998</c:v>
                </c:pt>
                <c:pt idx="8590">
                  <c:v>32.942630000000001</c:v>
                </c:pt>
                <c:pt idx="8591">
                  <c:v>32.942737000000001</c:v>
                </c:pt>
                <c:pt idx="8592">
                  <c:v>32.94314</c:v>
                </c:pt>
                <c:pt idx="8593">
                  <c:v>32.943330000000003</c:v>
                </c:pt>
                <c:pt idx="8594">
                  <c:v>32.943824999999997</c:v>
                </c:pt>
                <c:pt idx="8595">
                  <c:v>32.945340000000002</c:v>
                </c:pt>
                <c:pt idx="8596">
                  <c:v>32.945369000000007</c:v>
                </c:pt>
                <c:pt idx="8597">
                  <c:v>32.945540000000001</c:v>
                </c:pt>
                <c:pt idx="8598">
                  <c:v>32.945766000000013</c:v>
                </c:pt>
                <c:pt idx="8599">
                  <c:v>32.946288000000003</c:v>
                </c:pt>
                <c:pt idx="8600">
                  <c:v>32.946579999999997</c:v>
                </c:pt>
                <c:pt idx="8601">
                  <c:v>32.947128999999997</c:v>
                </c:pt>
                <c:pt idx="8602">
                  <c:v>32.947319999999998</c:v>
                </c:pt>
                <c:pt idx="8603">
                  <c:v>32.948790000000002</c:v>
                </c:pt>
                <c:pt idx="8604">
                  <c:v>32.949497000000001</c:v>
                </c:pt>
                <c:pt idx="8605">
                  <c:v>32.949658999999997</c:v>
                </c:pt>
                <c:pt idx="8606">
                  <c:v>32.949800000000003</c:v>
                </c:pt>
                <c:pt idx="8607">
                  <c:v>32.950252999999996</c:v>
                </c:pt>
                <c:pt idx="8608">
                  <c:v>32.950420000000001</c:v>
                </c:pt>
                <c:pt idx="8609">
                  <c:v>32.951143999999999</c:v>
                </c:pt>
                <c:pt idx="8610">
                  <c:v>32.951320000000003</c:v>
                </c:pt>
                <c:pt idx="8611">
                  <c:v>32.951836999999998</c:v>
                </c:pt>
                <c:pt idx="8612">
                  <c:v>32.952480000000001</c:v>
                </c:pt>
                <c:pt idx="8613">
                  <c:v>32.952511999999999</c:v>
                </c:pt>
                <c:pt idx="8614">
                  <c:v>32.952553000000002</c:v>
                </c:pt>
                <c:pt idx="8615">
                  <c:v>32.953195000000001</c:v>
                </c:pt>
                <c:pt idx="8616">
                  <c:v>32.953911000000012</c:v>
                </c:pt>
                <c:pt idx="8617">
                  <c:v>32.954186</c:v>
                </c:pt>
                <c:pt idx="8618">
                  <c:v>32.954569999999997</c:v>
                </c:pt>
                <c:pt idx="8619">
                  <c:v>32.955241000000001</c:v>
                </c:pt>
                <c:pt idx="8620">
                  <c:v>32.955241000000001</c:v>
                </c:pt>
                <c:pt idx="8621">
                  <c:v>32.955460000000002</c:v>
                </c:pt>
                <c:pt idx="8622">
                  <c:v>32.955489999999998</c:v>
                </c:pt>
                <c:pt idx="8623">
                  <c:v>32.955570000000002</c:v>
                </c:pt>
                <c:pt idx="8624">
                  <c:v>32.955940000000012</c:v>
                </c:pt>
                <c:pt idx="8625">
                  <c:v>32.956099999999999</c:v>
                </c:pt>
                <c:pt idx="8626">
                  <c:v>32.956356999999997</c:v>
                </c:pt>
                <c:pt idx="8627">
                  <c:v>32.956400000000002</c:v>
                </c:pt>
                <c:pt idx="8628">
                  <c:v>32.956470000000003</c:v>
                </c:pt>
                <c:pt idx="8629">
                  <c:v>32.956866999999988</c:v>
                </c:pt>
                <c:pt idx="8630">
                  <c:v>32.957000000000001</c:v>
                </c:pt>
                <c:pt idx="8631">
                  <c:v>32.957003999999998</c:v>
                </c:pt>
                <c:pt idx="8632">
                  <c:v>32.957023</c:v>
                </c:pt>
                <c:pt idx="8633">
                  <c:v>32.957140000000003</c:v>
                </c:pt>
                <c:pt idx="8634">
                  <c:v>32.957180000000001</c:v>
                </c:pt>
                <c:pt idx="8635">
                  <c:v>32.9572</c:v>
                </c:pt>
                <c:pt idx="8636">
                  <c:v>32.957270999999999</c:v>
                </c:pt>
                <c:pt idx="8637">
                  <c:v>32.957430000000002</c:v>
                </c:pt>
                <c:pt idx="8638">
                  <c:v>32.957700000000003</c:v>
                </c:pt>
                <c:pt idx="8639">
                  <c:v>32.957799999999999</c:v>
                </c:pt>
                <c:pt idx="8640">
                  <c:v>32.957822999999998</c:v>
                </c:pt>
                <c:pt idx="8641">
                  <c:v>32.957829999999987</c:v>
                </c:pt>
                <c:pt idx="8642">
                  <c:v>32.957890999999996</c:v>
                </c:pt>
                <c:pt idx="8643">
                  <c:v>32.957909999999998</c:v>
                </c:pt>
                <c:pt idx="8644">
                  <c:v>32.958060000000003</c:v>
                </c:pt>
                <c:pt idx="8645">
                  <c:v>32.958200000000012</c:v>
                </c:pt>
                <c:pt idx="8646">
                  <c:v>32.958280000000002</c:v>
                </c:pt>
                <c:pt idx="8647">
                  <c:v>32.958300000000001</c:v>
                </c:pt>
                <c:pt idx="8648">
                  <c:v>32.958748999999997</c:v>
                </c:pt>
                <c:pt idx="8649">
                  <c:v>32.958799999999997</c:v>
                </c:pt>
                <c:pt idx="8650">
                  <c:v>32.958970000000001</c:v>
                </c:pt>
                <c:pt idx="8651">
                  <c:v>32.959120000000013</c:v>
                </c:pt>
                <c:pt idx="8652">
                  <c:v>32.959553999999997</c:v>
                </c:pt>
                <c:pt idx="8653">
                  <c:v>32.959699999999998</c:v>
                </c:pt>
                <c:pt idx="8654">
                  <c:v>32.95984</c:v>
                </c:pt>
                <c:pt idx="8655">
                  <c:v>32.959899999999998</c:v>
                </c:pt>
                <c:pt idx="8656">
                  <c:v>32.96</c:v>
                </c:pt>
                <c:pt idx="8657">
                  <c:v>32.960076000000001</c:v>
                </c:pt>
                <c:pt idx="8658">
                  <c:v>32.960140000000003</c:v>
                </c:pt>
                <c:pt idx="8659">
                  <c:v>32.960299999999997</c:v>
                </c:pt>
                <c:pt idx="8660">
                  <c:v>32.960455000000003</c:v>
                </c:pt>
                <c:pt idx="8661">
                  <c:v>32.961447999999997</c:v>
                </c:pt>
                <c:pt idx="8662">
                  <c:v>32.961730000000003</c:v>
                </c:pt>
                <c:pt idx="8663">
                  <c:v>32.961768999999997</c:v>
                </c:pt>
                <c:pt idx="8664">
                  <c:v>32.961809000000002</c:v>
                </c:pt>
                <c:pt idx="8665">
                  <c:v>32.961956000000001</c:v>
                </c:pt>
                <c:pt idx="8666">
                  <c:v>32.961970000000001</c:v>
                </c:pt>
                <c:pt idx="8667">
                  <c:v>32.961993</c:v>
                </c:pt>
                <c:pt idx="8668">
                  <c:v>32.962116000000002</c:v>
                </c:pt>
                <c:pt idx="8669">
                  <c:v>32.962781</c:v>
                </c:pt>
                <c:pt idx="8670">
                  <c:v>32.962828000000002</c:v>
                </c:pt>
                <c:pt idx="8671">
                  <c:v>32.963181000000013</c:v>
                </c:pt>
                <c:pt idx="8672">
                  <c:v>32.963520000000003</c:v>
                </c:pt>
                <c:pt idx="8673">
                  <c:v>32.963830000000002</c:v>
                </c:pt>
                <c:pt idx="8674">
                  <c:v>32.963839999999998</c:v>
                </c:pt>
                <c:pt idx="8675">
                  <c:v>32.963903000000002</c:v>
                </c:pt>
                <c:pt idx="8676">
                  <c:v>32.964885000000002</c:v>
                </c:pt>
                <c:pt idx="8677">
                  <c:v>32.965429999999998</c:v>
                </c:pt>
                <c:pt idx="8678">
                  <c:v>32.966011999999999</c:v>
                </c:pt>
                <c:pt idx="8679">
                  <c:v>32.966060000000013</c:v>
                </c:pt>
                <c:pt idx="8680">
                  <c:v>32.966098000000002</c:v>
                </c:pt>
                <c:pt idx="8681">
                  <c:v>32.966216000000003</c:v>
                </c:pt>
                <c:pt idx="8682">
                  <c:v>32.966369999999998</c:v>
                </c:pt>
                <c:pt idx="8683">
                  <c:v>32.966700000000003</c:v>
                </c:pt>
                <c:pt idx="8684">
                  <c:v>32.966763</c:v>
                </c:pt>
                <c:pt idx="8685">
                  <c:v>32.966776000000003</c:v>
                </c:pt>
                <c:pt idx="8686">
                  <c:v>32.966850000000001</c:v>
                </c:pt>
                <c:pt idx="8687">
                  <c:v>32.967020000000012</c:v>
                </c:pt>
                <c:pt idx="8688">
                  <c:v>32.96734</c:v>
                </c:pt>
                <c:pt idx="8689">
                  <c:v>32.967930000000003</c:v>
                </c:pt>
                <c:pt idx="8690">
                  <c:v>32.967954000000013</c:v>
                </c:pt>
                <c:pt idx="8691">
                  <c:v>32.968331999999997</c:v>
                </c:pt>
                <c:pt idx="8692">
                  <c:v>32.968798</c:v>
                </c:pt>
                <c:pt idx="8693">
                  <c:v>32.969373000000012</c:v>
                </c:pt>
                <c:pt idx="8694">
                  <c:v>32.969777000000001</c:v>
                </c:pt>
                <c:pt idx="8695">
                  <c:v>32.969957999999998</c:v>
                </c:pt>
                <c:pt idx="8696">
                  <c:v>32.970140000000001</c:v>
                </c:pt>
                <c:pt idx="8697">
                  <c:v>32.970267</c:v>
                </c:pt>
                <c:pt idx="8698">
                  <c:v>32.970619000000013</c:v>
                </c:pt>
                <c:pt idx="8699">
                  <c:v>32.970799999999997</c:v>
                </c:pt>
                <c:pt idx="8700">
                  <c:v>32.97213</c:v>
                </c:pt>
                <c:pt idx="8701">
                  <c:v>32.972573000000011</c:v>
                </c:pt>
                <c:pt idx="8702">
                  <c:v>32.972671000000012</c:v>
                </c:pt>
                <c:pt idx="8703">
                  <c:v>32.973801999999999</c:v>
                </c:pt>
                <c:pt idx="8704">
                  <c:v>32.973880000000001</c:v>
                </c:pt>
                <c:pt idx="8705">
                  <c:v>32.974040000000002</c:v>
                </c:pt>
                <c:pt idx="8706">
                  <c:v>32.974581000000001</c:v>
                </c:pt>
                <c:pt idx="8707">
                  <c:v>32.97504</c:v>
                </c:pt>
                <c:pt idx="8708">
                  <c:v>32.975467000000002</c:v>
                </c:pt>
                <c:pt idx="8709">
                  <c:v>32.975560000000002</c:v>
                </c:pt>
                <c:pt idx="8710">
                  <c:v>32.975560000000002</c:v>
                </c:pt>
                <c:pt idx="8711">
                  <c:v>32.975569999999998</c:v>
                </c:pt>
                <c:pt idx="8712">
                  <c:v>32.97654</c:v>
                </c:pt>
                <c:pt idx="8713">
                  <c:v>32.976619999999997</c:v>
                </c:pt>
                <c:pt idx="8714">
                  <c:v>32.977207999999997</c:v>
                </c:pt>
                <c:pt idx="8715">
                  <c:v>32.977455999999997</c:v>
                </c:pt>
                <c:pt idx="8716">
                  <c:v>32.977760000000004</c:v>
                </c:pt>
                <c:pt idx="8717">
                  <c:v>32.978143000000003</c:v>
                </c:pt>
                <c:pt idx="8718">
                  <c:v>32.978830000000002</c:v>
                </c:pt>
                <c:pt idx="8719">
                  <c:v>32.978944000000013</c:v>
                </c:pt>
                <c:pt idx="8720">
                  <c:v>32.978989000000013</c:v>
                </c:pt>
                <c:pt idx="8721">
                  <c:v>32.978989000000013</c:v>
                </c:pt>
                <c:pt idx="8722">
                  <c:v>32.978989000000013</c:v>
                </c:pt>
                <c:pt idx="8723">
                  <c:v>32.978989000000013</c:v>
                </c:pt>
                <c:pt idx="8724">
                  <c:v>32.979418000000003</c:v>
                </c:pt>
                <c:pt idx="8725">
                  <c:v>32.979599999999998</c:v>
                </c:pt>
                <c:pt idx="8726">
                  <c:v>32.979847999999997</c:v>
                </c:pt>
                <c:pt idx="8727">
                  <c:v>32.979970000000002</c:v>
                </c:pt>
                <c:pt idx="8728">
                  <c:v>32.979971999999997</c:v>
                </c:pt>
                <c:pt idx="8729">
                  <c:v>32.980029999999999</c:v>
                </c:pt>
                <c:pt idx="8730">
                  <c:v>32.980713000000002</c:v>
                </c:pt>
                <c:pt idx="8731">
                  <c:v>32.980800000000002</c:v>
                </c:pt>
                <c:pt idx="8732">
                  <c:v>32.981380000000001</c:v>
                </c:pt>
                <c:pt idx="8733">
                  <c:v>32.981699999999996</c:v>
                </c:pt>
                <c:pt idx="8734">
                  <c:v>32.981794000000001</c:v>
                </c:pt>
                <c:pt idx="8735">
                  <c:v>32.981912000000001</c:v>
                </c:pt>
                <c:pt idx="8736">
                  <c:v>32.982059999999997</c:v>
                </c:pt>
                <c:pt idx="8737">
                  <c:v>32.982419999999998</c:v>
                </c:pt>
                <c:pt idx="8738">
                  <c:v>32.983058999999997</c:v>
                </c:pt>
                <c:pt idx="8739">
                  <c:v>32.983103999999997</c:v>
                </c:pt>
                <c:pt idx="8740">
                  <c:v>32.983449999999998</c:v>
                </c:pt>
                <c:pt idx="8741">
                  <c:v>32.983755000000002</c:v>
                </c:pt>
                <c:pt idx="8742">
                  <c:v>32.984043999999997</c:v>
                </c:pt>
                <c:pt idx="8743">
                  <c:v>32.984299999999998</c:v>
                </c:pt>
                <c:pt idx="8744">
                  <c:v>32.984447999999993</c:v>
                </c:pt>
                <c:pt idx="8745">
                  <c:v>32.984580000000001</c:v>
                </c:pt>
                <c:pt idx="8746">
                  <c:v>32.984660999999988</c:v>
                </c:pt>
                <c:pt idx="8747">
                  <c:v>32.986020000000003</c:v>
                </c:pt>
                <c:pt idx="8748">
                  <c:v>32.986190000000001</c:v>
                </c:pt>
                <c:pt idx="8749">
                  <c:v>32.986375000000002</c:v>
                </c:pt>
                <c:pt idx="8750">
                  <c:v>32.987330999999998</c:v>
                </c:pt>
                <c:pt idx="8751">
                  <c:v>32.988111000000011</c:v>
                </c:pt>
                <c:pt idx="8752">
                  <c:v>32.989949000000003</c:v>
                </c:pt>
                <c:pt idx="8753">
                  <c:v>32.990120000000012</c:v>
                </c:pt>
                <c:pt idx="8754">
                  <c:v>32.990560000000002</c:v>
                </c:pt>
                <c:pt idx="8755">
                  <c:v>32.990600000000001</c:v>
                </c:pt>
                <c:pt idx="8756">
                  <c:v>32.990600000000001</c:v>
                </c:pt>
                <c:pt idx="8757">
                  <c:v>32.990600000000001</c:v>
                </c:pt>
                <c:pt idx="8758">
                  <c:v>32.991190000000003</c:v>
                </c:pt>
                <c:pt idx="8759">
                  <c:v>32.991320000000002</c:v>
                </c:pt>
                <c:pt idx="8760">
                  <c:v>32.991692</c:v>
                </c:pt>
                <c:pt idx="8761">
                  <c:v>32.991736000000003</c:v>
                </c:pt>
                <c:pt idx="8762">
                  <c:v>32.992100000000001</c:v>
                </c:pt>
                <c:pt idx="8763">
                  <c:v>32.992100000000001</c:v>
                </c:pt>
                <c:pt idx="8764">
                  <c:v>32.992200000000011</c:v>
                </c:pt>
                <c:pt idx="8765">
                  <c:v>32.992339000000001</c:v>
                </c:pt>
                <c:pt idx="8766">
                  <c:v>32.992701000000011</c:v>
                </c:pt>
                <c:pt idx="8767">
                  <c:v>32.992750000000001</c:v>
                </c:pt>
                <c:pt idx="8768">
                  <c:v>32.992815</c:v>
                </c:pt>
                <c:pt idx="8769">
                  <c:v>32.993131000000012</c:v>
                </c:pt>
                <c:pt idx="8770">
                  <c:v>32.993760000000002</c:v>
                </c:pt>
                <c:pt idx="8771">
                  <c:v>32.993850000000002</c:v>
                </c:pt>
                <c:pt idx="8772">
                  <c:v>32.994540000000001</c:v>
                </c:pt>
                <c:pt idx="8773">
                  <c:v>32.994801000000002</c:v>
                </c:pt>
                <c:pt idx="8774">
                  <c:v>32.994913000000011</c:v>
                </c:pt>
                <c:pt idx="8775">
                  <c:v>32.994970000000002</c:v>
                </c:pt>
                <c:pt idx="8776">
                  <c:v>32.995089999999998</c:v>
                </c:pt>
                <c:pt idx="8777">
                  <c:v>32.995869999999996</c:v>
                </c:pt>
                <c:pt idx="8778">
                  <c:v>32.996040000000001</c:v>
                </c:pt>
                <c:pt idx="8779">
                  <c:v>32.996157000000011</c:v>
                </c:pt>
                <c:pt idx="8780">
                  <c:v>32.996169999999999</c:v>
                </c:pt>
                <c:pt idx="8781">
                  <c:v>32.996540000000003</c:v>
                </c:pt>
                <c:pt idx="8782">
                  <c:v>32.996609999999997</c:v>
                </c:pt>
                <c:pt idx="8783">
                  <c:v>32.99671</c:v>
                </c:pt>
                <c:pt idx="8784">
                  <c:v>32.996949999999998</c:v>
                </c:pt>
                <c:pt idx="8785">
                  <c:v>32.997630000000001</c:v>
                </c:pt>
                <c:pt idx="8786">
                  <c:v>32.997950000000003</c:v>
                </c:pt>
                <c:pt idx="8787">
                  <c:v>32.998010000000001</c:v>
                </c:pt>
                <c:pt idx="8788">
                  <c:v>32.999135000000003</c:v>
                </c:pt>
                <c:pt idx="8789">
                  <c:v>33.000279000000013</c:v>
                </c:pt>
                <c:pt idx="8790">
                  <c:v>33.000320000000002</c:v>
                </c:pt>
                <c:pt idx="8791">
                  <c:v>33.001049999999999</c:v>
                </c:pt>
                <c:pt idx="8792">
                  <c:v>33.001300000000001</c:v>
                </c:pt>
                <c:pt idx="8793">
                  <c:v>33.00141</c:v>
                </c:pt>
                <c:pt idx="8794">
                  <c:v>33.001505000000002</c:v>
                </c:pt>
                <c:pt idx="8795">
                  <c:v>33.001505000000002</c:v>
                </c:pt>
                <c:pt idx="8796">
                  <c:v>33.001899999999999</c:v>
                </c:pt>
                <c:pt idx="8797">
                  <c:v>33.002070000000003</c:v>
                </c:pt>
                <c:pt idx="8798">
                  <c:v>33.002671000000007</c:v>
                </c:pt>
                <c:pt idx="8799">
                  <c:v>33.003264000000001</c:v>
                </c:pt>
                <c:pt idx="8800">
                  <c:v>33.003344000000013</c:v>
                </c:pt>
                <c:pt idx="8801">
                  <c:v>33.003346000000001</c:v>
                </c:pt>
                <c:pt idx="8802">
                  <c:v>33.003439999999998</c:v>
                </c:pt>
                <c:pt idx="8803">
                  <c:v>33.003549999999997</c:v>
                </c:pt>
                <c:pt idx="8804">
                  <c:v>33.004429999999999</c:v>
                </c:pt>
                <c:pt idx="8805">
                  <c:v>33.005000000000003</c:v>
                </c:pt>
                <c:pt idx="8806">
                  <c:v>33.005082000000002</c:v>
                </c:pt>
                <c:pt idx="8807">
                  <c:v>33.005434999999999</c:v>
                </c:pt>
                <c:pt idx="8808">
                  <c:v>33.005560000000003</c:v>
                </c:pt>
                <c:pt idx="8809">
                  <c:v>33.005847000000003</c:v>
                </c:pt>
                <c:pt idx="8810">
                  <c:v>33.005989999999997</c:v>
                </c:pt>
                <c:pt idx="8811">
                  <c:v>33.006240000000012</c:v>
                </c:pt>
                <c:pt idx="8812">
                  <c:v>33.007297999999999</c:v>
                </c:pt>
                <c:pt idx="8813">
                  <c:v>33.007489</c:v>
                </c:pt>
                <c:pt idx="8814">
                  <c:v>33.008253000000003</c:v>
                </c:pt>
                <c:pt idx="8815">
                  <c:v>33.008280999999997</c:v>
                </c:pt>
                <c:pt idx="8816">
                  <c:v>33.009166</c:v>
                </c:pt>
                <c:pt idx="8817">
                  <c:v>33.009481999999998</c:v>
                </c:pt>
                <c:pt idx="8818">
                  <c:v>33.009520000000002</c:v>
                </c:pt>
                <c:pt idx="8819">
                  <c:v>33.009645999999996</c:v>
                </c:pt>
                <c:pt idx="8820">
                  <c:v>33.009695000000001</c:v>
                </c:pt>
                <c:pt idx="8821">
                  <c:v>33.009734000000002</c:v>
                </c:pt>
                <c:pt idx="8822">
                  <c:v>33.009740000000001</c:v>
                </c:pt>
                <c:pt idx="8823">
                  <c:v>33.009743</c:v>
                </c:pt>
                <c:pt idx="8824">
                  <c:v>33.010319000000003</c:v>
                </c:pt>
                <c:pt idx="8825">
                  <c:v>33.010449999999999</c:v>
                </c:pt>
                <c:pt idx="8826">
                  <c:v>33.010508000000002</c:v>
                </c:pt>
                <c:pt idx="8827">
                  <c:v>33.010779999999997</c:v>
                </c:pt>
                <c:pt idx="8828">
                  <c:v>33.010930000000002</c:v>
                </c:pt>
                <c:pt idx="8829">
                  <c:v>33.011291</c:v>
                </c:pt>
                <c:pt idx="8830">
                  <c:v>33.011740000000003</c:v>
                </c:pt>
                <c:pt idx="8831">
                  <c:v>33.0124</c:v>
                </c:pt>
                <c:pt idx="8832">
                  <c:v>33.012683000000003</c:v>
                </c:pt>
                <c:pt idx="8833">
                  <c:v>33.012763</c:v>
                </c:pt>
                <c:pt idx="8834">
                  <c:v>33.012860000000003</c:v>
                </c:pt>
                <c:pt idx="8835">
                  <c:v>33.012884999999997</c:v>
                </c:pt>
                <c:pt idx="8836">
                  <c:v>33.012891000000003</c:v>
                </c:pt>
                <c:pt idx="8837">
                  <c:v>33.01296</c:v>
                </c:pt>
                <c:pt idx="8838">
                  <c:v>33.013109</c:v>
                </c:pt>
                <c:pt idx="8839">
                  <c:v>33.013157</c:v>
                </c:pt>
                <c:pt idx="8840">
                  <c:v>33.013340000000007</c:v>
                </c:pt>
                <c:pt idx="8841">
                  <c:v>33.013689999999997</c:v>
                </c:pt>
                <c:pt idx="8842">
                  <c:v>33.013782999999997</c:v>
                </c:pt>
                <c:pt idx="8843">
                  <c:v>33.013890000000004</c:v>
                </c:pt>
                <c:pt idx="8844">
                  <c:v>33.013961999999999</c:v>
                </c:pt>
                <c:pt idx="8845">
                  <c:v>33.014120000000013</c:v>
                </c:pt>
                <c:pt idx="8846">
                  <c:v>33.014569999999999</c:v>
                </c:pt>
                <c:pt idx="8847">
                  <c:v>33.015540000000001</c:v>
                </c:pt>
                <c:pt idx="8848">
                  <c:v>33.015573000000003</c:v>
                </c:pt>
                <c:pt idx="8849">
                  <c:v>33.015611</c:v>
                </c:pt>
                <c:pt idx="8850">
                  <c:v>33.016506999999997</c:v>
                </c:pt>
                <c:pt idx="8851">
                  <c:v>33.016506999999997</c:v>
                </c:pt>
                <c:pt idx="8852">
                  <c:v>33.016506999999997</c:v>
                </c:pt>
                <c:pt idx="8853">
                  <c:v>33.016506999999997</c:v>
                </c:pt>
                <c:pt idx="8854">
                  <c:v>33.016740000000013</c:v>
                </c:pt>
                <c:pt idx="8855">
                  <c:v>33.017164999999999</c:v>
                </c:pt>
                <c:pt idx="8856">
                  <c:v>33.017434999999999</c:v>
                </c:pt>
                <c:pt idx="8857">
                  <c:v>33.0184</c:v>
                </c:pt>
                <c:pt idx="8858">
                  <c:v>33.019509999999997</c:v>
                </c:pt>
                <c:pt idx="8859">
                  <c:v>33.019886</c:v>
                </c:pt>
                <c:pt idx="8860">
                  <c:v>33.020400000000002</c:v>
                </c:pt>
                <c:pt idx="8861">
                  <c:v>33.020789999999998</c:v>
                </c:pt>
                <c:pt idx="8862">
                  <c:v>33.021060000000013</c:v>
                </c:pt>
                <c:pt idx="8863">
                  <c:v>33.021133000000013</c:v>
                </c:pt>
                <c:pt idx="8864">
                  <c:v>33.021672000000002</c:v>
                </c:pt>
                <c:pt idx="8865">
                  <c:v>33.021689000000002</c:v>
                </c:pt>
                <c:pt idx="8866">
                  <c:v>33.022034000000012</c:v>
                </c:pt>
                <c:pt idx="8867">
                  <c:v>33.022570000000002</c:v>
                </c:pt>
                <c:pt idx="8868">
                  <c:v>33.022891000000001</c:v>
                </c:pt>
                <c:pt idx="8869">
                  <c:v>33.02317</c:v>
                </c:pt>
                <c:pt idx="8870">
                  <c:v>33.023187</c:v>
                </c:pt>
                <c:pt idx="8871">
                  <c:v>33.023604000000013</c:v>
                </c:pt>
                <c:pt idx="8872">
                  <c:v>33.023604000000013</c:v>
                </c:pt>
                <c:pt idx="8873">
                  <c:v>33.023604000000013</c:v>
                </c:pt>
                <c:pt idx="8874">
                  <c:v>33.023604000000013</c:v>
                </c:pt>
                <c:pt idx="8875">
                  <c:v>33.023604000000013</c:v>
                </c:pt>
                <c:pt idx="8876">
                  <c:v>33.023604000000013</c:v>
                </c:pt>
                <c:pt idx="8877">
                  <c:v>33.023604000000013</c:v>
                </c:pt>
                <c:pt idx="8878">
                  <c:v>33.023604000000013</c:v>
                </c:pt>
                <c:pt idx="8879">
                  <c:v>33.023604000000013</c:v>
                </c:pt>
                <c:pt idx="8880">
                  <c:v>33.023604000000013</c:v>
                </c:pt>
                <c:pt idx="8881">
                  <c:v>33.023604000000013</c:v>
                </c:pt>
                <c:pt idx="8882">
                  <c:v>33.023604000000013</c:v>
                </c:pt>
                <c:pt idx="8883">
                  <c:v>33.023604000000013</c:v>
                </c:pt>
                <c:pt idx="8884">
                  <c:v>33.023604000000013</c:v>
                </c:pt>
                <c:pt idx="8885">
                  <c:v>33.023604000000013</c:v>
                </c:pt>
                <c:pt idx="8886">
                  <c:v>33.023604000000013</c:v>
                </c:pt>
                <c:pt idx="8887">
                  <c:v>33.023604000000013</c:v>
                </c:pt>
                <c:pt idx="8888">
                  <c:v>33.023604000000013</c:v>
                </c:pt>
                <c:pt idx="8889">
                  <c:v>33.023604000000013</c:v>
                </c:pt>
                <c:pt idx="8890">
                  <c:v>33.023604000000013</c:v>
                </c:pt>
                <c:pt idx="8891">
                  <c:v>33.023604000000013</c:v>
                </c:pt>
                <c:pt idx="8892">
                  <c:v>33.023604000000013</c:v>
                </c:pt>
                <c:pt idx="8893">
                  <c:v>33.023604000000013</c:v>
                </c:pt>
                <c:pt idx="8894">
                  <c:v>33.023604000000013</c:v>
                </c:pt>
                <c:pt idx="8895">
                  <c:v>33.023604000000013</c:v>
                </c:pt>
                <c:pt idx="8896">
                  <c:v>33.023604000000013</c:v>
                </c:pt>
                <c:pt idx="8897">
                  <c:v>33.023604000000013</c:v>
                </c:pt>
                <c:pt idx="8898">
                  <c:v>33.023604000000013</c:v>
                </c:pt>
                <c:pt idx="8899">
                  <c:v>33.023604000000013</c:v>
                </c:pt>
                <c:pt idx="8900">
                  <c:v>33.023604000000013</c:v>
                </c:pt>
                <c:pt idx="8901">
                  <c:v>33.023604000000013</c:v>
                </c:pt>
                <c:pt idx="8902">
                  <c:v>33.023604000000013</c:v>
                </c:pt>
                <c:pt idx="8903">
                  <c:v>33.023604000000013</c:v>
                </c:pt>
                <c:pt idx="8904">
                  <c:v>33.023604000000013</c:v>
                </c:pt>
                <c:pt idx="8905">
                  <c:v>33.023604000000013</c:v>
                </c:pt>
                <c:pt idx="8906">
                  <c:v>33.024749</c:v>
                </c:pt>
                <c:pt idx="8907">
                  <c:v>33.024884</c:v>
                </c:pt>
                <c:pt idx="8908">
                  <c:v>33.025011999999997</c:v>
                </c:pt>
                <c:pt idx="8909">
                  <c:v>33.025030000000001</c:v>
                </c:pt>
                <c:pt idx="8910">
                  <c:v>33.025109999999998</c:v>
                </c:pt>
                <c:pt idx="8911">
                  <c:v>33.025657000000002</c:v>
                </c:pt>
                <c:pt idx="8912">
                  <c:v>33.026769000000002</c:v>
                </c:pt>
                <c:pt idx="8913">
                  <c:v>33.028020000000012</c:v>
                </c:pt>
                <c:pt idx="8914">
                  <c:v>33.028040000000011</c:v>
                </c:pt>
                <c:pt idx="8915">
                  <c:v>33.028202</c:v>
                </c:pt>
                <c:pt idx="8916">
                  <c:v>33.028202</c:v>
                </c:pt>
                <c:pt idx="8917">
                  <c:v>33.028629000000002</c:v>
                </c:pt>
                <c:pt idx="8918">
                  <c:v>33.02881</c:v>
                </c:pt>
                <c:pt idx="8919">
                  <c:v>33.028849999999998</c:v>
                </c:pt>
                <c:pt idx="8920">
                  <c:v>33.029530000000001</c:v>
                </c:pt>
                <c:pt idx="8921">
                  <c:v>33.029780000000002</c:v>
                </c:pt>
                <c:pt idx="8922">
                  <c:v>33.029949999999999</c:v>
                </c:pt>
                <c:pt idx="8923">
                  <c:v>33.029993000000012</c:v>
                </c:pt>
                <c:pt idx="8924">
                  <c:v>33.031300000000002</c:v>
                </c:pt>
                <c:pt idx="8925">
                  <c:v>33.031529999999997</c:v>
                </c:pt>
                <c:pt idx="8926">
                  <c:v>33.033180000000002</c:v>
                </c:pt>
                <c:pt idx="8927">
                  <c:v>33.034210000000002</c:v>
                </c:pt>
                <c:pt idx="8928">
                  <c:v>33.034820000000003</c:v>
                </c:pt>
                <c:pt idx="8929">
                  <c:v>33.035825000000003</c:v>
                </c:pt>
                <c:pt idx="8930">
                  <c:v>33.035825000000003</c:v>
                </c:pt>
                <c:pt idx="8931">
                  <c:v>33.035825000000003</c:v>
                </c:pt>
                <c:pt idx="8932">
                  <c:v>33.035825000000003</c:v>
                </c:pt>
                <c:pt idx="8933">
                  <c:v>33.035825000000003</c:v>
                </c:pt>
                <c:pt idx="8934">
                  <c:v>33.03584</c:v>
                </c:pt>
                <c:pt idx="8935">
                  <c:v>33.036971000000001</c:v>
                </c:pt>
                <c:pt idx="8936">
                  <c:v>33.037089999999999</c:v>
                </c:pt>
                <c:pt idx="8937">
                  <c:v>33.037737</c:v>
                </c:pt>
                <c:pt idx="8938">
                  <c:v>33.037827</c:v>
                </c:pt>
                <c:pt idx="8939">
                  <c:v>33.037846000000002</c:v>
                </c:pt>
                <c:pt idx="8940">
                  <c:v>33.038203000000003</c:v>
                </c:pt>
                <c:pt idx="8941">
                  <c:v>33.038310000000003</c:v>
                </c:pt>
                <c:pt idx="8942">
                  <c:v>33.04016</c:v>
                </c:pt>
                <c:pt idx="8943">
                  <c:v>33.040750000000003</c:v>
                </c:pt>
                <c:pt idx="8944">
                  <c:v>33.040815000000002</c:v>
                </c:pt>
                <c:pt idx="8945">
                  <c:v>33.041029999999999</c:v>
                </c:pt>
                <c:pt idx="8946">
                  <c:v>33.041370000000001</c:v>
                </c:pt>
                <c:pt idx="8947">
                  <c:v>33.041409999999999</c:v>
                </c:pt>
                <c:pt idx="8948">
                  <c:v>33.041728999999997</c:v>
                </c:pt>
                <c:pt idx="8949">
                  <c:v>33.042020000000001</c:v>
                </c:pt>
                <c:pt idx="8950">
                  <c:v>33.042026999999997</c:v>
                </c:pt>
                <c:pt idx="8951">
                  <c:v>33.042468</c:v>
                </c:pt>
                <c:pt idx="8952">
                  <c:v>33.042620000000007</c:v>
                </c:pt>
                <c:pt idx="8953">
                  <c:v>33.042850000000001</c:v>
                </c:pt>
                <c:pt idx="8954">
                  <c:v>33.043116000000012</c:v>
                </c:pt>
                <c:pt idx="8955">
                  <c:v>33.043116000000012</c:v>
                </c:pt>
                <c:pt idx="8956">
                  <c:v>33.043950000000002</c:v>
                </c:pt>
                <c:pt idx="8957">
                  <c:v>33.044289999999997</c:v>
                </c:pt>
                <c:pt idx="8958">
                  <c:v>33.045036000000003</c:v>
                </c:pt>
                <c:pt idx="8959">
                  <c:v>33.045830000000002</c:v>
                </c:pt>
                <c:pt idx="8960">
                  <c:v>33.046230000000001</c:v>
                </c:pt>
                <c:pt idx="8961">
                  <c:v>33.046520000000001</c:v>
                </c:pt>
                <c:pt idx="8962">
                  <c:v>33.046528000000002</c:v>
                </c:pt>
                <c:pt idx="8963">
                  <c:v>33.047041</c:v>
                </c:pt>
                <c:pt idx="8964">
                  <c:v>33.047220000000003</c:v>
                </c:pt>
                <c:pt idx="8965">
                  <c:v>33.048110000000001</c:v>
                </c:pt>
                <c:pt idx="8966">
                  <c:v>33.049000000000007</c:v>
                </c:pt>
                <c:pt idx="8967">
                  <c:v>33.049489999999999</c:v>
                </c:pt>
                <c:pt idx="8968">
                  <c:v>33.050697999999997</c:v>
                </c:pt>
                <c:pt idx="8969">
                  <c:v>33.050890000000003</c:v>
                </c:pt>
                <c:pt idx="8970">
                  <c:v>33.051211000000002</c:v>
                </c:pt>
                <c:pt idx="8971">
                  <c:v>33.052036000000001</c:v>
                </c:pt>
                <c:pt idx="8972">
                  <c:v>33.053540000000012</c:v>
                </c:pt>
                <c:pt idx="8973">
                  <c:v>33.054158000000001</c:v>
                </c:pt>
                <c:pt idx="8974">
                  <c:v>33.057839999999999</c:v>
                </c:pt>
                <c:pt idx="8975">
                  <c:v>33.058</c:v>
                </c:pt>
                <c:pt idx="8976">
                  <c:v>33.058860000000003</c:v>
                </c:pt>
                <c:pt idx="8977">
                  <c:v>33.059010000000001</c:v>
                </c:pt>
                <c:pt idx="8978">
                  <c:v>33.059609999999999</c:v>
                </c:pt>
                <c:pt idx="8979">
                  <c:v>33.059711999999998</c:v>
                </c:pt>
                <c:pt idx="8980">
                  <c:v>33.060449000000013</c:v>
                </c:pt>
                <c:pt idx="8981">
                  <c:v>33.062629999999999</c:v>
                </c:pt>
                <c:pt idx="8982">
                  <c:v>33.063090000000003</c:v>
                </c:pt>
                <c:pt idx="8983">
                  <c:v>33.064144000000013</c:v>
                </c:pt>
                <c:pt idx="8984">
                  <c:v>33.065511000000001</c:v>
                </c:pt>
                <c:pt idx="8985">
                  <c:v>33.068170000000002</c:v>
                </c:pt>
                <c:pt idx="8986">
                  <c:v>33.069809999999997</c:v>
                </c:pt>
                <c:pt idx="8987">
                  <c:v>33.070259999999998</c:v>
                </c:pt>
                <c:pt idx="8988">
                  <c:v>33.070790000000002</c:v>
                </c:pt>
                <c:pt idx="8989">
                  <c:v>33.0715</c:v>
                </c:pt>
                <c:pt idx="8990">
                  <c:v>33.072270000000003</c:v>
                </c:pt>
                <c:pt idx="8991">
                  <c:v>33.072609999999997</c:v>
                </c:pt>
                <c:pt idx="8992">
                  <c:v>33.073101000000001</c:v>
                </c:pt>
                <c:pt idx="8993">
                  <c:v>33.073133000000013</c:v>
                </c:pt>
                <c:pt idx="8994">
                  <c:v>33.073279999999997</c:v>
                </c:pt>
                <c:pt idx="8995">
                  <c:v>33.073639</c:v>
                </c:pt>
                <c:pt idx="8996">
                  <c:v>33.074069999999999</c:v>
                </c:pt>
                <c:pt idx="8997">
                  <c:v>33.074460000000002</c:v>
                </c:pt>
                <c:pt idx="8998">
                  <c:v>33.0745</c:v>
                </c:pt>
                <c:pt idx="8999">
                  <c:v>33.074745999999998</c:v>
                </c:pt>
                <c:pt idx="9000">
                  <c:v>33.075572000000001</c:v>
                </c:pt>
                <c:pt idx="9001">
                  <c:v>33.075589999999998</c:v>
                </c:pt>
                <c:pt idx="9002">
                  <c:v>33.076300000000003</c:v>
                </c:pt>
                <c:pt idx="9003">
                  <c:v>33.076450000000001</c:v>
                </c:pt>
                <c:pt idx="9004">
                  <c:v>33.079559000000003</c:v>
                </c:pt>
                <c:pt idx="9005">
                  <c:v>33.079590000000003</c:v>
                </c:pt>
                <c:pt idx="9006">
                  <c:v>33.080760000000012</c:v>
                </c:pt>
                <c:pt idx="9007">
                  <c:v>33.081054999999999</c:v>
                </c:pt>
                <c:pt idx="9008">
                  <c:v>33.081060000000001</c:v>
                </c:pt>
                <c:pt idx="9009">
                  <c:v>33.081263</c:v>
                </c:pt>
                <c:pt idx="9010">
                  <c:v>33.081263</c:v>
                </c:pt>
                <c:pt idx="9011">
                  <c:v>33.081760000000003</c:v>
                </c:pt>
                <c:pt idx="9012">
                  <c:v>33.081889999999987</c:v>
                </c:pt>
                <c:pt idx="9013">
                  <c:v>33.082093999999998</c:v>
                </c:pt>
                <c:pt idx="9014">
                  <c:v>33.082093999999998</c:v>
                </c:pt>
                <c:pt idx="9015">
                  <c:v>33.082093999999998</c:v>
                </c:pt>
                <c:pt idx="9016">
                  <c:v>33.082093999999998</c:v>
                </c:pt>
                <c:pt idx="9017">
                  <c:v>33.083635000000001</c:v>
                </c:pt>
                <c:pt idx="9018">
                  <c:v>33.083697000000001</c:v>
                </c:pt>
                <c:pt idx="9019">
                  <c:v>33.084771000000003</c:v>
                </c:pt>
                <c:pt idx="9020">
                  <c:v>33.084969999999998</c:v>
                </c:pt>
                <c:pt idx="9021">
                  <c:v>33.085597999999997</c:v>
                </c:pt>
                <c:pt idx="9022">
                  <c:v>33.088051</c:v>
                </c:pt>
                <c:pt idx="9023">
                  <c:v>33.088051</c:v>
                </c:pt>
                <c:pt idx="9024">
                  <c:v>33.089399999999998</c:v>
                </c:pt>
                <c:pt idx="9025">
                  <c:v>33.089573000000001</c:v>
                </c:pt>
                <c:pt idx="9026">
                  <c:v>33.089829999999999</c:v>
                </c:pt>
                <c:pt idx="9027">
                  <c:v>33.090817999999999</c:v>
                </c:pt>
                <c:pt idx="9028">
                  <c:v>33.09169</c:v>
                </c:pt>
                <c:pt idx="9029">
                  <c:v>33.091991</c:v>
                </c:pt>
                <c:pt idx="9030">
                  <c:v>33.095320000000001</c:v>
                </c:pt>
                <c:pt idx="9031">
                  <c:v>33.095981000000002</c:v>
                </c:pt>
                <c:pt idx="9032">
                  <c:v>33.098586000000012</c:v>
                </c:pt>
                <c:pt idx="9033">
                  <c:v>33.098684000000013</c:v>
                </c:pt>
                <c:pt idx="9034">
                  <c:v>33.099280999999998</c:v>
                </c:pt>
                <c:pt idx="9035">
                  <c:v>33.09937</c:v>
                </c:pt>
                <c:pt idx="9036">
                  <c:v>33.101481999999997</c:v>
                </c:pt>
                <c:pt idx="9037">
                  <c:v>33.101550000000003</c:v>
                </c:pt>
                <c:pt idx="9038">
                  <c:v>33.102877000000007</c:v>
                </c:pt>
                <c:pt idx="9039">
                  <c:v>33.103000000000002</c:v>
                </c:pt>
                <c:pt idx="9040">
                  <c:v>33.103250000000003</c:v>
                </c:pt>
                <c:pt idx="9041">
                  <c:v>33.104754</c:v>
                </c:pt>
                <c:pt idx="9042">
                  <c:v>33.104849999999999</c:v>
                </c:pt>
                <c:pt idx="9043">
                  <c:v>33.105870000000003</c:v>
                </c:pt>
                <c:pt idx="9044">
                  <c:v>33.105905</c:v>
                </c:pt>
                <c:pt idx="9045">
                  <c:v>33.107369000000013</c:v>
                </c:pt>
                <c:pt idx="9046">
                  <c:v>33.107669999999999</c:v>
                </c:pt>
                <c:pt idx="9047">
                  <c:v>33.107760000000013</c:v>
                </c:pt>
                <c:pt idx="9048">
                  <c:v>33.107810000000001</c:v>
                </c:pt>
                <c:pt idx="9049">
                  <c:v>33.107818000000002</c:v>
                </c:pt>
                <c:pt idx="9050">
                  <c:v>33.110334999999999</c:v>
                </c:pt>
                <c:pt idx="9051">
                  <c:v>33.110343999999998</c:v>
                </c:pt>
                <c:pt idx="9052">
                  <c:v>33.111831000000002</c:v>
                </c:pt>
                <c:pt idx="9053">
                  <c:v>33.11365</c:v>
                </c:pt>
                <c:pt idx="9054">
                  <c:v>33.114540000000012</c:v>
                </c:pt>
                <c:pt idx="9055">
                  <c:v>33.114967</c:v>
                </c:pt>
                <c:pt idx="9056">
                  <c:v>33.116100000000003</c:v>
                </c:pt>
                <c:pt idx="9057">
                  <c:v>33.116810000000001</c:v>
                </c:pt>
                <c:pt idx="9058">
                  <c:v>33.117240000000002</c:v>
                </c:pt>
                <c:pt idx="9059">
                  <c:v>33.117541000000003</c:v>
                </c:pt>
                <c:pt idx="9060">
                  <c:v>33.118043999999998</c:v>
                </c:pt>
                <c:pt idx="9061">
                  <c:v>33.1188</c:v>
                </c:pt>
                <c:pt idx="9062">
                  <c:v>33.11927</c:v>
                </c:pt>
                <c:pt idx="9063">
                  <c:v>33.119410000000002</c:v>
                </c:pt>
                <c:pt idx="9064">
                  <c:v>33.119450000000001</c:v>
                </c:pt>
                <c:pt idx="9065">
                  <c:v>33.119450000000001</c:v>
                </c:pt>
                <c:pt idx="9066">
                  <c:v>33.119807000000002</c:v>
                </c:pt>
                <c:pt idx="9067">
                  <c:v>33.120229000000002</c:v>
                </c:pt>
                <c:pt idx="9068">
                  <c:v>33.120890000000003</c:v>
                </c:pt>
                <c:pt idx="9069">
                  <c:v>33.121298000000003</c:v>
                </c:pt>
                <c:pt idx="9070">
                  <c:v>33.12135</c:v>
                </c:pt>
                <c:pt idx="9071">
                  <c:v>33.121569999999998</c:v>
                </c:pt>
                <c:pt idx="9072">
                  <c:v>33.121886000000003</c:v>
                </c:pt>
                <c:pt idx="9073">
                  <c:v>33.122190000000003</c:v>
                </c:pt>
                <c:pt idx="9074">
                  <c:v>33.122196000000002</c:v>
                </c:pt>
                <c:pt idx="9075">
                  <c:v>33.122709999999998</c:v>
                </c:pt>
                <c:pt idx="9076">
                  <c:v>33.123160000000013</c:v>
                </c:pt>
                <c:pt idx="9077">
                  <c:v>33.123279000000011</c:v>
                </c:pt>
                <c:pt idx="9078">
                  <c:v>33.123437000000003</c:v>
                </c:pt>
                <c:pt idx="9079">
                  <c:v>33.124574000000003</c:v>
                </c:pt>
                <c:pt idx="9080">
                  <c:v>33.125220000000013</c:v>
                </c:pt>
                <c:pt idx="9081">
                  <c:v>33.12565</c:v>
                </c:pt>
                <c:pt idx="9082">
                  <c:v>33.125941000000012</c:v>
                </c:pt>
                <c:pt idx="9083">
                  <c:v>33.126086000000001</c:v>
                </c:pt>
                <c:pt idx="9084">
                  <c:v>33.126780000000011</c:v>
                </c:pt>
                <c:pt idx="9085">
                  <c:v>33.128660000000011</c:v>
                </c:pt>
                <c:pt idx="9086">
                  <c:v>33.128800000000012</c:v>
                </c:pt>
                <c:pt idx="9087">
                  <c:v>33.128974000000007</c:v>
                </c:pt>
                <c:pt idx="9088">
                  <c:v>33.129249999999999</c:v>
                </c:pt>
                <c:pt idx="9089">
                  <c:v>33.130949999999999</c:v>
                </c:pt>
                <c:pt idx="9090">
                  <c:v>33.131464000000001</c:v>
                </c:pt>
                <c:pt idx="9091">
                  <c:v>33.131783000000013</c:v>
                </c:pt>
                <c:pt idx="9092">
                  <c:v>33.131909999999998</c:v>
                </c:pt>
                <c:pt idx="9093">
                  <c:v>33.131970000000003</c:v>
                </c:pt>
                <c:pt idx="9094">
                  <c:v>33.132524000000011</c:v>
                </c:pt>
                <c:pt idx="9095">
                  <c:v>33.132660000000001</c:v>
                </c:pt>
                <c:pt idx="9096">
                  <c:v>33.132871999999999</c:v>
                </c:pt>
                <c:pt idx="9097">
                  <c:v>33.132978000000001</c:v>
                </c:pt>
                <c:pt idx="9098">
                  <c:v>33.132984999999998</c:v>
                </c:pt>
                <c:pt idx="9099">
                  <c:v>33.133589999999998</c:v>
                </c:pt>
                <c:pt idx="9100">
                  <c:v>33.134240000000013</c:v>
                </c:pt>
                <c:pt idx="9101">
                  <c:v>33.134694000000003</c:v>
                </c:pt>
                <c:pt idx="9102">
                  <c:v>33.135688000000002</c:v>
                </c:pt>
                <c:pt idx="9103">
                  <c:v>33.136389999999999</c:v>
                </c:pt>
                <c:pt idx="9104">
                  <c:v>33.137420000000013</c:v>
                </c:pt>
                <c:pt idx="9105">
                  <c:v>33.137610000000002</c:v>
                </c:pt>
                <c:pt idx="9106">
                  <c:v>33.138054000000011</c:v>
                </c:pt>
                <c:pt idx="9107">
                  <c:v>33.138360000000013</c:v>
                </c:pt>
                <c:pt idx="9108">
                  <c:v>33.138863000000001</c:v>
                </c:pt>
                <c:pt idx="9109">
                  <c:v>33.138971000000012</c:v>
                </c:pt>
                <c:pt idx="9110">
                  <c:v>33.139069999999997</c:v>
                </c:pt>
                <c:pt idx="9111">
                  <c:v>33.139130000000002</c:v>
                </c:pt>
                <c:pt idx="9112">
                  <c:v>33.140121000000001</c:v>
                </c:pt>
                <c:pt idx="9113">
                  <c:v>33.140129999999999</c:v>
                </c:pt>
                <c:pt idx="9114">
                  <c:v>33.140320000000003</c:v>
                </c:pt>
                <c:pt idx="9115">
                  <c:v>33.141252000000001</c:v>
                </c:pt>
                <c:pt idx="9116">
                  <c:v>33.141818000000001</c:v>
                </c:pt>
                <c:pt idx="9117">
                  <c:v>33.142073000000003</c:v>
                </c:pt>
                <c:pt idx="9118">
                  <c:v>33.142456000000003</c:v>
                </c:pt>
                <c:pt idx="9119">
                  <c:v>33.142679000000001</c:v>
                </c:pt>
                <c:pt idx="9120">
                  <c:v>33.142727000000001</c:v>
                </c:pt>
                <c:pt idx="9121">
                  <c:v>33.142899999999997</c:v>
                </c:pt>
                <c:pt idx="9122">
                  <c:v>33.143120000000003</c:v>
                </c:pt>
                <c:pt idx="9123">
                  <c:v>33.145707999999999</c:v>
                </c:pt>
                <c:pt idx="9124">
                  <c:v>33.146103000000011</c:v>
                </c:pt>
                <c:pt idx="9125">
                  <c:v>33.146507999999997</c:v>
                </c:pt>
                <c:pt idx="9126">
                  <c:v>33.148068000000002</c:v>
                </c:pt>
                <c:pt idx="9127">
                  <c:v>33.148380000000003</c:v>
                </c:pt>
                <c:pt idx="9128">
                  <c:v>33.148958</c:v>
                </c:pt>
                <c:pt idx="9129">
                  <c:v>33.149974999999998</c:v>
                </c:pt>
                <c:pt idx="9130">
                  <c:v>33.150149999999996</c:v>
                </c:pt>
                <c:pt idx="9131">
                  <c:v>33.150183000000013</c:v>
                </c:pt>
                <c:pt idx="9132">
                  <c:v>33.15052</c:v>
                </c:pt>
                <c:pt idx="9133">
                  <c:v>33.150530000000003</c:v>
                </c:pt>
                <c:pt idx="9134">
                  <c:v>33.15081</c:v>
                </c:pt>
                <c:pt idx="9135">
                  <c:v>33.152265999999997</c:v>
                </c:pt>
                <c:pt idx="9136">
                  <c:v>33.152715000000001</c:v>
                </c:pt>
                <c:pt idx="9137">
                  <c:v>33.153627999999998</c:v>
                </c:pt>
                <c:pt idx="9138">
                  <c:v>33.155115000000002</c:v>
                </c:pt>
                <c:pt idx="9139">
                  <c:v>33.156906999999997</c:v>
                </c:pt>
                <c:pt idx="9140">
                  <c:v>33.157561999999999</c:v>
                </c:pt>
                <c:pt idx="9141">
                  <c:v>33.158240000000013</c:v>
                </c:pt>
                <c:pt idx="9142">
                  <c:v>33.158949999999997</c:v>
                </c:pt>
                <c:pt idx="9143">
                  <c:v>33.160167999999999</c:v>
                </c:pt>
                <c:pt idx="9144">
                  <c:v>33.161969999999997</c:v>
                </c:pt>
                <c:pt idx="9145">
                  <c:v>33.165669999999999</c:v>
                </c:pt>
                <c:pt idx="9146">
                  <c:v>33.165841</c:v>
                </c:pt>
                <c:pt idx="9147">
                  <c:v>33.165980000000012</c:v>
                </c:pt>
                <c:pt idx="9148">
                  <c:v>33.166080000000001</c:v>
                </c:pt>
                <c:pt idx="9149">
                  <c:v>33.167103000000012</c:v>
                </c:pt>
                <c:pt idx="9150">
                  <c:v>33.167507000000001</c:v>
                </c:pt>
                <c:pt idx="9151">
                  <c:v>33.167633000000002</c:v>
                </c:pt>
                <c:pt idx="9152">
                  <c:v>33.168300000000002</c:v>
                </c:pt>
                <c:pt idx="9153">
                  <c:v>33.169294999999998</c:v>
                </c:pt>
                <c:pt idx="9154">
                  <c:v>33.169615</c:v>
                </c:pt>
                <c:pt idx="9155">
                  <c:v>33.170817999999997</c:v>
                </c:pt>
                <c:pt idx="9156">
                  <c:v>33.171799999999998</c:v>
                </c:pt>
                <c:pt idx="9157">
                  <c:v>33.172876000000002</c:v>
                </c:pt>
                <c:pt idx="9158">
                  <c:v>33.173414999999999</c:v>
                </c:pt>
                <c:pt idx="9159">
                  <c:v>33.173991000000001</c:v>
                </c:pt>
                <c:pt idx="9160">
                  <c:v>33.174661</c:v>
                </c:pt>
                <c:pt idx="9161">
                  <c:v>33.174790000000002</c:v>
                </c:pt>
                <c:pt idx="9162">
                  <c:v>33.175364999999999</c:v>
                </c:pt>
                <c:pt idx="9163">
                  <c:v>33.175443000000001</c:v>
                </c:pt>
                <c:pt idx="9164">
                  <c:v>33.175920000000012</c:v>
                </c:pt>
                <c:pt idx="9165">
                  <c:v>33.176499999999997</c:v>
                </c:pt>
                <c:pt idx="9166">
                  <c:v>33.178100000000001</c:v>
                </c:pt>
                <c:pt idx="9167">
                  <c:v>33.179349999999999</c:v>
                </c:pt>
                <c:pt idx="9168">
                  <c:v>33.180446000000003</c:v>
                </c:pt>
                <c:pt idx="9169">
                  <c:v>33.18047</c:v>
                </c:pt>
                <c:pt idx="9170">
                  <c:v>33.181959999999997</c:v>
                </c:pt>
                <c:pt idx="9171">
                  <c:v>33.182169000000002</c:v>
                </c:pt>
                <c:pt idx="9172">
                  <c:v>33.183509999999998</c:v>
                </c:pt>
                <c:pt idx="9173">
                  <c:v>33.183571000000001</c:v>
                </c:pt>
                <c:pt idx="9174">
                  <c:v>33.185569999999998</c:v>
                </c:pt>
                <c:pt idx="9175">
                  <c:v>33.185706000000003</c:v>
                </c:pt>
                <c:pt idx="9176">
                  <c:v>33.185706000000003</c:v>
                </c:pt>
                <c:pt idx="9177">
                  <c:v>33.185706000000003</c:v>
                </c:pt>
                <c:pt idx="9178">
                  <c:v>33.185860000000012</c:v>
                </c:pt>
                <c:pt idx="9179">
                  <c:v>33.186062999999997</c:v>
                </c:pt>
                <c:pt idx="9180">
                  <c:v>33.187019999999997</c:v>
                </c:pt>
                <c:pt idx="9181">
                  <c:v>33.187199999999997</c:v>
                </c:pt>
                <c:pt idx="9182">
                  <c:v>33.188046999999997</c:v>
                </c:pt>
                <c:pt idx="9183">
                  <c:v>33.188660000000013</c:v>
                </c:pt>
                <c:pt idx="9184">
                  <c:v>33.189580000000007</c:v>
                </c:pt>
                <c:pt idx="9185">
                  <c:v>33.190249999999999</c:v>
                </c:pt>
                <c:pt idx="9186">
                  <c:v>33.190829999999998</c:v>
                </c:pt>
                <c:pt idx="9187">
                  <c:v>33.193883999999997</c:v>
                </c:pt>
                <c:pt idx="9188">
                  <c:v>33.193883999999997</c:v>
                </c:pt>
                <c:pt idx="9189">
                  <c:v>33.193883999999997</c:v>
                </c:pt>
                <c:pt idx="9190">
                  <c:v>33.193883999999997</c:v>
                </c:pt>
                <c:pt idx="9191">
                  <c:v>33.193883999999997</c:v>
                </c:pt>
                <c:pt idx="9192">
                  <c:v>33.193883999999997</c:v>
                </c:pt>
                <c:pt idx="9193">
                  <c:v>33.193883999999997</c:v>
                </c:pt>
                <c:pt idx="9194">
                  <c:v>33.193883999999997</c:v>
                </c:pt>
                <c:pt idx="9195">
                  <c:v>33.193883999999997</c:v>
                </c:pt>
                <c:pt idx="9196">
                  <c:v>33.193883999999997</c:v>
                </c:pt>
                <c:pt idx="9197">
                  <c:v>33.193883999999997</c:v>
                </c:pt>
                <c:pt idx="9198">
                  <c:v>33.193883999999997</c:v>
                </c:pt>
                <c:pt idx="9199">
                  <c:v>33.193883999999997</c:v>
                </c:pt>
                <c:pt idx="9200">
                  <c:v>33.193883999999997</c:v>
                </c:pt>
                <c:pt idx="9201">
                  <c:v>33.193883999999997</c:v>
                </c:pt>
                <c:pt idx="9202">
                  <c:v>33.193883999999997</c:v>
                </c:pt>
                <c:pt idx="9203">
                  <c:v>33.193883999999997</c:v>
                </c:pt>
                <c:pt idx="9204">
                  <c:v>33.193883999999997</c:v>
                </c:pt>
                <c:pt idx="9205">
                  <c:v>33.193883999999997</c:v>
                </c:pt>
                <c:pt idx="9206">
                  <c:v>33.193883999999997</c:v>
                </c:pt>
                <c:pt idx="9207">
                  <c:v>33.193883999999997</c:v>
                </c:pt>
                <c:pt idx="9208">
                  <c:v>33.193883999999997</c:v>
                </c:pt>
                <c:pt idx="9209">
                  <c:v>33.193899999999999</c:v>
                </c:pt>
                <c:pt idx="9210">
                  <c:v>33.194284000000003</c:v>
                </c:pt>
                <c:pt idx="9211">
                  <c:v>33.194484000000003</c:v>
                </c:pt>
                <c:pt idx="9212">
                  <c:v>33.195092000000002</c:v>
                </c:pt>
                <c:pt idx="9213">
                  <c:v>33.195783000000013</c:v>
                </c:pt>
                <c:pt idx="9214">
                  <c:v>33.19605</c:v>
                </c:pt>
                <c:pt idx="9215">
                  <c:v>33.196489999999997</c:v>
                </c:pt>
                <c:pt idx="9216">
                  <c:v>33.197031000000003</c:v>
                </c:pt>
                <c:pt idx="9217">
                  <c:v>33.197240000000001</c:v>
                </c:pt>
                <c:pt idx="9218">
                  <c:v>33.197380000000003</c:v>
                </c:pt>
                <c:pt idx="9219">
                  <c:v>33.198607000000003</c:v>
                </c:pt>
                <c:pt idx="9220">
                  <c:v>33.199066000000002</c:v>
                </c:pt>
                <c:pt idx="9221">
                  <c:v>33.199066000000002</c:v>
                </c:pt>
                <c:pt idx="9222">
                  <c:v>33.199066000000002</c:v>
                </c:pt>
                <c:pt idx="9223">
                  <c:v>33.199066000000002</c:v>
                </c:pt>
                <c:pt idx="9224">
                  <c:v>33.199066000000002</c:v>
                </c:pt>
                <c:pt idx="9225">
                  <c:v>33.200420000000001</c:v>
                </c:pt>
                <c:pt idx="9226">
                  <c:v>33.200780000000002</c:v>
                </c:pt>
                <c:pt idx="9227">
                  <c:v>33.203420000000001</c:v>
                </c:pt>
                <c:pt idx="9228">
                  <c:v>33.205005</c:v>
                </c:pt>
                <c:pt idx="9229">
                  <c:v>33.205005</c:v>
                </c:pt>
                <c:pt idx="9230">
                  <c:v>33.205005</c:v>
                </c:pt>
                <c:pt idx="9231">
                  <c:v>33.205005</c:v>
                </c:pt>
                <c:pt idx="9232">
                  <c:v>33.205005</c:v>
                </c:pt>
                <c:pt idx="9233">
                  <c:v>33.205005</c:v>
                </c:pt>
                <c:pt idx="9234">
                  <c:v>33.205005</c:v>
                </c:pt>
                <c:pt idx="9235">
                  <c:v>33.205005</c:v>
                </c:pt>
                <c:pt idx="9236">
                  <c:v>33.205449999999999</c:v>
                </c:pt>
                <c:pt idx="9237">
                  <c:v>33.206449999999997</c:v>
                </c:pt>
                <c:pt idx="9238">
                  <c:v>33.206501000000003</c:v>
                </c:pt>
                <c:pt idx="9239">
                  <c:v>33.206899999999997</c:v>
                </c:pt>
                <c:pt idx="9240">
                  <c:v>33.207651000000013</c:v>
                </c:pt>
                <c:pt idx="9241">
                  <c:v>33.207700000000003</c:v>
                </c:pt>
                <c:pt idx="9242">
                  <c:v>33.209650000000003</c:v>
                </c:pt>
                <c:pt idx="9243">
                  <c:v>33.2104</c:v>
                </c:pt>
                <c:pt idx="9244">
                  <c:v>33.21049</c:v>
                </c:pt>
                <c:pt idx="9245">
                  <c:v>33.211385999999997</c:v>
                </c:pt>
                <c:pt idx="9246">
                  <c:v>33.211730000000003</c:v>
                </c:pt>
                <c:pt idx="9247">
                  <c:v>33.212069999999997</c:v>
                </c:pt>
                <c:pt idx="9248">
                  <c:v>33.212609999999998</c:v>
                </c:pt>
                <c:pt idx="9249">
                  <c:v>33.212934000000011</c:v>
                </c:pt>
                <c:pt idx="9250">
                  <c:v>33.212934000000011</c:v>
                </c:pt>
                <c:pt idx="9251">
                  <c:v>33.212934000000011</c:v>
                </c:pt>
                <c:pt idx="9252">
                  <c:v>33.214590000000001</c:v>
                </c:pt>
                <c:pt idx="9253">
                  <c:v>33.215069999999997</c:v>
                </c:pt>
                <c:pt idx="9254">
                  <c:v>33.21546</c:v>
                </c:pt>
                <c:pt idx="9255">
                  <c:v>33.215880000000013</c:v>
                </c:pt>
                <c:pt idx="9256">
                  <c:v>33.216318000000001</c:v>
                </c:pt>
                <c:pt idx="9257">
                  <c:v>33.2166</c:v>
                </c:pt>
                <c:pt idx="9258">
                  <c:v>33.216603000000013</c:v>
                </c:pt>
                <c:pt idx="9259">
                  <c:v>33.21808</c:v>
                </c:pt>
                <c:pt idx="9260">
                  <c:v>33.218279000000003</c:v>
                </c:pt>
                <c:pt idx="9261">
                  <c:v>33.218440000000001</c:v>
                </c:pt>
                <c:pt idx="9262">
                  <c:v>33.218940000000003</c:v>
                </c:pt>
                <c:pt idx="9263">
                  <c:v>33.219279999999998</c:v>
                </c:pt>
                <c:pt idx="9264">
                  <c:v>33.219749999999998</c:v>
                </c:pt>
                <c:pt idx="9265">
                  <c:v>33.219920000000002</c:v>
                </c:pt>
                <c:pt idx="9266">
                  <c:v>33.220211000000013</c:v>
                </c:pt>
                <c:pt idx="9267">
                  <c:v>33.224120000000013</c:v>
                </c:pt>
                <c:pt idx="9268">
                  <c:v>33.224293000000003</c:v>
                </c:pt>
                <c:pt idx="9269">
                  <c:v>33.226301000000007</c:v>
                </c:pt>
                <c:pt idx="9270">
                  <c:v>33.22822</c:v>
                </c:pt>
                <c:pt idx="9271">
                  <c:v>33.228897000000003</c:v>
                </c:pt>
                <c:pt idx="9272">
                  <c:v>33.230789999999999</c:v>
                </c:pt>
                <c:pt idx="9273">
                  <c:v>33.23122</c:v>
                </c:pt>
                <c:pt idx="9274">
                  <c:v>33.233666000000007</c:v>
                </c:pt>
                <c:pt idx="9275">
                  <c:v>33.234610000000011</c:v>
                </c:pt>
                <c:pt idx="9276">
                  <c:v>33.235050000000001</c:v>
                </c:pt>
                <c:pt idx="9277">
                  <c:v>33.235340000000001</c:v>
                </c:pt>
                <c:pt idx="9278">
                  <c:v>33.237110000000001</c:v>
                </c:pt>
                <c:pt idx="9279">
                  <c:v>33.237569999999998</c:v>
                </c:pt>
                <c:pt idx="9280">
                  <c:v>33.237682</c:v>
                </c:pt>
                <c:pt idx="9281">
                  <c:v>33.238321999999997</c:v>
                </c:pt>
                <c:pt idx="9282">
                  <c:v>33.240019000000011</c:v>
                </c:pt>
                <c:pt idx="9283">
                  <c:v>33.241173000000003</c:v>
                </c:pt>
                <c:pt idx="9284">
                  <c:v>33.242151</c:v>
                </c:pt>
                <c:pt idx="9285">
                  <c:v>33.244610000000002</c:v>
                </c:pt>
                <c:pt idx="9286">
                  <c:v>33.244980000000012</c:v>
                </c:pt>
                <c:pt idx="9287">
                  <c:v>33.245080000000002</c:v>
                </c:pt>
                <c:pt idx="9288">
                  <c:v>33.245420000000003</c:v>
                </c:pt>
                <c:pt idx="9289">
                  <c:v>33.247120000000002</c:v>
                </c:pt>
                <c:pt idx="9290">
                  <c:v>33.247210000000003</c:v>
                </c:pt>
                <c:pt idx="9291">
                  <c:v>33.249194000000003</c:v>
                </c:pt>
                <c:pt idx="9292">
                  <c:v>33.255229999999997</c:v>
                </c:pt>
                <c:pt idx="9293">
                  <c:v>33.255420000000001</c:v>
                </c:pt>
                <c:pt idx="9294">
                  <c:v>33.259967000000003</c:v>
                </c:pt>
                <c:pt idx="9295">
                  <c:v>33.262199000000003</c:v>
                </c:pt>
                <c:pt idx="9296">
                  <c:v>33.262388000000001</c:v>
                </c:pt>
                <c:pt idx="9297">
                  <c:v>33.262912</c:v>
                </c:pt>
                <c:pt idx="9298">
                  <c:v>33.262931000000002</c:v>
                </c:pt>
                <c:pt idx="9299">
                  <c:v>33.262936000000003</c:v>
                </c:pt>
                <c:pt idx="9300">
                  <c:v>33.262936000000003</c:v>
                </c:pt>
                <c:pt idx="9301">
                  <c:v>33.267139</c:v>
                </c:pt>
                <c:pt idx="9302">
                  <c:v>33.271695000000001</c:v>
                </c:pt>
                <c:pt idx="9303">
                  <c:v>33.273131000000006</c:v>
                </c:pt>
                <c:pt idx="9304">
                  <c:v>33.273784999999997</c:v>
                </c:pt>
                <c:pt idx="9305">
                  <c:v>33.274915</c:v>
                </c:pt>
                <c:pt idx="9306">
                  <c:v>33.275230000000001</c:v>
                </c:pt>
                <c:pt idx="9307">
                  <c:v>33.275267999999997</c:v>
                </c:pt>
                <c:pt idx="9308">
                  <c:v>33.276834999999998</c:v>
                </c:pt>
                <c:pt idx="9309">
                  <c:v>33.277070000000002</c:v>
                </c:pt>
                <c:pt idx="9310">
                  <c:v>33.277311000000012</c:v>
                </c:pt>
                <c:pt idx="9311">
                  <c:v>33.277960999999998</c:v>
                </c:pt>
                <c:pt idx="9312">
                  <c:v>33.279015000000001</c:v>
                </c:pt>
                <c:pt idx="9313">
                  <c:v>33.279580000000003</c:v>
                </c:pt>
                <c:pt idx="9314">
                  <c:v>33.279940000000003</c:v>
                </c:pt>
                <c:pt idx="9315">
                  <c:v>33.280149000000002</c:v>
                </c:pt>
                <c:pt idx="9316">
                  <c:v>33.281599</c:v>
                </c:pt>
                <c:pt idx="9317">
                  <c:v>33.282629999999997</c:v>
                </c:pt>
                <c:pt idx="9318">
                  <c:v>33.284737</c:v>
                </c:pt>
                <c:pt idx="9319">
                  <c:v>33.28566</c:v>
                </c:pt>
                <c:pt idx="9320">
                  <c:v>33.286929999999998</c:v>
                </c:pt>
                <c:pt idx="9321">
                  <c:v>33.290202000000001</c:v>
                </c:pt>
                <c:pt idx="9322">
                  <c:v>33.290202000000001</c:v>
                </c:pt>
                <c:pt idx="9323">
                  <c:v>33.290354999999998</c:v>
                </c:pt>
                <c:pt idx="9324">
                  <c:v>33.290942000000001</c:v>
                </c:pt>
                <c:pt idx="9325">
                  <c:v>33.2928</c:v>
                </c:pt>
                <c:pt idx="9326">
                  <c:v>33.292924000000014</c:v>
                </c:pt>
                <c:pt idx="9327">
                  <c:v>33.295630000000003</c:v>
                </c:pt>
                <c:pt idx="9328">
                  <c:v>33.296060000000011</c:v>
                </c:pt>
                <c:pt idx="9329">
                  <c:v>33.296475000000001</c:v>
                </c:pt>
                <c:pt idx="9330">
                  <c:v>33.296700000000001</c:v>
                </c:pt>
                <c:pt idx="9331">
                  <c:v>33.29862</c:v>
                </c:pt>
                <c:pt idx="9332">
                  <c:v>33.298681999999999</c:v>
                </c:pt>
                <c:pt idx="9333">
                  <c:v>33.300350000000002</c:v>
                </c:pt>
                <c:pt idx="9334">
                  <c:v>33.30039</c:v>
                </c:pt>
                <c:pt idx="9335">
                  <c:v>33.30153</c:v>
                </c:pt>
                <c:pt idx="9336">
                  <c:v>33.302734999999998</c:v>
                </c:pt>
                <c:pt idx="9337">
                  <c:v>33.302892999999997</c:v>
                </c:pt>
                <c:pt idx="9338">
                  <c:v>33.303049999999999</c:v>
                </c:pt>
                <c:pt idx="9339">
                  <c:v>33.303083000000001</c:v>
                </c:pt>
                <c:pt idx="9340">
                  <c:v>33.303379999999997</c:v>
                </c:pt>
                <c:pt idx="9341">
                  <c:v>33.303379999999997</c:v>
                </c:pt>
                <c:pt idx="9342">
                  <c:v>33.303925</c:v>
                </c:pt>
                <c:pt idx="9343">
                  <c:v>33.304009999999998</c:v>
                </c:pt>
                <c:pt idx="9344">
                  <c:v>33.30424</c:v>
                </c:pt>
                <c:pt idx="9345">
                  <c:v>33.304262999999999</c:v>
                </c:pt>
                <c:pt idx="9346">
                  <c:v>33.304310000000001</c:v>
                </c:pt>
                <c:pt idx="9347">
                  <c:v>33.304641999999987</c:v>
                </c:pt>
                <c:pt idx="9348">
                  <c:v>33.304780000000001</c:v>
                </c:pt>
                <c:pt idx="9349">
                  <c:v>33.305033000000002</c:v>
                </c:pt>
                <c:pt idx="9350">
                  <c:v>33.305104999999998</c:v>
                </c:pt>
                <c:pt idx="9351">
                  <c:v>33.305400000000013</c:v>
                </c:pt>
                <c:pt idx="9352">
                  <c:v>33.305880000000002</c:v>
                </c:pt>
                <c:pt idx="9353">
                  <c:v>33.307310000000001</c:v>
                </c:pt>
                <c:pt idx="9354">
                  <c:v>33.308527000000012</c:v>
                </c:pt>
                <c:pt idx="9355">
                  <c:v>33.310481999999993</c:v>
                </c:pt>
                <c:pt idx="9356">
                  <c:v>33.310969</c:v>
                </c:pt>
                <c:pt idx="9357">
                  <c:v>33.312202999999997</c:v>
                </c:pt>
                <c:pt idx="9358">
                  <c:v>33.313760000000002</c:v>
                </c:pt>
                <c:pt idx="9359">
                  <c:v>33.314169</c:v>
                </c:pt>
                <c:pt idx="9360">
                  <c:v>33.314825999999996</c:v>
                </c:pt>
                <c:pt idx="9361">
                  <c:v>33.317950000000003</c:v>
                </c:pt>
                <c:pt idx="9362">
                  <c:v>33.318260000000002</c:v>
                </c:pt>
                <c:pt idx="9363">
                  <c:v>33.318460000000002</c:v>
                </c:pt>
                <c:pt idx="9364">
                  <c:v>33.318908</c:v>
                </c:pt>
                <c:pt idx="9365">
                  <c:v>33.319865999999998</c:v>
                </c:pt>
                <c:pt idx="9366">
                  <c:v>33.320909999999998</c:v>
                </c:pt>
                <c:pt idx="9367">
                  <c:v>33.32094</c:v>
                </c:pt>
                <c:pt idx="9368">
                  <c:v>33.324882000000002</c:v>
                </c:pt>
                <c:pt idx="9369">
                  <c:v>33.325699999999998</c:v>
                </c:pt>
                <c:pt idx="9370">
                  <c:v>33.329040000000013</c:v>
                </c:pt>
                <c:pt idx="9371">
                  <c:v>33.329680000000003</c:v>
                </c:pt>
                <c:pt idx="9372">
                  <c:v>33.331829999999997</c:v>
                </c:pt>
                <c:pt idx="9373">
                  <c:v>33.331940000000003</c:v>
                </c:pt>
                <c:pt idx="9374">
                  <c:v>33.332293</c:v>
                </c:pt>
                <c:pt idx="9375">
                  <c:v>33.332293</c:v>
                </c:pt>
                <c:pt idx="9376">
                  <c:v>33.332293</c:v>
                </c:pt>
                <c:pt idx="9377">
                  <c:v>33.333317999999998</c:v>
                </c:pt>
                <c:pt idx="9378">
                  <c:v>33.335180000000001</c:v>
                </c:pt>
                <c:pt idx="9379">
                  <c:v>33.337673000000002</c:v>
                </c:pt>
                <c:pt idx="9380">
                  <c:v>33.338299999999997</c:v>
                </c:pt>
                <c:pt idx="9381">
                  <c:v>33.339619999999996</c:v>
                </c:pt>
                <c:pt idx="9382">
                  <c:v>33.342219999999998</c:v>
                </c:pt>
                <c:pt idx="9383">
                  <c:v>33.343763000000003</c:v>
                </c:pt>
                <c:pt idx="9384">
                  <c:v>33.344289999999987</c:v>
                </c:pt>
                <c:pt idx="9385">
                  <c:v>33.344321000000001</c:v>
                </c:pt>
                <c:pt idx="9386">
                  <c:v>33.344619000000002</c:v>
                </c:pt>
                <c:pt idx="9387">
                  <c:v>33.346539999999997</c:v>
                </c:pt>
                <c:pt idx="9388">
                  <c:v>33.346539999999997</c:v>
                </c:pt>
                <c:pt idx="9389">
                  <c:v>33.346539999999997</c:v>
                </c:pt>
                <c:pt idx="9390">
                  <c:v>33.346539999999997</c:v>
                </c:pt>
                <c:pt idx="9391">
                  <c:v>33.346539999999997</c:v>
                </c:pt>
                <c:pt idx="9392">
                  <c:v>33.346539999999997</c:v>
                </c:pt>
                <c:pt idx="9393">
                  <c:v>33.346539999999997</c:v>
                </c:pt>
                <c:pt idx="9394">
                  <c:v>33.346539999999997</c:v>
                </c:pt>
                <c:pt idx="9395">
                  <c:v>33.346539999999997</c:v>
                </c:pt>
                <c:pt idx="9396">
                  <c:v>33.346539999999997</c:v>
                </c:pt>
                <c:pt idx="9397">
                  <c:v>33.346539999999997</c:v>
                </c:pt>
                <c:pt idx="9398">
                  <c:v>33.346539999999997</c:v>
                </c:pt>
                <c:pt idx="9399">
                  <c:v>33.346539999999997</c:v>
                </c:pt>
                <c:pt idx="9400">
                  <c:v>33.346539999999997</c:v>
                </c:pt>
                <c:pt idx="9401">
                  <c:v>33.346539999999997</c:v>
                </c:pt>
                <c:pt idx="9402">
                  <c:v>33.346539999999997</c:v>
                </c:pt>
                <c:pt idx="9403">
                  <c:v>33.346539999999997</c:v>
                </c:pt>
                <c:pt idx="9404">
                  <c:v>33.346539999999997</c:v>
                </c:pt>
                <c:pt idx="9405">
                  <c:v>33.346539999999997</c:v>
                </c:pt>
                <c:pt idx="9406">
                  <c:v>33.346539999999997</c:v>
                </c:pt>
                <c:pt idx="9407">
                  <c:v>33.346539999999997</c:v>
                </c:pt>
                <c:pt idx="9408">
                  <c:v>33.346539999999997</c:v>
                </c:pt>
                <c:pt idx="9409">
                  <c:v>33.346539999999997</c:v>
                </c:pt>
                <c:pt idx="9410">
                  <c:v>33.346539999999997</c:v>
                </c:pt>
                <c:pt idx="9411">
                  <c:v>33.346539999999997</c:v>
                </c:pt>
                <c:pt idx="9412">
                  <c:v>33.346539999999997</c:v>
                </c:pt>
                <c:pt idx="9413">
                  <c:v>33.346539999999997</c:v>
                </c:pt>
                <c:pt idx="9414">
                  <c:v>33.346539999999997</c:v>
                </c:pt>
                <c:pt idx="9415">
                  <c:v>33.346539999999997</c:v>
                </c:pt>
                <c:pt idx="9416">
                  <c:v>33.346539999999997</c:v>
                </c:pt>
                <c:pt idx="9417">
                  <c:v>33.346539999999997</c:v>
                </c:pt>
                <c:pt idx="9418">
                  <c:v>33.346539999999997</c:v>
                </c:pt>
                <c:pt idx="9419">
                  <c:v>33.346539999999997</c:v>
                </c:pt>
                <c:pt idx="9420">
                  <c:v>33.346539999999997</c:v>
                </c:pt>
                <c:pt idx="9421">
                  <c:v>33.346539999999997</c:v>
                </c:pt>
                <c:pt idx="9422">
                  <c:v>33.346539999999997</c:v>
                </c:pt>
                <c:pt idx="9423">
                  <c:v>33.346539999999997</c:v>
                </c:pt>
                <c:pt idx="9424">
                  <c:v>33.346539999999997</c:v>
                </c:pt>
                <c:pt idx="9425">
                  <c:v>33.346539999999997</c:v>
                </c:pt>
                <c:pt idx="9426">
                  <c:v>33.346539999999997</c:v>
                </c:pt>
                <c:pt idx="9427">
                  <c:v>33.346539999999997</c:v>
                </c:pt>
                <c:pt idx="9428">
                  <c:v>33.346539999999997</c:v>
                </c:pt>
                <c:pt idx="9429">
                  <c:v>33.346539999999997</c:v>
                </c:pt>
                <c:pt idx="9430">
                  <c:v>33.346539999999997</c:v>
                </c:pt>
                <c:pt idx="9431">
                  <c:v>33.346539999999997</c:v>
                </c:pt>
                <c:pt idx="9432">
                  <c:v>33.346539999999997</c:v>
                </c:pt>
                <c:pt idx="9433">
                  <c:v>33.346539999999997</c:v>
                </c:pt>
                <c:pt idx="9434">
                  <c:v>33.346539999999997</c:v>
                </c:pt>
                <c:pt idx="9435">
                  <c:v>33.346539999999997</c:v>
                </c:pt>
                <c:pt idx="9436">
                  <c:v>33.346539999999997</c:v>
                </c:pt>
                <c:pt idx="9437">
                  <c:v>33.346539999999997</c:v>
                </c:pt>
                <c:pt idx="9438">
                  <c:v>33.346539999999997</c:v>
                </c:pt>
                <c:pt idx="9439">
                  <c:v>33.346539999999997</c:v>
                </c:pt>
                <c:pt idx="9440">
                  <c:v>33.346539999999997</c:v>
                </c:pt>
                <c:pt idx="9441">
                  <c:v>33.346539999999997</c:v>
                </c:pt>
                <c:pt idx="9442">
                  <c:v>33.346539999999997</c:v>
                </c:pt>
                <c:pt idx="9443">
                  <c:v>33.346539999999997</c:v>
                </c:pt>
                <c:pt idx="9444">
                  <c:v>33.346539999999997</c:v>
                </c:pt>
                <c:pt idx="9445">
                  <c:v>33.346539999999997</c:v>
                </c:pt>
                <c:pt idx="9446">
                  <c:v>33.346539999999997</c:v>
                </c:pt>
                <c:pt idx="9447">
                  <c:v>33.346539999999997</c:v>
                </c:pt>
                <c:pt idx="9448">
                  <c:v>33.346539999999997</c:v>
                </c:pt>
                <c:pt idx="9449">
                  <c:v>33.346539999999997</c:v>
                </c:pt>
                <c:pt idx="9450">
                  <c:v>33.346539999999997</c:v>
                </c:pt>
                <c:pt idx="9451">
                  <c:v>33.346539999999997</c:v>
                </c:pt>
                <c:pt idx="9452">
                  <c:v>33.346539999999997</c:v>
                </c:pt>
                <c:pt idx="9453">
                  <c:v>33.346539999999997</c:v>
                </c:pt>
                <c:pt idx="9454">
                  <c:v>33.346539999999997</c:v>
                </c:pt>
                <c:pt idx="9455">
                  <c:v>33.346539999999997</c:v>
                </c:pt>
                <c:pt idx="9456">
                  <c:v>33.346539999999997</c:v>
                </c:pt>
                <c:pt idx="9457">
                  <c:v>33.346539999999997</c:v>
                </c:pt>
                <c:pt idx="9458">
                  <c:v>33.346539999999997</c:v>
                </c:pt>
                <c:pt idx="9459">
                  <c:v>33.346539999999997</c:v>
                </c:pt>
                <c:pt idx="9460">
                  <c:v>33.346539999999997</c:v>
                </c:pt>
                <c:pt idx="9461">
                  <c:v>33.346539999999997</c:v>
                </c:pt>
                <c:pt idx="9462">
                  <c:v>33.346539999999997</c:v>
                </c:pt>
                <c:pt idx="9463">
                  <c:v>33.346539999999997</c:v>
                </c:pt>
                <c:pt idx="9464">
                  <c:v>33.346539999999997</c:v>
                </c:pt>
                <c:pt idx="9465">
                  <c:v>33.346539999999997</c:v>
                </c:pt>
                <c:pt idx="9466">
                  <c:v>33.346539999999997</c:v>
                </c:pt>
                <c:pt idx="9467">
                  <c:v>33.346539999999997</c:v>
                </c:pt>
                <c:pt idx="9468">
                  <c:v>33.346539999999997</c:v>
                </c:pt>
                <c:pt idx="9469">
                  <c:v>33.346539999999997</c:v>
                </c:pt>
                <c:pt idx="9470">
                  <c:v>33.346539999999997</c:v>
                </c:pt>
                <c:pt idx="9471">
                  <c:v>33.348165000000002</c:v>
                </c:pt>
                <c:pt idx="9472">
                  <c:v>33.348725000000002</c:v>
                </c:pt>
                <c:pt idx="9473">
                  <c:v>33.348869999999998</c:v>
                </c:pt>
                <c:pt idx="9474">
                  <c:v>33.349359999999997</c:v>
                </c:pt>
                <c:pt idx="9475">
                  <c:v>33.349532000000011</c:v>
                </c:pt>
                <c:pt idx="9476">
                  <c:v>33.349597000000003</c:v>
                </c:pt>
                <c:pt idx="9477">
                  <c:v>33.349679999999999</c:v>
                </c:pt>
                <c:pt idx="9478">
                  <c:v>33.349969999999999</c:v>
                </c:pt>
                <c:pt idx="9479">
                  <c:v>33.350700000000003</c:v>
                </c:pt>
                <c:pt idx="9480">
                  <c:v>33.352789999999999</c:v>
                </c:pt>
                <c:pt idx="9481">
                  <c:v>33.352899999999998</c:v>
                </c:pt>
                <c:pt idx="9482">
                  <c:v>33.353720000000003</c:v>
                </c:pt>
                <c:pt idx="9483">
                  <c:v>33.354368999999998</c:v>
                </c:pt>
                <c:pt idx="9484">
                  <c:v>33.35718</c:v>
                </c:pt>
                <c:pt idx="9485">
                  <c:v>33.357419999999998</c:v>
                </c:pt>
                <c:pt idx="9486">
                  <c:v>33.358400000000003</c:v>
                </c:pt>
                <c:pt idx="9487">
                  <c:v>33.359310000000001</c:v>
                </c:pt>
                <c:pt idx="9488">
                  <c:v>33.360300000000002</c:v>
                </c:pt>
                <c:pt idx="9489">
                  <c:v>33.360419999999998</c:v>
                </c:pt>
                <c:pt idx="9490">
                  <c:v>33.36092</c:v>
                </c:pt>
                <c:pt idx="9491">
                  <c:v>33.361041</c:v>
                </c:pt>
                <c:pt idx="9492">
                  <c:v>33.361604</c:v>
                </c:pt>
                <c:pt idx="9493">
                  <c:v>33.361604</c:v>
                </c:pt>
                <c:pt idx="9494">
                  <c:v>33.362623000000013</c:v>
                </c:pt>
                <c:pt idx="9495">
                  <c:v>33.362969999999997</c:v>
                </c:pt>
                <c:pt idx="9496">
                  <c:v>33.363129999999998</c:v>
                </c:pt>
                <c:pt idx="9497">
                  <c:v>33.363190000000003</c:v>
                </c:pt>
                <c:pt idx="9498">
                  <c:v>33.363267999999998</c:v>
                </c:pt>
                <c:pt idx="9499">
                  <c:v>33.363320000000002</c:v>
                </c:pt>
                <c:pt idx="9500">
                  <c:v>33.363697000000002</c:v>
                </c:pt>
                <c:pt idx="9501">
                  <c:v>33.364330000000002</c:v>
                </c:pt>
                <c:pt idx="9502">
                  <c:v>33.364811000000003</c:v>
                </c:pt>
                <c:pt idx="9503">
                  <c:v>33.365569999999998</c:v>
                </c:pt>
                <c:pt idx="9504">
                  <c:v>33.36589</c:v>
                </c:pt>
                <c:pt idx="9505">
                  <c:v>33.365945000000011</c:v>
                </c:pt>
                <c:pt idx="9506">
                  <c:v>33.366079999999997</c:v>
                </c:pt>
                <c:pt idx="9507">
                  <c:v>33.366160000000001</c:v>
                </c:pt>
                <c:pt idx="9508">
                  <c:v>33.366610000000001</c:v>
                </c:pt>
                <c:pt idx="9509">
                  <c:v>33.368360000000003</c:v>
                </c:pt>
                <c:pt idx="9510">
                  <c:v>33.369920999999998</c:v>
                </c:pt>
                <c:pt idx="9511">
                  <c:v>33.370420000000003</c:v>
                </c:pt>
                <c:pt idx="9512">
                  <c:v>33.371499999999997</c:v>
                </c:pt>
                <c:pt idx="9513">
                  <c:v>33.372340000000001</c:v>
                </c:pt>
                <c:pt idx="9514">
                  <c:v>33.372450000000001</c:v>
                </c:pt>
                <c:pt idx="9515">
                  <c:v>33.372950000000003</c:v>
                </c:pt>
                <c:pt idx="9516">
                  <c:v>33.372965000000001</c:v>
                </c:pt>
                <c:pt idx="9517">
                  <c:v>33.373351999999997</c:v>
                </c:pt>
                <c:pt idx="9518">
                  <c:v>33.373379999999997</c:v>
                </c:pt>
                <c:pt idx="9519">
                  <c:v>33.37406</c:v>
                </c:pt>
                <c:pt idx="9520">
                  <c:v>33.374339999999997</c:v>
                </c:pt>
                <c:pt idx="9521">
                  <c:v>33.374398999999997</c:v>
                </c:pt>
                <c:pt idx="9522">
                  <c:v>33.374499999999998</c:v>
                </c:pt>
                <c:pt idx="9523">
                  <c:v>33.374849999999988</c:v>
                </c:pt>
                <c:pt idx="9524">
                  <c:v>33.375076999999997</c:v>
                </c:pt>
                <c:pt idx="9525">
                  <c:v>33.375360000000001</c:v>
                </c:pt>
                <c:pt idx="9526">
                  <c:v>33.376176000000001</c:v>
                </c:pt>
                <c:pt idx="9527">
                  <c:v>33.376409000000002</c:v>
                </c:pt>
                <c:pt idx="9528">
                  <c:v>33.377237000000001</c:v>
                </c:pt>
                <c:pt idx="9529">
                  <c:v>33.377277999999997</c:v>
                </c:pt>
                <c:pt idx="9530">
                  <c:v>33.377389999999998</c:v>
                </c:pt>
                <c:pt idx="9531">
                  <c:v>33.377591000000002</c:v>
                </c:pt>
                <c:pt idx="9532">
                  <c:v>33.377892000000003</c:v>
                </c:pt>
                <c:pt idx="9533">
                  <c:v>33.378062</c:v>
                </c:pt>
                <c:pt idx="9534">
                  <c:v>33.378800000000012</c:v>
                </c:pt>
                <c:pt idx="9535">
                  <c:v>33.378852000000002</c:v>
                </c:pt>
                <c:pt idx="9536">
                  <c:v>33.378926</c:v>
                </c:pt>
                <c:pt idx="9537">
                  <c:v>33.379219999999997</c:v>
                </c:pt>
                <c:pt idx="9538">
                  <c:v>33.379368999999997</c:v>
                </c:pt>
                <c:pt idx="9539">
                  <c:v>33.379503</c:v>
                </c:pt>
                <c:pt idx="9540">
                  <c:v>33.379520000000007</c:v>
                </c:pt>
                <c:pt idx="9541">
                  <c:v>33.379548</c:v>
                </c:pt>
                <c:pt idx="9542">
                  <c:v>33.380837999999997</c:v>
                </c:pt>
                <c:pt idx="9543">
                  <c:v>33.380906000000003</c:v>
                </c:pt>
                <c:pt idx="9544">
                  <c:v>33.381064999999992</c:v>
                </c:pt>
                <c:pt idx="9545">
                  <c:v>33.381469999999993</c:v>
                </c:pt>
                <c:pt idx="9546">
                  <c:v>33.382480000000001</c:v>
                </c:pt>
                <c:pt idx="9547">
                  <c:v>33.383240000000001</c:v>
                </c:pt>
                <c:pt idx="9548">
                  <c:v>33.383369000000002</c:v>
                </c:pt>
                <c:pt idx="9549">
                  <c:v>33.383689999999987</c:v>
                </c:pt>
                <c:pt idx="9550">
                  <c:v>33.384072000000003</c:v>
                </c:pt>
                <c:pt idx="9551">
                  <c:v>33.384120000000003</c:v>
                </c:pt>
                <c:pt idx="9552">
                  <c:v>33.384189999999997</c:v>
                </c:pt>
                <c:pt idx="9553">
                  <c:v>33.384228999999998</c:v>
                </c:pt>
                <c:pt idx="9554">
                  <c:v>33.384819999999998</c:v>
                </c:pt>
                <c:pt idx="9555">
                  <c:v>33.38505</c:v>
                </c:pt>
                <c:pt idx="9556">
                  <c:v>33.385432000000002</c:v>
                </c:pt>
                <c:pt idx="9557">
                  <c:v>33.386360000000003</c:v>
                </c:pt>
                <c:pt idx="9558">
                  <c:v>33.388900999999997</c:v>
                </c:pt>
                <c:pt idx="9559">
                  <c:v>33.389122999999998</c:v>
                </c:pt>
                <c:pt idx="9560">
                  <c:v>33.389234000000002</c:v>
                </c:pt>
                <c:pt idx="9561">
                  <c:v>33.389889999999987</c:v>
                </c:pt>
                <c:pt idx="9562">
                  <c:v>33.390070000000001</c:v>
                </c:pt>
                <c:pt idx="9563">
                  <c:v>33.390172</c:v>
                </c:pt>
                <c:pt idx="9564">
                  <c:v>33.391219</c:v>
                </c:pt>
                <c:pt idx="9565">
                  <c:v>33.391221000000002</c:v>
                </c:pt>
                <c:pt idx="9566">
                  <c:v>33.391221000000002</c:v>
                </c:pt>
                <c:pt idx="9567">
                  <c:v>33.391221000000002</c:v>
                </c:pt>
                <c:pt idx="9568">
                  <c:v>33.391286999999998</c:v>
                </c:pt>
                <c:pt idx="9569">
                  <c:v>33.391311000000002</c:v>
                </c:pt>
                <c:pt idx="9570">
                  <c:v>33.391370000000002</c:v>
                </c:pt>
                <c:pt idx="9571">
                  <c:v>33.391540000000013</c:v>
                </c:pt>
                <c:pt idx="9572">
                  <c:v>33.392004</c:v>
                </c:pt>
                <c:pt idx="9573">
                  <c:v>33.392120000000013</c:v>
                </c:pt>
                <c:pt idx="9574">
                  <c:v>33.392197000000003</c:v>
                </c:pt>
                <c:pt idx="9575">
                  <c:v>33.392553000000007</c:v>
                </c:pt>
                <c:pt idx="9576">
                  <c:v>33.392880000000012</c:v>
                </c:pt>
                <c:pt idx="9577">
                  <c:v>33.392938000000001</c:v>
                </c:pt>
                <c:pt idx="9578">
                  <c:v>33.393120000000003</c:v>
                </c:pt>
                <c:pt idx="9579">
                  <c:v>33.393509999999999</c:v>
                </c:pt>
                <c:pt idx="9580">
                  <c:v>33.393820000000012</c:v>
                </c:pt>
                <c:pt idx="9581">
                  <c:v>33.393934999999999</c:v>
                </c:pt>
                <c:pt idx="9582">
                  <c:v>33.394036</c:v>
                </c:pt>
                <c:pt idx="9583">
                  <c:v>33.394226000000003</c:v>
                </c:pt>
                <c:pt idx="9584">
                  <c:v>33.39425</c:v>
                </c:pt>
                <c:pt idx="9585">
                  <c:v>33.394399999999997</c:v>
                </c:pt>
                <c:pt idx="9586">
                  <c:v>33.394404999999999</c:v>
                </c:pt>
                <c:pt idx="9587">
                  <c:v>33.394436000000013</c:v>
                </c:pt>
                <c:pt idx="9588">
                  <c:v>33.394489999999998</c:v>
                </c:pt>
                <c:pt idx="9589">
                  <c:v>33.394509999999997</c:v>
                </c:pt>
                <c:pt idx="9590">
                  <c:v>33.394651000000003</c:v>
                </c:pt>
                <c:pt idx="9591">
                  <c:v>33.394651000000003</c:v>
                </c:pt>
                <c:pt idx="9592">
                  <c:v>33.394740000000013</c:v>
                </c:pt>
                <c:pt idx="9593">
                  <c:v>33.395299999999999</c:v>
                </c:pt>
                <c:pt idx="9594">
                  <c:v>33.395299999999999</c:v>
                </c:pt>
                <c:pt idx="9595">
                  <c:v>33.395429999999998</c:v>
                </c:pt>
                <c:pt idx="9596">
                  <c:v>33.39546</c:v>
                </c:pt>
                <c:pt idx="9597">
                  <c:v>33.395800000000001</c:v>
                </c:pt>
                <c:pt idx="9598">
                  <c:v>33.396070000000002</c:v>
                </c:pt>
                <c:pt idx="9599">
                  <c:v>33.396748000000002</c:v>
                </c:pt>
                <c:pt idx="9600">
                  <c:v>33.397097000000002</c:v>
                </c:pt>
                <c:pt idx="9601">
                  <c:v>33.397185999999998</c:v>
                </c:pt>
                <c:pt idx="9602">
                  <c:v>33.397339000000002</c:v>
                </c:pt>
                <c:pt idx="9603">
                  <c:v>33.398160000000011</c:v>
                </c:pt>
                <c:pt idx="9604">
                  <c:v>33.398354000000012</c:v>
                </c:pt>
                <c:pt idx="9605">
                  <c:v>33.398540000000011</c:v>
                </c:pt>
                <c:pt idx="9606">
                  <c:v>33.39893</c:v>
                </c:pt>
                <c:pt idx="9607">
                  <c:v>33.399091000000013</c:v>
                </c:pt>
                <c:pt idx="9608">
                  <c:v>33.399824000000002</c:v>
                </c:pt>
                <c:pt idx="9609">
                  <c:v>33.400151000000001</c:v>
                </c:pt>
                <c:pt idx="9610">
                  <c:v>33.400360000000013</c:v>
                </c:pt>
                <c:pt idx="9611">
                  <c:v>33.400500000000001</c:v>
                </c:pt>
                <c:pt idx="9612">
                  <c:v>33.400706</c:v>
                </c:pt>
                <c:pt idx="9613">
                  <c:v>33.400743000000013</c:v>
                </c:pt>
                <c:pt idx="9614">
                  <c:v>33.400761000000003</c:v>
                </c:pt>
                <c:pt idx="9615">
                  <c:v>33.400860000000002</c:v>
                </c:pt>
                <c:pt idx="9616">
                  <c:v>33.401290000000003</c:v>
                </c:pt>
                <c:pt idx="9617">
                  <c:v>33.401400000000002</c:v>
                </c:pt>
                <c:pt idx="9618">
                  <c:v>33.401490000000003</c:v>
                </c:pt>
                <c:pt idx="9619">
                  <c:v>33.401546000000003</c:v>
                </c:pt>
                <c:pt idx="9620">
                  <c:v>33.402099999999997</c:v>
                </c:pt>
                <c:pt idx="9621">
                  <c:v>33.402411000000001</c:v>
                </c:pt>
                <c:pt idx="9622">
                  <c:v>33.402430000000003</c:v>
                </c:pt>
                <c:pt idx="9623">
                  <c:v>33.402620000000013</c:v>
                </c:pt>
                <c:pt idx="9624">
                  <c:v>33.402949999999997</c:v>
                </c:pt>
                <c:pt idx="9625">
                  <c:v>33.403011999999997</c:v>
                </c:pt>
                <c:pt idx="9626">
                  <c:v>33.403666999999999</c:v>
                </c:pt>
                <c:pt idx="9627">
                  <c:v>33.403779999999998</c:v>
                </c:pt>
                <c:pt idx="9628">
                  <c:v>33.403948</c:v>
                </c:pt>
                <c:pt idx="9629">
                  <c:v>33.404173</c:v>
                </c:pt>
                <c:pt idx="9630">
                  <c:v>33.405149000000002</c:v>
                </c:pt>
                <c:pt idx="9631">
                  <c:v>33.405311000000012</c:v>
                </c:pt>
                <c:pt idx="9632">
                  <c:v>33.406059999999997</c:v>
                </c:pt>
                <c:pt idx="9633">
                  <c:v>33.406064000000001</c:v>
                </c:pt>
                <c:pt idx="9634">
                  <c:v>33.406278</c:v>
                </c:pt>
                <c:pt idx="9635">
                  <c:v>33.406405999999997</c:v>
                </c:pt>
                <c:pt idx="9636">
                  <c:v>33.40654</c:v>
                </c:pt>
                <c:pt idx="9637">
                  <c:v>33.406560000000013</c:v>
                </c:pt>
                <c:pt idx="9638">
                  <c:v>33.407449999999997</c:v>
                </c:pt>
                <c:pt idx="9639">
                  <c:v>33.407449999999997</c:v>
                </c:pt>
                <c:pt idx="9640">
                  <c:v>33.407559999999997</c:v>
                </c:pt>
                <c:pt idx="9641">
                  <c:v>33.408087999999999</c:v>
                </c:pt>
                <c:pt idx="9642">
                  <c:v>33.408194999999999</c:v>
                </c:pt>
                <c:pt idx="9643">
                  <c:v>33.408571999999999</c:v>
                </c:pt>
                <c:pt idx="9644">
                  <c:v>33.408700000000003</c:v>
                </c:pt>
                <c:pt idx="9645">
                  <c:v>33.408769999999997</c:v>
                </c:pt>
                <c:pt idx="9646">
                  <c:v>33.408929999999998</c:v>
                </c:pt>
                <c:pt idx="9647">
                  <c:v>33.409200000000013</c:v>
                </c:pt>
                <c:pt idx="9648">
                  <c:v>33.409480000000002</c:v>
                </c:pt>
                <c:pt idx="9649">
                  <c:v>33.4101</c:v>
                </c:pt>
                <c:pt idx="9650">
                  <c:v>33.410747000000001</c:v>
                </c:pt>
                <c:pt idx="9651">
                  <c:v>33.411281999999993</c:v>
                </c:pt>
                <c:pt idx="9652">
                  <c:v>33.411449999999988</c:v>
                </c:pt>
                <c:pt idx="9653">
                  <c:v>33.411519000000013</c:v>
                </c:pt>
                <c:pt idx="9654">
                  <c:v>33.411650999999999</c:v>
                </c:pt>
                <c:pt idx="9655">
                  <c:v>33.412059999999997</c:v>
                </c:pt>
                <c:pt idx="9656">
                  <c:v>33.412400000000012</c:v>
                </c:pt>
                <c:pt idx="9657">
                  <c:v>33.412717000000001</c:v>
                </c:pt>
                <c:pt idx="9658">
                  <c:v>33.413130000000002</c:v>
                </c:pt>
                <c:pt idx="9659">
                  <c:v>33.413131</c:v>
                </c:pt>
                <c:pt idx="9660">
                  <c:v>33.413576999999997</c:v>
                </c:pt>
                <c:pt idx="9661">
                  <c:v>33.413674999999998</c:v>
                </c:pt>
                <c:pt idx="9662">
                  <c:v>33.413760000000003</c:v>
                </c:pt>
                <c:pt idx="9663">
                  <c:v>33.414140000000003</c:v>
                </c:pt>
                <c:pt idx="9664">
                  <c:v>33.414140000000003</c:v>
                </c:pt>
                <c:pt idx="9665">
                  <c:v>33.414169999999999</c:v>
                </c:pt>
                <c:pt idx="9666">
                  <c:v>33.414248999999998</c:v>
                </c:pt>
                <c:pt idx="9667">
                  <c:v>33.414400000000001</c:v>
                </c:pt>
                <c:pt idx="9668">
                  <c:v>33.414499999999997</c:v>
                </c:pt>
                <c:pt idx="9669">
                  <c:v>33.414659999999998</c:v>
                </c:pt>
                <c:pt idx="9670">
                  <c:v>33.414659999999998</c:v>
                </c:pt>
                <c:pt idx="9671">
                  <c:v>33.414973000000003</c:v>
                </c:pt>
                <c:pt idx="9672">
                  <c:v>33.415129999999998</c:v>
                </c:pt>
                <c:pt idx="9673">
                  <c:v>33.415180000000007</c:v>
                </c:pt>
                <c:pt idx="9674">
                  <c:v>33.415320000000001</c:v>
                </c:pt>
                <c:pt idx="9675">
                  <c:v>33.415669999999999</c:v>
                </c:pt>
                <c:pt idx="9676">
                  <c:v>33.416229000000001</c:v>
                </c:pt>
                <c:pt idx="9677">
                  <c:v>33.416373999999998</c:v>
                </c:pt>
                <c:pt idx="9678">
                  <c:v>33.41686</c:v>
                </c:pt>
                <c:pt idx="9679">
                  <c:v>33.41704</c:v>
                </c:pt>
                <c:pt idx="9680">
                  <c:v>33.41704</c:v>
                </c:pt>
                <c:pt idx="9681">
                  <c:v>33.417149999999999</c:v>
                </c:pt>
                <c:pt idx="9682">
                  <c:v>33.417289999999987</c:v>
                </c:pt>
                <c:pt idx="9683">
                  <c:v>33.417289999999987</c:v>
                </c:pt>
                <c:pt idx="9684">
                  <c:v>33.417372</c:v>
                </c:pt>
                <c:pt idx="9685">
                  <c:v>33.417704999999998</c:v>
                </c:pt>
                <c:pt idx="9686">
                  <c:v>33.417999999999999</c:v>
                </c:pt>
                <c:pt idx="9687">
                  <c:v>33.418419999999998</c:v>
                </c:pt>
                <c:pt idx="9688">
                  <c:v>33.419168999999997</c:v>
                </c:pt>
                <c:pt idx="9689">
                  <c:v>33.419860999999997</c:v>
                </c:pt>
                <c:pt idx="9690">
                  <c:v>33.420544</c:v>
                </c:pt>
                <c:pt idx="9691">
                  <c:v>33.420645</c:v>
                </c:pt>
                <c:pt idx="9692">
                  <c:v>33.421109999999999</c:v>
                </c:pt>
                <c:pt idx="9693">
                  <c:v>33.421565000000001</c:v>
                </c:pt>
                <c:pt idx="9694">
                  <c:v>33.421974000000013</c:v>
                </c:pt>
                <c:pt idx="9695">
                  <c:v>33.422249999999998</c:v>
                </c:pt>
                <c:pt idx="9696">
                  <c:v>33.422289999999997</c:v>
                </c:pt>
                <c:pt idx="9697">
                  <c:v>33.42239</c:v>
                </c:pt>
                <c:pt idx="9698">
                  <c:v>33.422530000000002</c:v>
                </c:pt>
                <c:pt idx="9699">
                  <c:v>33.422536000000001</c:v>
                </c:pt>
                <c:pt idx="9700">
                  <c:v>33.422699999999999</c:v>
                </c:pt>
                <c:pt idx="9701">
                  <c:v>33.42295</c:v>
                </c:pt>
                <c:pt idx="9702">
                  <c:v>33.423517000000011</c:v>
                </c:pt>
                <c:pt idx="9703">
                  <c:v>33.423538000000001</c:v>
                </c:pt>
                <c:pt idx="9704">
                  <c:v>33.423580000000001</c:v>
                </c:pt>
                <c:pt idx="9705">
                  <c:v>33.423769999999998</c:v>
                </c:pt>
                <c:pt idx="9706">
                  <c:v>33.423843000000012</c:v>
                </c:pt>
                <c:pt idx="9707">
                  <c:v>33.424040000000012</c:v>
                </c:pt>
                <c:pt idx="9708">
                  <c:v>33.424109999999999</c:v>
                </c:pt>
                <c:pt idx="9709">
                  <c:v>33.424239999999998</c:v>
                </c:pt>
                <c:pt idx="9710">
                  <c:v>33.424377</c:v>
                </c:pt>
                <c:pt idx="9711">
                  <c:v>33.424393000000002</c:v>
                </c:pt>
                <c:pt idx="9712">
                  <c:v>33.424400000000013</c:v>
                </c:pt>
                <c:pt idx="9713">
                  <c:v>33.424810000000001</c:v>
                </c:pt>
                <c:pt idx="9714">
                  <c:v>33.424840000000003</c:v>
                </c:pt>
                <c:pt idx="9715">
                  <c:v>33.425130000000003</c:v>
                </c:pt>
                <c:pt idx="9716">
                  <c:v>33.42521</c:v>
                </c:pt>
                <c:pt idx="9717">
                  <c:v>33.425469999999997</c:v>
                </c:pt>
                <c:pt idx="9718">
                  <c:v>33.425609999999999</c:v>
                </c:pt>
                <c:pt idx="9719">
                  <c:v>33.425742</c:v>
                </c:pt>
                <c:pt idx="9720">
                  <c:v>33.426189999999998</c:v>
                </c:pt>
                <c:pt idx="9721">
                  <c:v>33.426340000000003</c:v>
                </c:pt>
                <c:pt idx="9722">
                  <c:v>33.426360000000003</c:v>
                </c:pt>
                <c:pt idx="9723">
                  <c:v>33.427020000000013</c:v>
                </c:pt>
                <c:pt idx="9724">
                  <c:v>33.427200000000013</c:v>
                </c:pt>
                <c:pt idx="9725">
                  <c:v>33.427484</c:v>
                </c:pt>
                <c:pt idx="9726">
                  <c:v>33.427529999999997</c:v>
                </c:pt>
                <c:pt idx="9727">
                  <c:v>33.427999999999997</c:v>
                </c:pt>
                <c:pt idx="9728">
                  <c:v>33.428357000000013</c:v>
                </c:pt>
                <c:pt idx="9729">
                  <c:v>33.428531</c:v>
                </c:pt>
                <c:pt idx="9730">
                  <c:v>33.428930000000001</c:v>
                </c:pt>
                <c:pt idx="9731">
                  <c:v>33.429009999999998</c:v>
                </c:pt>
                <c:pt idx="9732">
                  <c:v>33.429499999999997</c:v>
                </c:pt>
                <c:pt idx="9733">
                  <c:v>33.431100000000001</c:v>
                </c:pt>
                <c:pt idx="9734">
                  <c:v>33.431297999999998</c:v>
                </c:pt>
                <c:pt idx="9735">
                  <c:v>33.431297999999998</c:v>
                </c:pt>
                <c:pt idx="9736">
                  <c:v>33.431413000000013</c:v>
                </c:pt>
                <c:pt idx="9737">
                  <c:v>33.4315</c:v>
                </c:pt>
                <c:pt idx="9738">
                  <c:v>33.431750000000001</c:v>
                </c:pt>
                <c:pt idx="9739">
                  <c:v>33.432192000000001</c:v>
                </c:pt>
                <c:pt idx="9740">
                  <c:v>33.432207000000012</c:v>
                </c:pt>
                <c:pt idx="9741">
                  <c:v>33.433059999999998</c:v>
                </c:pt>
                <c:pt idx="9742">
                  <c:v>33.433107</c:v>
                </c:pt>
                <c:pt idx="9743">
                  <c:v>33.433390000000003</c:v>
                </c:pt>
                <c:pt idx="9744">
                  <c:v>33.433692000000001</c:v>
                </c:pt>
                <c:pt idx="9745">
                  <c:v>33.433790000000002</c:v>
                </c:pt>
                <c:pt idx="9746">
                  <c:v>33.434163000000012</c:v>
                </c:pt>
                <c:pt idx="9747">
                  <c:v>33.434708000000001</c:v>
                </c:pt>
                <c:pt idx="9748">
                  <c:v>33.434829999999998</c:v>
                </c:pt>
                <c:pt idx="9749">
                  <c:v>33.434829999999998</c:v>
                </c:pt>
                <c:pt idx="9750">
                  <c:v>33.434829999999998</c:v>
                </c:pt>
                <c:pt idx="9751">
                  <c:v>33.43488</c:v>
                </c:pt>
                <c:pt idx="9752">
                  <c:v>33.43488</c:v>
                </c:pt>
                <c:pt idx="9753">
                  <c:v>33.43488</c:v>
                </c:pt>
                <c:pt idx="9754">
                  <c:v>33.434920000000012</c:v>
                </c:pt>
                <c:pt idx="9755">
                  <c:v>33.434930000000001</c:v>
                </c:pt>
                <c:pt idx="9756">
                  <c:v>33.43506</c:v>
                </c:pt>
                <c:pt idx="9757">
                  <c:v>33.435199000000011</c:v>
                </c:pt>
                <c:pt idx="9758">
                  <c:v>33.435199000000011</c:v>
                </c:pt>
                <c:pt idx="9759">
                  <c:v>33.435199000000011</c:v>
                </c:pt>
                <c:pt idx="9760">
                  <c:v>33.435199000000011</c:v>
                </c:pt>
                <c:pt idx="9761">
                  <c:v>33.435199000000011</c:v>
                </c:pt>
                <c:pt idx="9762">
                  <c:v>33.435199000000011</c:v>
                </c:pt>
                <c:pt idx="9763">
                  <c:v>33.435199000000011</c:v>
                </c:pt>
                <c:pt idx="9764">
                  <c:v>33.435199000000011</c:v>
                </c:pt>
                <c:pt idx="9765">
                  <c:v>33.435199000000011</c:v>
                </c:pt>
                <c:pt idx="9766">
                  <c:v>33.435199000000011</c:v>
                </c:pt>
                <c:pt idx="9767">
                  <c:v>33.435199000000011</c:v>
                </c:pt>
                <c:pt idx="9768">
                  <c:v>33.435199000000011</c:v>
                </c:pt>
                <c:pt idx="9769">
                  <c:v>33.435199000000011</c:v>
                </c:pt>
                <c:pt idx="9770">
                  <c:v>33.435199000000011</c:v>
                </c:pt>
                <c:pt idx="9771">
                  <c:v>33.435199000000011</c:v>
                </c:pt>
                <c:pt idx="9772">
                  <c:v>33.435634999999998</c:v>
                </c:pt>
                <c:pt idx="9773">
                  <c:v>33.435809999999996</c:v>
                </c:pt>
                <c:pt idx="9774">
                  <c:v>33.436135</c:v>
                </c:pt>
                <c:pt idx="9775">
                  <c:v>33.436140000000002</c:v>
                </c:pt>
                <c:pt idx="9776">
                  <c:v>33.436831000000012</c:v>
                </c:pt>
                <c:pt idx="9777">
                  <c:v>33.436999999999998</c:v>
                </c:pt>
                <c:pt idx="9778">
                  <c:v>33.437049999999999</c:v>
                </c:pt>
                <c:pt idx="9779">
                  <c:v>33.4373</c:v>
                </c:pt>
                <c:pt idx="9780">
                  <c:v>33.4377</c:v>
                </c:pt>
                <c:pt idx="9781">
                  <c:v>33.438540000000003</c:v>
                </c:pt>
                <c:pt idx="9782">
                  <c:v>33.439100000000003</c:v>
                </c:pt>
                <c:pt idx="9783">
                  <c:v>33.439669000000002</c:v>
                </c:pt>
                <c:pt idx="9784">
                  <c:v>33.440180000000012</c:v>
                </c:pt>
                <c:pt idx="9785">
                  <c:v>33.440180000000012</c:v>
                </c:pt>
                <c:pt idx="9786">
                  <c:v>33.441699999999997</c:v>
                </c:pt>
                <c:pt idx="9787">
                  <c:v>33.442040000000013</c:v>
                </c:pt>
                <c:pt idx="9788">
                  <c:v>33.442504</c:v>
                </c:pt>
                <c:pt idx="9789">
                  <c:v>33.442839999999997</c:v>
                </c:pt>
                <c:pt idx="9790">
                  <c:v>33.443224000000001</c:v>
                </c:pt>
                <c:pt idx="9791">
                  <c:v>33.444299999999998</c:v>
                </c:pt>
                <c:pt idx="9792">
                  <c:v>33.445161000000013</c:v>
                </c:pt>
                <c:pt idx="9793">
                  <c:v>33.445489999999999</c:v>
                </c:pt>
                <c:pt idx="9794">
                  <c:v>33.445600000000013</c:v>
                </c:pt>
                <c:pt idx="9795">
                  <c:v>33.445889999999999</c:v>
                </c:pt>
                <c:pt idx="9796">
                  <c:v>33.445891000000003</c:v>
                </c:pt>
                <c:pt idx="9797">
                  <c:v>33.446050999999997</c:v>
                </c:pt>
                <c:pt idx="9798">
                  <c:v>33.446050999999997</c:v>
                </c:pt>
                <c:pt idx="9799">
                  <c:v>33.446089999999998</c:v>
                </c:pt>
                <c:pt idx="9800">
                  <c:v>33.446249999999999</c:v>
                </c:pt>
                <c:pt idx="9801">
                  <c:v>33.446469</c:v>
                </c:pt>
                <c:pt idx="9802">
                  <c:v>33.446620000000003</c:v>
                </c:pt>
                <c:pt idx="9803">
                  <c:v>33.446804</c:v>
                </c:pt>
                <c:pt idx="9804">
                  <c:v>33.44697</c:v>
                </c:pt>
                <c:pt idx="9805">
                  <c:v>33.446980000000003</c:v>
                </c:pt>
                <c:pt idx="9806">
                  <c:v>33.447069999999997</c:v>
                </c:pt>
                <c:pt idx="9807">
                  <c:v>33.447310000000002</c:v>
                </c:pt>
                <c:pt idx="9808">
                  <c:v>33.447670000000002</c:v>
                </c:pt>
                <c:pt idx="9809">
                  <c:v>33.447670000000002</c:v>
                </c:pt>
                <c:pt idx="9810">
                  <c:v>33.447673000000002</c:v>
                </c:pt>
                <c:pt idx="9811">
                  <c:v>33.447679999999998</c:v>
                </c:pt>
                <c:pt idx="9812">
                  <c:v>33.448189999999997</c:v>
                </c:pt>
                <c:pt idx="9813">
                  <c:v>33.448189999999997</c:v>
                </c:pt>
                <c:pt idx="9814">
                  <c:v>33.448189999999997</c:v>
                </c:pt>
                <c:pt idx="9815">
                  <c:v>33.448189999999997</c:v>
                </c:pt>
                <c:pt idx="9816">
                  <c:v>33.448220000000013</c:v>
                </c:pt>
                <c:pt idx="9817">
                  <c:v>33.448270000000001</c:v>
                </c:pt>
                <c:pt idx="9818">
                  <c:v>33.448270000000001</c:v>
                </c:pt>
                <c:pt idx="9819">
                  <c:v>33.448270000000001</c:v>
                </c:pt>
                <c:pt idx="9820">
                  <c:v>33.448270000000001</c:v>
                </c:pt>
                <c:pt idx="9821">
                  <c:v>33.448270000000001</c:v>
                </c:pt>
                <c:pt idx="9822">
                  <c:v>33.448270000000001</c:v>
                </c:pt>
                <c:pt idx="9823">
                  <c:v>33.448270000000001</c:v>
                </c:pt>
                <c:pt idx="9824">
                  <c:v>33.448509999999999</c:v>
                </c:pt>
                <c:pt idx="9825">
                  <c:v>33.448610000000002</c:v>
                </c:pt>
                <c:pt idx="9826">
                  <c:v>33.448680000000003</c:v>
                </c:pt>
                <c:pt idx="9827">
                  <c:v>33.448681000000001</c:v>
                </c:pt>
                <c:pt idx="9828">
                  <c:v>33.448990000000002</c:v>
                </c:pt>
                <c:pt idx="9829">
                  <c:v>33.449150000000003</c:v>
                </c:pt>
                <c:pt idx="9830">
                  <c:v>33.449489999999997</c:v>
                </c:pt>
                <c:pt idx="9831">
                  <c:v>33.449579</c:v>
                </c:pt>
                <c:pt idx="9832">
                  <c:v>33.449917000000013</c:v>
                </c:pt>
                <c:pt idx="9833">
                  <c:v>33.450360000000003</c:v>
                </c:pt>
                <c:pt idx="9834">
                  <c:v>33.450415999999997</c:v>
                </c:pt>
                <c:pt idx="9835">
                  <c:v>33.450529000000003</c:v>
                </c:pt>
                <c:pt idx="9836">
                  <c:v>33.450650000000003</c:v>
                </c:pt>
                <c:pt idx="9837">
                  <c:v>33.450676999999999</c:v>
                </c:pt>
                <c:pt idx="9838">
                  <c:v>33.450803999999998</c:v>
                </c:pt>
                <c:pt idx="9839">
                  <c:v>33.45138</c:v>
                </c:pt>
                <c:pt idx="9840">
                  <c:v>33.451394000000001</c:v>
                </c:pt>
                <c:pt idx="9841">
                  <c:v>33.451709999999999</c:v>
                </c:pt>
                <c:pt idx="9842">
                  <c:v>33.451782999999999</c:v>
                </c:pt>
                <c:pt idx="9843">
                  <c:v>33.451819999999998</c:v>
                </c:pt>
                <c:pt idx="9844">
                  <c:v>33.451960999999997</c:v>
                </c:pt>
                <c:pt idx="9845">
                  <c:v>33.452238000000001</c:v>
                </c:pt>
                <c:pt idx="9846">
                  <c:v>33.452380000000012</c:v>
                </c:pt>
                <c:pt idx="9847">
                  <c:v>33.452880999999998</c:v>
                </c:pt>
                <c:pt idx="9848">
                  <c:v>33.453214000000003</c:v>
                </c:pt>
                <c:pt idx="9849">
                  <c:v>33.453290000000003</c:v>
                </c:pt>
                <c:pt idx="9850">
                  <c:v>33.453380000000003</c:v>
                </c:pt>
                <c:pt idx="9851">
                  <c:v>33.453899999999997</c:v>
                </c:pt>
                <c:pt idx="9852">
                  <c:v>33.454129999999999</c:v>
                </c:pt>
                <c:pt idx="9853">
                  <c:v>33.454629999999987</c:v>
                </c:pt>
                <c:pt idx="9854">
                  <c:v>33.455380000000012</c:v>
                </c:pt>
                <c:pt idx="9855">
                  <c:v>33.456440000000001</c:v>
                </c:pt>
                <c:pt idx="9856">
                  <c:v>33.45673</c:v>
                </c:pt>
                <c:pt idx="9857">
                  <c:v>33.457286999999987</c:v>
                </c:pt>
                <c:pt idx="9858">
                  <c:v>33.457554999999999</c:v>
                </c:pt>
                <c:pt idx="9859">
                  <c:v>33.458160000000007</c:v>
                </c:pt>
                <c:pt idx="9860">
                  <c:v>33.458218000000002</c:v>
                </c:pt>
                <c:pt idx="9861">
                  <c:v>33.459020000000002</c:v>
                </c:pt>
                <c:pt idx="9862">
                  <c:v>33.459150000000001</c:v>
                </c:pt>
                <c:pt idx="9863">
                  <c:v>33.459217000000002</c:v>
                </c:pt>
                <c:pt idx="9864">
                  <c:v>33.459229999999998</c:v>
                </c:pt>
                <c:pt idx="9865">
                  <c:v>33.459299999999999</c:v>
                </c:pt>
                <c:pt idx="9866">
                  <c:v>33.459440000000001</c:v>
                </c:pt>
                <c:pt idx="9867">
                  <c:v>33.459769999999999</c:v>
                </c:pt>
                <c:pt idx="9868">
                  <c:v>33.459800000000001</c:v>
                </c:pt>
                <c:pt idx="9869">
                  <c:v>33.459902</c:v>
                </c:pt>
                <c:pt idx="9870">
                  <c:v>33.460340000000002</c:v>
                </c:pt>
                <c:pt idx="9871">
                  <c:v>33.460380000000001</c:v>
                </c:pt>
                <c:pt idx="9872">
                  <c:v>33.461260000000003</c:v>
                </c:pt>
                <c:pt idx="9873">
                  <c:v>33.461750000000002</c:v>
                </c:pt>
                <c:pt idx="9874">
                  <c:v>33.46208</c:v>
                </c:pt>
                <c:pt idx="9875">
                  <c:v>33.462609999999998</c:v>
                </c:pt>
                <c:pt idx="9876">
                  <c:v>33.462736</c:v>
                </c:pt>
                <c:pt idx="9877">
                  <c:v>33.462934000000011</c:v>
                </c:pt>
                <c:pt idx="9878">
                  <c:v>33.46302</c:v>
                </c:pt>
                <c:pt idx="9879">
                  <c:v>33.4634</c:v>
                </c:pt>
                <c:pt idx="9880">
                  <c:v>33.463459999999998</c:v>
                </c:pt>
                <c:pt idx="9881">
                  <c:v>33.46369</c:v>
                </c:pt>
                <c:pt idx="9882">
                  <c:v>33.463839999999998</c:v>
                </c:pt>
                <c:pt idx="9883">
                  <c:v>33.463839999999998</c:v>
                </c:pt>
                <c:pt idx="9884">
                  <c:v>33.463839999999998</c:v>
                </c:pt>
                <c:pt idx="9885">
                  <c:v>33.463839999999998</c:v>
                </c:pt>
                <c:pt idx="9886">
                  <c:v>33.463839999999998</c:v>
                </c:pt>
                <c:pt idx="9887">
                  <c:v>33.463839999999998</c:v>
                </c:pt>
                <c:pt idx="9888">
                  <c:v>33.463839999999998</c:v>
                </c:pt>
                <c:pt idx="9889">
                  <c:v>33.463839999999998</c:v>
                </c:pt>
                <c:pt idx="9890">
                  <c:v>33.463839999999998</c:v>
                </c:pt>
                <c:pt idx="9891">
                  <c:v>33.463839999999998</c:v>
                </c:pt>
                <c:pt idx="9892">
                  <c:v>33.463839999999998</c:v>
                </c:pt>
                <c:pt idx="9893">
                  <c:v>33.463839999999998</c:v>
                </c:pt>
                <c:pt idx="9894">
                  <c:v>33.463839999999998</c:v>
                </c:pt>
                <c:pt idx="9895">
                  <c:v>33.463839999999998</c:v>
                </c:pt>
                <c:pt idx="9896">
                  <c:v>33.463839999999998</c:v>
                </c:pt>
                <c:pt idx="9897">
                  <c:v>33.463839999999998</c:v>
                </c:pt>
                <c:pt idx="9898">
                  <c:v>33.463839999999998</c:v>
                </c:pt>
                <c:pt idx="9899">
                  <c:v>33.463839999999998</c:v>
                </c:pt>
                <c:pt idx="9900">
                  <c:v>33.463839999999998</c:v>
                </c:pt>
                <c:pt idx="9901">
                  <c:v>33.463839999999998</c:v>
                </c:pt>
                <c:pt idx="9902">
                  <c:v>33.463839999999998</c:v>
                </c:pt>
                <c:pt idx="9903">
                  <c:v>33.463839999999998</c:v>
                </c:pt>
                <c:pt idx="9904">
                  <c:v>33.463839999999998</c:v>
                </c:pt>
                <c:pt idx="9905">
                  <c:v>33.463839999999998</c:v>
                </c:pt>
                <c:pt idx="9906">
                  <c:v>33.463839999999998</c:v>
                </c:pt>
                <c:pt idx="9907">
                  <c:v>33.463839999999998</c:v>
                </c:pt>
                <c:pt idx="9908">
                  <c:v>33.463839999999998</c:v>
                </c:pt>
                <c:pt idx="9909">
                  <c:v>33.464151999999999</c:v>
                </c:pt>
                <c:pt idx="9910">
                  <c:v>33.464216999999998</c:v>
                </c:pt>
                <c:pt idx="9911">
                  <c:v>33.464790000000001</c:v>
                </c:pt>
                <c:pt idx="9912">
                  <c:v>33.464924000000003</c:v>
                </c:pt>
                <c:pt idx="9913">
                  <c:v>33.464955000000003</c:v>
                </c:pt>
                <c:pt idx="9914">
                  <c:v>33.464956000000001</c:v>
                </c:pt>
                <c:pt idx="9915">
                  <c:v>33.465170000000001</c:v>
                </c:pt>
                <c:pt idx="9916">
                  <c:v>33.465342</c:v>
                </c:pt>
                <c:pt idx="9917">
                  <c:v>33.465490000000003</c:v>
                </c:pt>
                <c:pt idx="9918">
                  <c:v>33.465788000000003</c:v>
                </c:pt>
                <c:pt idx="9919">
                  <c:v>33.466462</c:v>
                </c:pt>
                <c:pt idx="9920">
                  <c:v>33.466576000000003</c:v>
                </c:pt>
                <c:pt idx="9921">
                  <c:v>33.466640000000012</c:v>
                </c:pt>
                <c:pt idx="9922">
                  <c:v>33.466670000000001</c:v>
                </c:pt>
                <c:pt idx="9923">
                  <c:v>33.46669</c:v>
                </c:pt>
                <c:pt idx="9924">
                  <c:v>33.466719000000012</c:v>
                </c:pt>
                <c:pt idx="9925">
                  <c:v>33.466991999999998</c:v>
                </c:pt>
                <c:pt idx="9926">
                  <c:v>33.467213000000001</c:v>
                </c:pt>
                <c:pt idx="9927">
                  <c:v>33.467390000000002</c:v>
                </c:pt>
                <c:pt idx="9928">
                  <c:v>33.467424000000001</c:v>
                </c:pt>
                <c:pt idx="9929">
                  <c:v>33.468040000000002</c:v>
                </c:pt>
                <c:pt idx="9930">
                  <c:v>33.46902</c:v>
                </c:pt>
                <c:pt idx="9931">
                  <c:v>33.469110000000001</c:v>
                </c:pt>
                <c:pt idx="9932">
                  <c:v>33.469381000000013</c:v>
                </c:pt>
                <c:pt idx="9933">
                  <c:v>33.46942</c:v>
                </c:pt>
                <c:pt idx="9934">
                  <c:v>33.46951</c:v>
                </c:pt>
                <c:pt idx="9935">
                  <c:v>33.469889999999999</c:v>
                </c:pt>
                <c:pt idx="9936">
                  <c:v>33.470109999999998</c:v>
                </c:pt>
                <c:pt idx="9937">
                  <c:v>33.471229999999998</c:v>
                </c:pt>
                <c:pt idx="9938">
                  <c:v>33.471260000000001</c:v>
                </c:pt>
                <c:pt idx="9939">
                  <c:v>33.471423000000001</c:v>
                </c:pt>
                <c:pt idx="9940">
                  <c:v>33.471423000000001</c:v>
                </c:pt>
                <c:pt idx="9941">
                  <c:v>33.471710000000002</c:v>
                </c:pt>
                <c:pt idx="9942">
                  <c:v>33.471820000000001</c:v>
                </c:pt>
                <c:pt idx="9943">
                  <c:v>33.471910000000001</c:v>
                </c:pt>
                <c:pt idx="9944">
                  <c:v>33.471969999999999</c:v>
                </c:pt>
                <c:pt idx="9945">
                  <c:v>33.472060000000013</c:v>
                </c:pt>
                <c:pt idx="9946">
                  <c:v>33.472110000000001</c:v>
                </c:pt>
                <c:pt idx="9947">
                  <c:v>33.472560000000001</c:v>
                </c:pt>
                <c:pt idx="9948">
                  <c:v>33.472909000000001</c:v>
                </c:pt>
                <c:pt idx="9949">
                  <c:v>33.473246000000003</c:v>
                </c:pt>
                <c:pt idx="9950">
                  <c:v>33.474760000000003</c:v>
                </c:pt>
                <c:pt idx="9951">
                  <c:v>33.47504</c:v>
                </c:pt>
                <c:pt idx="9952">
                  <c:v>33.475070000000002</c:v>
                </c:pt>
                <c:pt idx="9953">
                  <c:v>33.475270000000002</c:v>
                </c:pt>
                <c:pt idx="9954">
                  <c:v>33.475450000000002</c:v>
                </c:pt>
                <c:pt idx="9955">
                  <c:v>33.475507999999998</c:v>
                </c:pt>
                <c:pt idx="9956">
                  <c:v>33.475928000000003</c:v>
                </c:pt>
                <c:pt idx="9957">
                  <c:v>33.477331</c:v>
                </c:pt>
                <c:pt idx="9958">
                  <c:v>33.477989999999998</c:v>
                </c:pt>
                <c:pt idx="9959">
                  <c:v>33.478384000000013</c:v>
                </c:pt>
                <c:pt idx="9960">
                  <c:v>33.478400000000001</c:v>
                </c:pt>
                <c:pt idx="9961">
                  <c:v>33.478529999999999</c:v>
                </c:pt>
                <c:pt idx="9962">
                  <c:v>33.479509999999998</c:v>
                </c:pt>
                <c:pt idx="9963">
                  <c:v>33.479580000000013</c:v>
                </c:pt>
                <c:pt idx="9964">
                  <c:v>33.479821000000001</c:v>
                </c:pt>
                <c:pt idx="9965">
                  <c:v>33.480049999999999</c:v>
                </c:pt>
                <c:pt idx="9966">
                  <c:v>33.480200000000004</c:v>
                </c:pt>
                <c:pt idx="9967">
                  <c:v>33.480375000000002</c:v>
                </c:pt>
                <c:pt idx="9968">
                  <c:v>33.480784</c:v>
                </c:pt>
                <c:pt idx="9969">
                  <c:v>33.480847999999988</c:v>
                </c:pt>
                <c:pt idx="9970">
                  <c:v>33.480890000000002</c:v>
                </c:pt>
                <c:pt idx="9971">
                  <c:v>33.480905</c:v>
                </c:pt>
                <c:pt idx="9972">
                  <c:v>33.481409999999997</c:v>
                </c:pt>
                <c:pt idx="9973">
                  <c:v>33.481450000000002</c:v>
                </c:pt>
                <c:pt idx="9974">
                  <c:v>33.481741</c:v>
                </c:pt>
                <c:pt idx="9975">
                  <c:v>33.482869999999998</c:v>
                </c:pt>
                <c:pt idx="9976">
                  <c:v>33.483370000000001</c:v>
                </c:pt>
                <c:pt idx="9977">
                  <c:v>33.483893999999999</c:v>
                </c:pt>
                <c:pt idx="9978">
                  <c:v>33.484400000000001</c:v>
                </c:pt>
                <c:pt idx="9979">
                  <c:v>33.48442</c:v>
                </c:pt>
                <c:pt idx="9980">
                  <c:v>33.484658000000003</c:v>
                </c:pt>
                <c:pt idx="9981">
                  <c:v>33.484920000000002</c:v>
                </c:pt>
                <c:pt idx="9982">
                  <c:v>33.485035000000003</c:v>
                </c:pt>
                <c:pt idx="9983">
                  <c:v>33.485113000000013</c:v>
                </c:pt>
                <c:pt idx="9984">
                  <c:v>33.48612</c:v>
                </c:pt>
                <c:pt idx="9985">
                  <c:v>33.486320000000013</c:v>
                </c:pt>
                <c:pt idx="9986">
                  <c:v>33.486350000000002</c:v>
                </c:pt>
                <c:pt idx="9987">
                  <c:v>33.48648</c:v>
                </c:pt>
                <c:pt idx="9988">
                  <c:v>33.488669999999999</c:v>
                </c:pt>
                <c:pt idx="9989">
                  <c:v>33.489626000000001</c:v>
                </c:pt>
                <c:pt idx="9990">
                  <c:v>33.489905</c:v>
                </c:pt>
                <c:pt idx="9991">
                  <c:v>33.49006</c:v>
                </c:pt>
                <c:pt idx="9992">
                  <c:v>33.490758</c:v>
                </c:pt>
                <c:pt idx="9993">
                  <c:v>33.490771000000002</c:v>
                </c:pt>
                <c:pt idx="9994">
                  <c:v>33.491461999999999</c:v>
                </c:pt>
                <c:pt idx="9995">
                  <c:v>33.491588</c:v>
                </c:pt>
                <c:pt idx="9996">
                  <c:v>33.492280000000001</c:v>
                </c:pt>
                <c:pt idx="9997">
                  <c:v>33.492649999999998</c:v>
                </c:pt>
                <c:pt idx="9998">
                  <c:v>33.493076000000002</c:v>
                </c:pt>
                <c:pt idx="9999">
                  <c:v>33.493499999999997</c:v>
                </c:pt>
                <c:pt idx="10000">
                  <c:v>33.493650000000002</c:v>
                </c:pt>
                <c:pt idx="10001">
                  <c:v>33.493749999999999</c:v>
                </c:pt>
                <c:pt idx="10002">
                  <c:v>33.494</c:v>
                </c:pt>
                <c:pt idx="10003">
                  <c:v>33.494020000000013</c:v>
                </c:pt>
                <c:pt idx="10004">
                  <c:v>33.494980000000012</c:v>
                </c:pt>
                <c:pt idx="10005">
                  <c:v>33.495981</c:v>
                </c:pt>
                <c:pt idx="10006">
                  <c:v>33.495981</c:v>
                </c:pt>
                <c:pt idx="10007">
                  <c:v>33.495981</c:v>
                </c:pt>
                <c:pt idx="10008">
                  <c:v>33.495981</c:v>
                </c:pt>
                <c:pt idx="10009">
                  <c:v>33.495981</c:v>
                </c:pt>
                <c:pt idx="10010">
                  <c:v>33.495981</c:v>
                </c:pt>
                <c:pt idx="10011">
                  <c:v>33.495981</c:v>
                </c:pt>
                <c:pt idx="10012">
                  <c:v>33.495981</c:v>
                </c:pt>
                <c:pt idx="10013">
                  <c:v>33.495981</c:v>
                </c:pt>
                <c:pt idx="10014">
                  <c:v>33.495981</c:v>
                </c:pt>
                <c:pt idx="10015">
                  <c:v>33.495981</c:v>
                </c:pt>
                <c:pt idx="10016">
                  <c:v>33.495981</c:v>
                </c:pt>
                <c:pt idx="10017">
                  <c:v>33.495981</c:v>
                </c:pt>
                <c:pt idx="10018">
                  <c:v>33.495981</c:v>
                </c:pt>
                <c:pt idx="10019">
                  <c:v>33.495981</c:v>
                </c:pt>
                <c:pt idx="10020">
                  <c:v>33.495981</c:v>
                </c:pt>
                <c:pt idx="10021">
                  <c:v>33.495981</c:v>
                </c:pt>
                <c:pt idx="10022">
                  <c:v>33.495981</c:v>
                </c:pt>
                <c:pt idx="10023">
                  <c:v>33.495981</c:v>
                </c:pt>
                <c:pt idx="10024">
                  <c:v>33.495981</c:v>
                </c:pt>
                <c:pt idx="10025">
                  <c:v>33.495981</c:v>
                </c:pt>
                <c:pt idx="10026">
                  <c:v>33.495981</c:v>
                </c:pt>
                <c:pt idx="10027">
                  <c:v>33.495981</c:v>
                </c:pt>
                <c:pt idx="10028">
                  <c:v>33.495981</c:v>
                </c:pt>
                <c:pt idx="10029">
                  <c:v>33.495981</c:v>
                </c:pt>
                <c:pt idx="10030">
                  <c:v>33.495981</c:v>
                </c:pt>
                <c:pt idx="10031">
                  <c:v>33.495981</c:v>
                </c:pt>
                <c:pt idx="10032">
                  <c:v>33.495981</c:v>
                </c:pt>
                <c:pt idx="10033">
                  <c:v>33.495981</c:v>
                </c:pt>
                <c:pt idx="10034">
                  <c:v>33.495981</c:v>
                </c:pt>
                <c:pt idx="10035">
                  <c:v>33.495981</c:v>
                </c:pt>
                <c:pt idx="10036">
                  <c:v>33.495981</c:v>
                </c:pt>
                <c:pt idx="10037">
                  <c:v>33.495981</c:v>
                </c:pt>
                <c:pt idx="10038">
                  <c:v>33.495981</c:v>
                </c:pt>
                <c:pt idx="10039">
                  <c:v>33.495981</c:v>
                </c:pt>
                <c:pt idx="10040">
                  <c:v>33.495981</c:v>
                </c:pt>
                <c:pt idx="10041">
                  <c:v>33.495981</c:v>
                </c:pt>
                <c:pt idx="10042">
                  <c:v>33.495981</c:v>
                </c:pt>
                <c:pt idx="10043">
                  <c:v>33.495981</c:v>
                </c:pt>
                <c:pt idx="10044">
                  <c:v>33.495981</c:v>
                </c:pt>
                <c:pt idx="10045">
                  <c:v>33.495981</c:v>
                </c:pt>
                <c:pt idx="10046">
                  <c:v>33.495981</c:v>
                </c:pt>
                <c:pt idx="10047">
                  <c:v>33.495981</c:v>
                </c:pt>
                <c:pt idx="10048">
                  <c:v>33.495981</c:v>
                </c:pt>
                <c:pt idx="10049">
                  <c:v>33.495981</c:v>
                </c:pt>
                <c:pt idx="10050">
                  <c:v>33.495981</c:v>
                </c:pt>
                <c:pt idx="10051">
                  <c:v>33.495981</c:v>
                </c:pt>
                <c:pt idx="10052">
                  <c:v>33.495981</c:v>
                </c:pt>
                <c:pt idx="10053">
                  <c:v>33.495981</c:v>
                </c:pt>
                <c:pt idx="10054">
                  <c:v>33.496340000000011</c:v>
                </c:pt>
                <c:pt idx="10055">
                  <c:v>33.497523000000001</c:v>
                </c:pt>
                <c:pt idx="10056">
                  <c:v>33.498160000000013</c:v>
                </c:pt>
                <c:pt idx="10057">
                  <c:v>33.498510000000003</c:v>
                </c:pt>
                <c:pt idx="10058">
                  <c:v>33.498720000000013</c:v>
                </c:pt>
                <c:pt idx="10059">
                  <c:v>33.499160000000003</c:v>
                </c:pt>
                <c:pt idx="10060">
                  <c:v>33.500377</c:v>
                </c:pt>
                <c:pt idx="10061">
                  <c:v>33.501824999999997</c:v>
                </c:pt>
                <c:pt idx="10062">
                  <c:v>33.502146000000003</c:v>
                </c:pt>
                <c:pt idx="10063">
                  <c:v>33.503016000000002</c:v>
                </c:pt>
                <c:pt idx="10064">
                  <c:v>33.50338</c:v>
                </c:pt>
                <c:pt idx="10065">
                  <c:v>33.504249999999999</c:v>
                </c:pt>
                <c:pt idx="10066">
                  <c:v>33.504981999999998</c:v>
                </c:pt>
                <c:pt idx="10067">
                  <c:v>33.505120000000012</c:v>
                </c:pt>
                <c:pt idx="10068">
                  <c:v>33.505460000000006</c:v>
                </c:pt>
                <c:pt idx="10069">
                  <c:v>33.505850000000002</c:v>
                </c:pt>
                <c:pt idx="10070">
                  <c:v>33.506349999999998</c:v>
                </c:pt>
                <c:pt idx="10071">
                  <c:v>33.506827999999999</c:v>
                </c:pt>
                <c:pt idx="10072">
                  <c:v>33.50685</c:v>
                </c:pt>
                <c:pt idx="10073">
                  <c:v>33.507106999999998</c:v>
                </c:pt>
                <c:pt idx="10074">
                  <c:v>33.507170000000002</c:v>
                </c:pt>
                <c:pt idx="10075">
                  <c:v>33.507190000000001</c:v>
                </c:pt>
                <c:pt idx="10076">
                  <c:v>33.50723</c:v>
                </c:pt>
                <c:pt idx="10077">
                  <c:v>33.507696000000003</c:v>
                </c:pt>
                <c:pt idx="10078">
                  <c:v>33.507953000000001</c:v>
                </c:pt>
                <c:pt idx="10079">
                  <c:v>33.50882</c:v>
                </c:pt>
                <c:pt idx="10080">
                  <c:v>33.508949999999999</c:v>
                </c:pt>
                <c:pt idx="10081">
                  <c:v>33.50909</c:v>
                </c:pt>
                <c:pt idx="10082">
                  <c:v>33.509771000000001</c:v>
                </c:pt>
                <c:pt idx="10083">
                  <c:v>33.50994</c:v>
                </c:pt>
                <c:pt idx="10084">
                  <c:v>33.509950000000003</c:v>
                </c:pt>
                <c:pt idx="10085">
                  <c:v>33.509970000000003</c:v>
                </c:pt>
                <c:pt idx="10086">
                  <c:v>33.510199999999998</c:v>
                </c:pt>
                <c:pt idx="10087">
                  <c:v>33.510609000000002</c:v>
                </c:pt>
                <c:pt idx="10088">
                  <c:v>33.510920000000013</c:v>
                </c:pt>
                <c:pt idx="10089">
                  <c:v>33.511110000000002</c:v>
                </c:pt>
                <c:pt idx="10090">
                  <c:v>33.511899999999997</c:v>
                </c:pt>
                <c:pt idx="10091">
                  <c:v>33.512560000000001</c:v>
                </c:pt>
                <c:pt idx="10092">
                  <c:v>33.513019999999997</c:v>
                </c:pt>
                <c:pt idx="10093">
                  <c:v>33.513080000000002</c:v>
                </c:pt>
                <c:pt idx="10094">
                  <c:v>33.513221999999999</c:v>
                </c:pt>
                <c:pt idx="10095">
                  <c:v>33.513553000000002</c:v>
                </c:pt>
                <c:pt idx="10096">
                  <c:v>33.514940000000003</c:v>
                </c:pt>
                <c:pt idx="10097">
                  <c:v>33.515181000000013</c:v>
                </c:pt>
                <c:pt idx="10098">
                  <c:v>33.515731000000002</c:v>
                </c:pt>
                <c:pt idx="10099">
                  <c:v>33.517139999999998</c:v>
                </c:pt>
                <c:pt idx="10100">
                  <c:v>33.517608000000003</c:v>
                </c:pt>
                <c:pt idx="10101">
                  <c:v>33.517704999999999</c:v>
                </c:pt>
                <c:pt idx="10102">
                  <c:v>33.517963000000002</c:v>
                </c:pt>
                <c:pt idx="10103">
                  <c:v>33.518234</c:v>
                </c:pt>
                <c:pt idx="10104">
                  <c:v>33.518301999999998</c:v>
                </c:pt>
                <c:pt idx="10105">
                  <c:v>33.519205999999997</c:v>
                </c:pt>
                <c:pt idx="10106">
                  <c:v>33.519306999999998</c:v>
                </c:pt>
                <c:pt idx="10107">
                  <c:v>33.519500000000001</c:v>
                </c:pt>
                <c:pt idx="10108">
                  <c:v>33.519550000000002</c:v>
                </c:pt>
                <c:pt idx="10109">
                  <c:v>33.520789999999998</c:v>
                </c:pt>
                <c:pt idx="10110">
                  <c:v>33.520823999999998</c:v>
                </c:pt>
                <c:pt idx="10111">
                  <c:v>33.520823999999998</c:v>
                </c:pt>
                <c:pt idx="10112">
                  <c:v>33.520823999999998</c:v>
                </c:pt>
                <c:pt idx="10113">
                  <c:v>33.520823999999998</c:v>
                </c:pt>
                <c:pt idx="10114">
                  <c:v>33.520823999999998</c:v>
                </c:pt>
                <c:pt idx="10115">
                  <c:v>33.520823999999998</c:v>
                </c:pt>
                <c:pt idx="10116">
                  <c:v>33.520823999999998</c:v>
                </c:pt>
                <c:pt idx="10117">
                  <c:v>33.520823999999998</c:v>
                </c:pt>
                <c:pt idx="10118">
                  <c:v>33.520823999999998</c:v>
                </c:pt>
                <c:pt idx="10119">
                  <c:v>33.520878000000003</c:v>
                </c:pt>
                <c:pt idx="10120">
                  <c:v>33.521369999999997</c:v>
                </c:pt>
                <c:pt idx="10121">
                  <c:v>33.5214</c:v>
                </c:pt>
                <c:pt idx="10122">
                  <c:v>33.52169</c:v>
                </c:pt>
                <c:pt idx="10123">
                  <c:v>33.521927000000012</c:v>
                </c:pt>
                <c:pt idx="10124">
                  <c:v>33.522095</c:v>
                </c:pt>
                <c:pt idx="10125">
                  <c:v>33.522289999999998</c:v>
                </c:pt>
                <c:pt idx="10126">
                  <c:v>33.522410000000001</c:v>
                </c:pt>
                <c:pt idx="10127">
                  <c:v>33.523049</c:v>
                </c:pt>
                <c:pt idx="10128">
                  <c:v>33.523293000000002</c:v>
                </c:pt>
                <c:pt idx="10129">
                  <c:v>33.525476000000012</c:v>
                </c:pt>
                <c:pt idx="10130">
                  <c:v>33.525620000000011</c:v>
                </c:pt>
                <c:pt idx="10131">
                  <c:v>33.525719000000002</c:v>
                </c:pt>
                <c:pt idx="10132">
                  <c:v>33.526009999999999</c:v>
                </c:pt>
                <c:pt idx="10133">
                  <c:v>33.52619</c:v>
                </c:pt>
                <c:pt idx="10134">
                  <c:v>33.526699000000001</c:v>
                </c:pt>
                <c:pt idx="10135">
                  <c:v>33.52702</c:v>
                </c:pt>
                <c:pt idx="10136">
                  <c:v>33.527197999999999</c:v>
                </c:pt>
                <c:pt idx="10137">
                  <c:v>33.527230000000003</c:v>
                </c:pt>
                <c:pt idx="10138">
                  <c:v>33.528930000000003</c:v>
                </c:pt>
                <c:pt idx="10139">
                  <c:v>33.52937</c:v>
                </c:pt>
                <c:pt idx="10140">
                  <c:v>33.531574000000013</c:v>
                </c:pt>
                <c:pt idx="10141">
                  <c:v>33.532145</c:v>
                </c:pt>
                <c:pt idx="10142">
                  <c:v>33.532441000000013</c:v>
                </c:pt>
                <c:pt idx="10143">
                  <c:v>33.532540000000012</c:v>
                </c:pt>
                <c:pt idx="10144">
                  <c:v>33.532687000000003</c:v>
                </c:pt>
                <c:pt idx="10145">
                  <c:v>33.533541</c:v>
                </c:pt>
                <c:pt idx="10146">
                  <c:v>33.533631</c:v>
                </c:pt>
                <c:pt idx="10147">
                  <c:v>33.533803000000013</c:v>
                </c:pt>
                <c:pt idx="10148">
                  <c:v>33.533909999999999</c:v>
                </c:pt>
                <c:pt idx="10149">
                  <c:v>33.534760000000013</c:v>
                </c:pt>
                <c:pt idx="10150">
                  <c:v>33.534931999999998</c:v>
                </c:pt>
                <c:pt idx="10151">
                  <c:v>33.534931999999998</c:v>
                </c:pt>
                <c:pt idx="10152">
                  <c:v>33.534931999999998</c:v>
                </c:pt>
                <c:pt idx="10153">
                  <c:v>33.534931999999998</c:v>
                </c:pt>
                <c:pt idx="10154">
                  <c:v>33.534931999999998</c:v>
                </c:pt>
                <c:pt idx="10155">
                  <c:v>33.534931999999998</c:v>
                </c:pt>
                <c:pt idx="10156">
                  <c:v>33.534931999999998</c:v>
                </c:pt>
                <c:pt idx="10157">
                  <c:v>33.534931999999998</c:v>
                </c:pt>
                <c:pt idx="10158">
                  <c:v>33.534931999999998</c:v>
                </c:pt>
                <c:pt idx="10159">
                  <c:v>33.534931999999998</c:v>
                </c:pt>
                <c:pt idx="10160">
                  <c:v>33.534931999999998</c:v>
                </c:pt>
                <c:pt idx="10161">
                  <c:v>33.535049999999998</c:v>
                </c:pt>
                <c:pt idx="10162">
                  <c:v>33.535730000000001</c:v>
                </c:pt>
                <c:pt idx="10163">
                  <c:v>33.535899999999998</c:v>
                </c:pt>
                <c:pt idx="10164">
                  <c:v>33.536414000000001</c:v>
                </c:pt>
                <c:pt idx="10165">
                  <c:v>33.537246000000003</c:v>
                </c:pt>
                <c:pt idx="10166">
                  <c:v>33.537469999999999</c:v>
                </c:pt>
                <c:pt idx="10167">
                  <c:v>33.537750000000003</c:v>
                </c:pt>
                <c:pt idx="10168">
                  <c:v>33.5381</c:v>
                </c:pt>
                <c:pt idx="10169">
                  <c:v>33.540300000000002</c:v>
                </c:pt>
                <c:pt idx="10170">
                  <c:v>33.540353000000003</c:v>
                </c:pt>
                <c:pt idx="10171">
                  <c:v>33.540529999999997</c:v>
                </c:pt>
                <c:pt idx="10172">
                  <c:v>33.541547000000001</c:v>
                </c:pt>
                <c:pt idx="10173">
                  <c:v>33.542290000000001</c:v>
                </c:pt>
                <c:pt idx="10174">
                  <c:v>33.543660000000003</c:v>
                </c:pt>
                <c:pt idx="10175">
                  <c:v>33.543760000000013</c:v>
                </c:pt>
                <c:pt idx="10176">
                  <c:v>33.544044999999997</c:v>
                </c:pt>
                <c:pt idx="10177">
                  <c:v>33.544125000000001</c:v>
                </c:pt>
                <c:pt idx="10178">
                  <c:v>33.544150000000002</c:v>
                </c:pt>
                <c:pt idx="10179">
                  <c:v>33.544289999999997</c:v>
                </c:pt>
                <c:pt idx="10180">
                  <c:v>33.544289999999997</c:v>
                </c:pt>
                <c:pt idx="10181">
                  <c:v>33.545623999999997</c:v>
                </c:pt>
                <c:pt idx="10182">
                  <c:v>33.546377999999997</c:v>
                </c:pt>
                <c:pt idx="10183">
                  <c:v>33.546720000000001</c:v>
                </c:pt>
                <c:pt idx="10184">
                  <c:v>33.54701</c:v>
                </c:pt>
                <c:pt idx="10185">
                  <c:v>33.547355000000003</c:v>
                </c:pt>
                <c:pt idx="10186">
                  <c:v>33.547395000000002</c:v>
                </c:pt>
                <c:pt idx="10187">
                  <c:v>33.548290000000001</c:v>
                </c:pt>
                <c:pt idx="10188">
                  <c:v>33.549220000000012</c:v>
                </c:pt>
                <c:pt idx="10189">
                  <c:v>33.549267</c:v>
                </c:pt>
                <c:pt idx="10190">
                  <c:v>33.549316000000012</c:v>
                </c:pt>
                <c:pt idx="10191">
                  <c:v>33.549316000000012</c:v>
                </c:pt>
                <c:pt idx="10192">
                  <c:v>33.549316000000012</c:v>
                </c:pt>
                <c:pt idx="10193">
                  <c:v>33.549320000000002</c:v>
                </c:pt>
                <c:pt idx="10194">
                  <c:v>33.549403000000012</c:v>
                </c:pt>
                <c:pt idx="10195">
                  <c:v>33.549923</c:v>
                </c:pt>
                <c:pt idx="10196">
                  <c:v>33.550109999999997</c:v>
                </c:pt>
                <c:pt idx="10197">
                  <c:v>33.550140000000013</c:v>
                </c:pt>
                <c:pt idx="10198">
                  <c:v>33.550497</c:v>
                </c:pt>
                <c:pt idx="10199">
                  <c:v>33.550667999999988</c:v>
                </c:pt>
                <c:pt idx="10200">
                  <c:v>33.550941999999999</c:v>
                </c:pt>
                <c:pt idx="10201">
                  <c:v>33.550941999999999</c:v>
                </c:pt>
                <c:pt idx="10202">
                  <c:v>33.550941999999999</c:v>
                </c:pt>
                <c:pt idx="10203">
                  <c:v>33.552242</c:v>
                </c:pt>
                <c:pt idx="10204">
                  <c:v>33.552242</c:v>
                </c:pt>
                <c:pt idx="10205">
                  <c:v>33.552242</c:v>
                </c:pt>
                <c:pt idx="10206">
                  <c:v>33.552242</c:v>
                </c:pt>
                <c:pt idx="10207">
                  <c:v>33.552242</c:v>
                </c:pt>
                <c:pt idx="10208">
                  <c:v>33.552242</c:v>
                </c:pt>
                <c:pt idx="10209">
                  <c:v>33.552242</c:v>
                </c:pt>
                <c:pt idx="10210">
                  <c:v>33.552242</c:v>
                </c:pt>
                <c:pt idx="10211">
                  <c:v>33.552242</c:v>
                </c:pt>
                <c:pt idx="10212">
                  <c:v>33.552242</c:v>
                </c:pt>
                <c:pt idx="10213">
                  <c:v>33.552399000000001</c:v>
                </c:pt>
                <c:pt idx="10214">
                  <c:v>33.553251000000003</c:v>
                </c:pt>
                <c:pt idx="10215">
                  <c:v>33.553350000000002</c:v>
                </c:pt>
                <c:pt idx="10216">
                  <c:v>33.553443000000001</c:v>
                </c:pt>
                <c:pt idx="10217">
                  <c:v>33.553443000000001</c:v>
                </c:pt>
                <c:pt idx="10218">
                  <c:v>33.553443000000001</c:v>
                </c:pt>
                <c:pt idx="10219">
                  <c:v>33.553443000000001</c:v>
                </c:pt>
                <c:pt idx="10220">
                  <c:v>33.553443000000001</c:v>
                </c:pt>
                <c:pt idx="10221">
                  <c:v>33.553443000000001</c:v>
                </c:pt>
                <c:pt idx="10222">
                  <c:v>33.553443000000001</c:v>
                </c:pt>
                <c:pt idx="10223">
                  <c:v>33.553530000000002</c:v>
                </c:pt>
                <c:pt idx="10224">
                  <c:v>33.553637000000002</c:v>
                </c:pt>
                <c:pt idx="10225">
                  <c:v>33.555799999999998</c:v>
                </c:pt>
                <c:pt idx="10226">
                  <c:v>33.555999999999997</c:v>
                </c:pt>
                <c:pt idx="10227">
                  <c:v>33.557340000000003</c:v>
                </c:pt>
                <c:pt idx="10228">
                  <c:v>33.558461999999999</c:v>
                </c:pt>
                <c:pt idx="10229">
                  <c:v>33.559711999999998</c:v>
                </c:pt>
                <c:pt idx="10230">
                  <c:v>33.560460000000013</c:v>
                </c:pt>
                <c:pt idx="10231">
                  <c:v>33.560499999999998</c:v>
                </c:pt>
                <c:pt idx="10232">
                  <c:v>33.560617999999998</c:v>
                </c:pt>
                <c:pt idx="10233">
                  <c:v>33.561639999999997</c:v>
                </c:pt>
                <c:pt idx="10234">
                  <c:v>33.561639999999997</c:v>
                </c:pt>
                <c:pt idx="10235">
                  <c:v>33.5625</c:v>
                </c:pt>
                <c:pt idx="10236">
                  <c:v>33.562514999999998</c:v>
                </c:pt>
                <c:pt idx="10237">
                  <c:v>33.562851000000002</c:v>
                </c:pt>
                <c:pt idx="10238">
                  <c:v>33.563760000000002</c:v>
                </c:pt>
                <c:pt idx="10239">
                  <c:v>33.564860000000003</c:v>
                </c:pt>
                <c:pt idx="10240">
                  <c:v>33.565200000000011</c:v>
                </c:pt>
                <c:pt idx="10241">
                  <c:v>33.56635</c:v>
                </c:pt>
                <c:pt idx="10242">
                  <c:v>33.566963000000001</c:v>
                </c:pt>
                <c:pt idx="10243">
                  <c:v>33.567920000000001</c:v>
                </c:pt>
                <c:pt idx="10244">
                  <c:v>33.568122000000002</c:v>
                </c:pt>
                <c:pt idx="10245">
                  <c:v>33.569253000000003</c:v>
                </c:pt>
                <c:pt idx="10246">
                  <c:v>33.569540000000003</c:v>
                </c:pt>
                <c:pt idx="10247">
                  <c:v>33.571174000000013</c:v>
                </c:pt>
                <c:pt idx="10248">
                  <c:v>33.572063999999997</c:v>
                </c:pt>
                <c:pt idx="10249">
                  <c:v>33.572620000000001</c:v>
                </c:pt>
                <c:pt idx="10250">
                  <c:v>33.573009999999996</c:v>
                </c:pt>
                <c:pt idx="10251">
                  <c:v>33.573534000000002</c:v>
                </c:pt>
                <c:pt idx="10252">
                  <c:v>33.573549999999997</c:v>
                </c:pt>
                <c:pt idx="10253">
                  <c:v>33.573740000000001</c:v>
                </c:pt>
                <c:pt idx="10254">
                  <c:v>33.573917000000002</c:v>
                </c:pt>
                <c:pt idx="10255">
                  <c:v>33.573980000000013</c:v>
                </c:pt>
                <c:pt idx="10256">
                  <c:v>33.574004000000002</c:v>
                </c:pt>
                <c:pt idx="10257">
                  <c:v>33.574596</c:v>
                </c:pt>
                <c:pt idx="10258">
                  <c:v>33.574829999999999</c:v>
                </c:pt>
                <c:pt idx="10259">
                  <c:v>33.575138000000003</c:v>
                </c:pt>
                <c:pt idx="10260">
                  <c:v>33.575560000000003</c:v>
                </c:pt>
                <c:pt idx="10261">
                  <c:v>33.575755000000001</c:v>
                </c:pt>
                <c:pt idx="10262">
                  <c:v>33.576569999999997</c:v>
                </c:pt>
                <c:pt idx="10263">
                  <c:v>33.576949999999997</c:v>
                </c:pt>
                <c:pt idx="10264">
                  <c:v>33.577001000000003</c:v>
                </c:pt>
                <c:pt idx="10265">
                  <c:v>33.577049000000002</c:v>
                </c:pt>
                <c:pt idx="10266">
                  <c:v>33.577309999999997</c:v>
                </c:pt>
                <c:pt idx="10267">
                  <c:v>33.577309999999997</c:v>
                </c:pt>
                <c:pt idx="10268">
                  <c:v>33.577480000000001</c:v>
                </c:pt>
                <c:pt idx="10269">
                  <c:v>33.577779999999997</c:v>
                </c:pt>
                <c:pt idx="10270">
                  <c:v>33.577820000000003</c:v>
                </c:pt>
                <c:pt idx="10271">
                  <c:v>33.577820000000003</c:v>
                </c:pt>
                <c:pt idx="10272">
                  <c:v>33.577820000000003</c:v>
                </c:pt>
                <c:pt idx="10273">
                  <c:v>33.577840000000002</c:v>
                </c:pt>
                <c:pt idx="10274">
                  <c:v>33.577840000000002</c:v>
                </c:pt>
                <c:pt idx="10275">
                  <c:v>33.577849999999998</c:v>
                </c:pt>
                <c:pt idx="10276">
                  <c:v>33.5779</c:v>
                </c:pt>
                <c:pt idx="10277">
                  <c:v>33.578007000000007</c:v>
                </c:pt>
                <c:pt idx="10278">
                  <c:v>33.578020000000002</c:v>
                </c:pt>
                <c:pt idx="10279">
                  <c:v>33.578189999999999</c:v>
                </c:pt>
                <c:pt idx="10280">
                  <c:v>33.578564999999998</c:v>
                </c:pt>
                <c:pt idx="10281">
                  <c:v>33.579360000000001</c:v>
                </c:pt>
                <c:pt idx="10282">
                  <c:v>33.579623000000012</c:v>
                </c:pt>
                <c:pt idx="10283">
                  <c:v>33.579920000000001</c:v>
                </c:pt>
                <c:pt idx="10284">
                  <c:v>33.580370000000002</c:v>
                </c:pt>
                <c:pt idx="10285">
                  <c:v>33.580857000000002</c:v>
                </c:pt>
                <c:pt idx="10286">
                  <c:v>33.581142</c:v>
                </c:pt>
                <c:pt idx="10287">
                  <c:v>33.581530000000001</c:v>
                </c:pt>
                <c:pt idx="10288">
                  <c:v>33.581533</c:v>
                </c:pt>
                <c:pt idx="10289">
                  <c:v>33.581589999999998</c:v>
                </c:pt>
                <c:pt idx="10290">
                  <c:v>33.581608000000003</c:v>
                </c:pt>
                <c:pt idx="10291">
                  <c:v>33.581809999999997</c:v>
                </c:pt>
                <c:pt idx="10292">
                  <c:v>33.582236000000002</c:v>
                </c:pt>
                <c:pt idx="10293">
                  <c:v>33.582236000000002</c:v>
                </c:pt>
                <c:pt idx="10294">
                  <c:v>33.582236000000002</c:v>
                </c:pt>
                <c:pt idx="10295">
                  <c:v>33.582236000000002</c:v>
                </c:pt>
                <c:pt idx="10296">
                  <c:v>33.582236000000002</c:v>
                </c:pt>
                <c:pt idx="10297">
                  <c:v>33.582609000000012</c:v>
                </c:pt>
                <c:pt idx="10298">
                  <c:v>33.582794</c:v>
                </c:pt>
                <c:pt idx="10299">
                  <c:v>33.582864999999998</c:v>
                </c:pt>
                <c:pt idx="10300">
                  <c:v>33.58314</c:v>
                </c:pt>
                <c:pt idx="10301">
                  <c:v>33.583163999999996</c:v>
                </c:pt>
                <c:pt idx="10302">
                  <c:v>33.583188</c:v>
                </c:pt>
                <c:pt idx="10303">
                  <c:v>33.583649999999999</c:v>
                </c:pt>
                <c:pt idx="10304">
                  <c:v>33.583940000000013</c:v>
                </c:pt>
                <c:pt idx="10305">
                  <c:v>33.584145999999997</c:v>
                </c:pt>
                <c:pt idx="10306">
                  <c:v>33.584325999999997</c:v>
                </c:pt>
                <c:pt idx="10307">
                  <c:v>33.584339</c:v>
                </c:pt>
                <c:pt idx="10308">
                  <c:v>33.584339999999997</c:v>
                </c:pt>
                <c:pt idx="10309">
                  <c:v>33.584389999999999</c:v>
                </c:pt>
                <c:pt idx="10310">
                  <c:v>33.584480999999997</c:v>
                </c:pt>
                <c:pt idx="10311">
                  <c:v>33.584510000000002</c:v>
                </c:pt>
                <c:pt idx="10312">
                  <c:v>33.584510000000002</c:v>
                </c:pt>
                <c:pt idx="10313">
                  <c:v>33.584679999999999</c:v>
                </c:pt>
                <c:pt idx="10314">
                  <c:v>33.584820000000001</c:v>
                </c:pt>
                <c:pt idx="10315">
                  <c:v>33.584820000000001</c:v>
                </c:pt>
                <c:pt idx="10316">
                  <c:v>33.58484</c:v>
                </c:pt>
                <c:pt idx="10317">
                  <c:v>33.585104999999999</c:v>
                </c:pt>
                <c:pt idx="10318">
                  <c:v>33.585420000000013</c:v>
                </c:pt>
                <c:pt idx="10319">
                  <c:v>33.585467000000001</c:v>
                </c:pt>
                <c:pt idx="10320">
                  <c:v>33.585990000000002</c:v>
                </c:pt>
                <c:pt idx="10321">
                  <c:v>33.58625</c:v>
                </c:pt>
                <c:pt idx="10322">
                  <c:v>33.58681</c:v>
                </c:pt>
                <c:pt idx="10323">
                  <c:v>33.586930000000002</c:v>
                </c:pt>
                <c:pt idx="10324">
                  <c:v>33.587355000000002</c:v>
                </c:pt>
                <c:pt idx="10325">
                  <c:v>33.587468999999999</c:v>
                </c:pt>
                <c:pt idx="10326">
                  <c:v>33.587580000000003</c:v>
                </c:pt>
                <c:pt idx="10327">
                  <c:v>33.587609999999998</c:v>
                </c:pt>
                <c:pt idx="10328">
                  <c:v>33.587980000000002</c:v>
                </c:pt>
                <c:pt idx="10329">
                  <c:v>33.588070000000002</c:v>
                </c:pt>
                <c:pt idx="10330">
                  <c:v>33.588368000000003</c:v>
                </c:pt>
                <c:pt idx="10331">
                  <c:v>33.588369999999998</c:v>
                </c:pt>
                <c:pt idx="10332">
                  <c:v>33.588529999999999</c:v>
                </c:pt>
                <c:pt idx="10333">
                  <c:v>33.588600999999997</c:v>
                </c:pt>
                <c:pt idx="10334">
                  <c:v>33.588919000000011</c:v>
                </c:pt>
                <c:pt idx="10335">
                  <c:v>33.588940000000001</c:v>
                </c:pt>
                <c:pt idx="10336">
                  <c:v>33.589509999999997</c:v>
                </c:pt>
                <c:pt idx="10337">
                  <c:v>33.589660000000002</c:v>
                </c:pt>
                <c:pt idx="10338">
                  <c:v>33.590989999999998</c:v>
                </c:pt>
                <c:pt idx="10339">
                  <c:v>33.591140000000003</c:v>
                </c:pt>
                <c:pt idx="10340">
                  <c:v>33.591161</c:v>
                </c:pt>
                <c:pt idx="10341">
                  <c:v>33.591189999999997</c:v>
                </c:pt>
                <c:pt idx="10342">
                  <c:v>33.591369999999998</c:v>
                </c:pt>
                <c:pt idx="10343">
                  <c:v>33.5916</c:v>
                </c:pt>
                <c:pt idx="10344">
                  <c:v>33.592460000000003</c:v>
                </c:pt>
                <c:pt idx="10345">
                  <c:v>33.592500000000001</c:v>
                </c:pt>
                <c:pt idx="10346">
                  <c:v>33.592580000000012</c:v>
                </c:pt>
                <c:pt idx="10347">
                  <c:v>33.59272</c:v>
                </c:pt>
                <c:pt idx="10348">
                  <c:v>33.593470000000003</c:v>
                </c:pt>
                <c:pt idx="10349">
                  <c:v>33.593634999999999</c:v>
                </c:pt>
                <c:pt idx="10350">
                  <c:v>33.593731000000012</c:v>
                </c:pt>
                <c:pt idx="10351">
                  <c:v>33.593766000000002</c:v>
                </c:pt>
                <c:pt idx="10352">
                  <c:v>33.59395</c:v>
                </c:pt>
                <c:pt idx="10353">
                  <c:v>33.59404</c:v>
                </c:pt>
                <c:pt idx="10354">
                  <c:v>33.594990000000003</c:v>
                </c:pt>
                <c:pt idx="10355">
                  <c:v>33.595410000000001</c:v>
                </c:pt>
                <c:pt idx="10356">
                  <c:v>33.595880000000001</c:v>
                </c:pt>
                <c:pt idx="10357">
                  <c:v>33.595970000000001</c:v>
                </c:pt>
                <c:pt idx="10358">
                  <c:v>33.596073000000011</c:v>
                </c:pt>
                <c:pt idx="10359">
                  <c:v>33.596209999999999</c:v>
                </c:pt>
                <c:pt idx="10360">
                  <c:v>33.596670000000003</c:v>
                </c:pt>
                <c:pt idx="10361">
                  <c:v>33.596859000000002</c:v>
                </c:pt>
                <c:pt idx="10362">
                  <c:v>33.598300000000002</c:v>
                </c:pt>
                <c:pt idx="10363">
                  <c:v>33.598897000000001</c:v>
                </c:pt>
                <c:pt idx="10364">
                  <c:v>33.598937000000006</c:v>
                </c:pt>
                <c:pt idx="10365">
                  <c:v>33.599200000000003</c:v>
                </c:pt>
                <c:pt idx="10366">
                  <c:v>33.599446</c:v>
                </c:pt>
                <c:pt idx="10367">
                  <c:v>33.599940000000011</c:v>
                </c:pt>
                <c:pt idx="10368">
                  <c:v>33.600470000000001</c:v>
                </c:pt>
                <c:pt idx="10369">
                  <c:v>33.600600999999997</c:v>
                </c:pt>
                <c:pt idx="10370">
                  <c:v>33.600745000000003</c:v>
                </c:pt>
                <c:pt idx="10371">
                  <c:v>33.600760000000001</c:v>
                </c:pt>
                <c:pt idx="10372">
                  <c:v>33.601449000000002</c:v>
                </c:pt>
                <c:pt idx="10373">
                  <c:v>33.601594000000013</c:v>
                </c:pt>
                <c:pt idx="10374">
                  <c:v>33.601624000000001</c:v>
                </c:pt>
                <c:pt idx="10375">
                  <c:v>33.602180000000011</c:v>
                </c:pt>
                <c:pt idx="10376">
                  <c:v>33.603270000000002</c:v>
                </c:pt>
                <c:pt idx="10377">
                  <c:v>33.603741000000007</c:v>
                </c:pt>
                <c:pt idx="10378">
                  <c:v>33.604180999999997</c:v>
                </c:pt>
                <c:pt idx="10379">
                  <c:v>33.60445</c:v>
                </c:pt>
                <c:pt idx="10380">
                  <c:v>33.604500000000002</c:v>
                </c:pt>
                <c:pt idx="10381">
                  <c:v>33.604505000000003</c:v>
                </c:pt>
                <c:pt idx="10382">
                  <c:v>33.605322000000001</c:v>
                </c:pt>
                <c:pt idx="10383">
                  <c:v>33.605932000000003</c:v>
                </c:pt>
                <c:pt idx="10384">
                  <c:v>33.605969999999999</c:v>
                </c:pt>
                <c:pt idx="10385">
                  <c:v>33.606303000000011</c:v>
                </c:pt>
                <c:pt idx="10386">
                  <c:v>33.606499999999997</c:v>
                </c:pt>
                <c:pt idx="10387">
                  <c:v>33.606561000000013</c:v>
                </c:pt>
                <c:pt idx="10388">
                  <c:v>33.606693999999997</c:v>
                </c:pt>
                <c:pt idx="10389">
                  <c:v>33.606920000000002</c:v>
                </c:pt>
                <c:pt idx="10390">
                  <c:v>33.606997999999997</c:v>
                </c:pt>
                <c:pt idx="10391">
                  <c:v>33.607460000000003</c:v>
                </c:pt>
                <c:pt idx="10392">
                  <c:v>33.607460000000003</c:v>
                </c:pt>
                <c:pt idx="10393">
                  <c:v>33.607460000000003</c:v>
                </c:pt>
                <c:pt idx="10394">
                  <c:v>33.607460000000003</c:v>
                </c:pt>
                <c:pt idx="10395">
                  <c:v>33.607792000000003</c:v>
                </c:pt>
                <c:pt idx="10396">
                  <c:v>33.608029999999999</c:v>
                </c:pt>
                <c:pt idx="10397">
                  <c:v>33.608177000000012</c:v>
                </c:pt>
                <c:pt idx="10398">
                  <c:v>33.60819</c:v>
                </c:pt>
                <c:pt idx="10399">
                  <c:v>33.608220000000003</c:v>
                </c:pt>
                <c:pt idx="10400">
                  <c:v>33.608340000000013</c:v>
                </c:pt>
                <c:pt idx="10401">
                  <c:v>33.608440000000002</c:v>
                </c:pt>
                <c:pt idx="10402">
                  <c:v>33.609062000000002</c:v>
                </c:pt>
                <c:pt idx="10403">
                  <c:v>33.610059</c:v>
                </c:pt>
                <c:pt idx="10404">
                  <c:v>33.610171999999999</c:v>
                </c:pt>
                <c:pt idx="10405">
                  <c:v>33.61054</c:v>
                </c:pt>
                <c:pt idx="10406">
                  <c:v>33.611309000000013</c:v>
                </c:pt>
                <c:pt idx="10407">
                  <c:v>33.611340000000013</c:v>
                </c:pt>
                <c:pt idx="10408">
                  <c:v>33.611467999999988</c:v>
                </c:pt>
                <c:pt idx="10409">
                  <c:v>33.611467999999988</c:v>
                </c:pt>
                <c:pt idx="10410">
                  <c:v>33.611467999999988</c:v>
                </c:pt>
                <c:pt idx="10411">
                  <c:v>33.611467999999988</c:v>
                </c:pt>
                <c:pt idx="10412">
                  <c:v>33.611467999999988</c:v>
                </c:pt>
                <c:pt idx="10413">
                  <c:v>33.611467999999988</c:v>
                </c:pt>
                <c:pt idx="10414">
                  <c:v>33.611520000000013</c:v>
                </c:pt>
                <c:pt idx="10415">
                  <c:v>33.611789999999999</c:v>
                </c:pt>
                <c:pt idx="10416">
                  <c:v>33.611820000000002</c:v>
                </c:pt>
                <c:pt idx="10417">
                  <c:v>33.612088999999997</c:v>
                </c:pt>
                <c:pt idx="10418">
                  <c:v>33.612151000000011</c:v>
                </c:pt>
                <c:pt idx="10419">
                  <c:v>33.61224</c:v>
                </c:pt>
                <c:pt idx="10420">
                  <c:v>33.612416000000003</c:v>
                </c:pt>
                <c:pt idx="10421">
                  <c:v>33.612430000000003</c:v>
                </c:pt>
                <c:pt idx="10422">
                  <c:v>33.612485</c:v>
                </c:pt>
                <c:pt idx="10423">
                  <c:v>33.612819000000002</c:v>
                </c:pt>
                <c:pt idx="10424">
                  <c:v>33.612858000000003</c:v>
                </c:pt>
                <c:pt idx="10425">
                  <c:v>33.613249000000003</c:v>
                </c:pt>
                <c:pt idx="10426">
                  <c:v>33.613289999999999</c:v>
                </c:pt>
                <c:pt idx="10427">
                  <c:v>33.614260000000002</c:v>
                </c:pt>
                <c:pt idx="10428">
                  <c:v>33.614600000000003</c:v>
                </c:pt>
                <c:pt idx="10429">
                  <c:v>33.614620000000002</c:v>
                </c:pt>
                <c:pt idx="10430">
                  <c:v>33.614649999999997</c:v>
                </c:pt>
                <c:pt idx="10431">
                  <c:v>33.614690000000003</c:v>
                </c:pt>
                <c:pt idx="10432">
                  <c:v>33.616329999999998</c:v>
                </c:pt>
                <c:pt idx="10433">
                  <c:v>33.617280999999998</c:v>
                </c:pt>
                <c:pt idx="10434">
                  <c:v>33.617310000000003</c:v>
                </c:pt>
                <c:pt idx="10435">
                  <c:v>33.617316000000002</c:v>
                </c:pt>
                <c:pt idx="10436">
                  <c:v>33.617379999999997</c:v>
                </c:pt>
                <c:pt idx="10437">
                  <c:v>33.617474999999999</c:v>
                </c:pt>
                <c:pt idx="10438">
                  <c:v>33.617530000000002</c:v>
                </c:pt>
                <c:pt idx="10439">
                  <c:v>33.617579999999997</c:v>
                </c:pt>
                <c:pt idx="10440">
                  <c:v>33.618147999999998</c:v>
                </c:pt>
                <c:pt idx="10441">
                  <c:v>33.618640000000013</c:v>
                </c:pt>
                <c:pt idx="10442">
                  <c:v>33.619160000000001</c:v>
                </c:pt>
                <c:pt idx="10443">
                  <c:v>33.619267000000001</c:v>
                </c:pt>
                <c:pt idx="10444">
                  <c:v>33.619351999999999</c:v>
                </c:pt>
                <c:pt idx="10445">
                  <c:v>33.619639999999997</c:v>
                </c:pt>
                <c:pt idx="10446">
                  <c:v>33.619909</c:v>
                </c:pt>
                <c:pt idx="10447">
                  <c:v>33.620097999999999</c:v>
                </c:pt>
                <c:pt idx="10448">
                  <c:v>33.620674000000001</c:v>
                </c:pt>
                <c:pt idx="10449">
                  <c:v>33.620814000000003</c:v>
                </c:pt>
                <c:pt idx="10450">
                  <c:v>33.621140000000011</c:v>
                </c:pt>
                <c:pt idx="10451">
                  <c:v>33.62135</c:v>
                </c:pt>
                <c:pt idx="10452">
                  <c:v>33.622300000000003</c:v>
                </c:pt>
                <c:pt idx="10453">
                  <c:v>33.622580000000013</c:v>
                </c:pt>
                <c:pt idx="10454">
                  <c:v>33.622931000000001</c:v>
                </c:pt>
                <c:pt idx="10455">
                  <c:v>33.623092</c:v>
                </c:pt>
                <c:pt idx="10456">
                  <c:v>33.623441</c:v>
                </c:pt>
                <c:pt idx="10457">
                  <c:v>33.624080000000014</c:v>
                </c:pt>
                <c:pt idx="10458">
                  <c:v>33.624180000000003</c:v>
                </c:pt>
                <c:pt idx="10459">
                  <c:v>33.624307000000002</c:v>
                </c:pt>
                <c:pt idx="10460">
                  <c:v>33.624507999999999</c:v>
                </c:pt>
                <c:pt idx="10461">
                  <c:v>33.624507999999999</c:v>
                </c:pt>
                <c:pt idx="10462">
                  <c:v>33.624507999999999</c:v>
                </c:pt>
                <c:pt idx="10463">
                  <c:v>33.624830000000003</c:v>
                </c:pt>
                <c:pt idx="10464">
                  <c:v>33.625010000000003</c:v>
                </c:pt>
                <c:pt idx="10465">
                  <c:v>33.625100000000003</c:v>
                </c:pt>
                <c:pt idx="10466">
                  <c:v>33.625631000000013</c:v>
                </c:pt>
                <c:pt idx="10467">
                  <c:v>33.625660000000003</c:v>
                </c:pt>
                <c:pt idx="10468">
                  <c:v>33.625800000000012</c:v>
                </c:pt>
                <c:pt idx="10469">
                  <c:v>33.625980000000013</c:v>
                </c:pt>
                <c:pt idx="10470">
                  <c:v>33.62612</c:v>
                </c:pt>
                <c:pt idx="10471">
                  <c:v>33.626150000000003</c:v>
                </c:pt>
                <c:pt idx="10472">
                  <c:v>33.626200000000011</c:v>
                </c:pt>
                <c:pt idx="10473">
                  <c:v>33.626309999999997</c:v>
                </c:pt>
                <c:pt idx="10474">
                  <c:v>33.62632</c:v>
                </c:pt>
                <c:pt idx="10475">
                  <c:v>33.626461999999997</c:v>
                </c:pt>
                <c:pt idx="10476">
                  <c:v>33.626461999999997</c:v>
                </c:pt>
                <c:pt idx="10477">
                  <c:v>33.626510000000003</c:v>
                </c:pt>
                <c:pt idx="10478">
                  <c:v>33.627299999999998</c:v>
                </c:pt>
                <c:pt idx="10479">
                  <c:v>33.627389999999998</c:v>
                </c:pt>
                <c:pt idx="10480">
                  <c:v>33.62782</c:v>
                </c:pt>
                <c:pt idx="10481">
                  <c:v>33.628030000000003</c:v>
                </c:pt>
                <c:pt idx="10482">
                  <c:v>33.628373000000003</c:v>
                </c:pt>
                <c:pt idx="10483">
                  <c:v>33.628417000000013</c:v>
                </c:pt>
                <c:pt idx="10484">
                  <c:v>33.628790000000002</c:v>
                </c:pt>
                <c:pt idx="10485">
                  <c:v>33.629540000000013</c:v>
                </c:pt>
                <c:pt idx="10486">
                  <c:v>33.630524000000001</c:v>
                </c:pt>
                <c:pt idx="10487">
                  <c:v>33.630740000000003</c:v>
                </c:pt>
                <c:pt idx="10488">
                  <c:v>33.631639999999997</c:v>
                </c:pt>
                <c:pt idx="10489">
                  <c:v>33.632427</c:v>
                </c:pt>
                <c:pt idx="10490">
                  <c:v>33.632742</c:v>
                </c:pt>
                <c:pt idx="10491">
                  <c:v>33.632953000000001</c:v>
                </c:pt>
                <c:pt idx="10492">
                  <c:v>33.633330000000001</c:v>
                </c:pt>
                <c:pt idx="10493">
                  <c:v>33.633451999999998</c:v>
                </c:pt>
                <c:pt idx="10494">
                  <c:v>33.633720000000011</c:v>
                </c:pt>
                <c:pt idx="10495">
                  <c:v>33.634524999999996</c:v>
                </c:pt>
                <c:pt idx="10496">
                  <c:v>33.634604000000003</c:v>
                </c:pt>
                <c:pt idx="10497">
                  <c:v>33.634620000000012</c:v>
                </c:pt>
                <c:pt idx="10498">
                  <c:v>33.635860000000001</c:v>
                </c:pt>
                <c:pt idx="10499">
                  <c:v>33.636333</c:v>
                </c:pt>
                <c:pt idx="10500">
                  <c:v>33.636560000000003</c:v>
                </c:pt>
                <c:pt idx="10501">
                  <c:v>33.636754000000003</c:v>
                </c:pt>
                <c:pt idx="10502">
                  <c:v>33.637262</c:v>
                </c:pt>
                <c:pt idx="10503">
                  <c:v>33.637275000000002</c:v>
                </c:pt>
                <c:pt idx="10504">
                  <c:v>33.63729</c:v>
                </c:pt>
                <c:pt idx="10505">
                  <c:v>33.637320000000003</c:v>
                </c:pt>
                <c:pt idx="10506">
                  <c:v>33.637520000000002</c:v>
                </c:pt>
                <c:pt idx="10507">
                  <c:v>33.637569999999997</c:v>
                </c:pt>
                <c:pt idx="10508">
                  <c:v>33.637680000000003</c:v>
                </c:pt>
                <c:pt idx="10509">
                  <c:v>33.63794</c:v>
                </c:pt>
                <c:pt idx="10510">
                  <c:v>33.638331999999998</c:v>
                </c:pt>
                <c:pt idx="10511">
                  <c:v>33.638364000000003</c:v>
                </c:pt>
                <c:pt idx="10512">
                  <c:v>33.638370000000002</c:v>
                </c:pt>
                <c:pt idx="10513">
                  <c:v>33.638609000000002</c:v>
                </c:pt>
                <c:pt idx="10514">
                  <c:v>33.638668000000003</c:v>
                </c:pt>
                <c:pt idx="10515">
                  <c:v>33.638767999999999</c:v>
                </c:pt>
                <c:pt idx="10516">
                  <c:v>33.638963000000011</c:v>
                </c:pt>
                <c:pt idx="10517">
                  <c:v>33.639009999999999</c:v>
                </c:pt>
                <c:pt idx="10518">
                  <c:v>33.639079000000002</c:v>
                </c:pt>
                <c:pt idx="10519">
                  <c:v>33.639110000000002</c:v>
                </c:pt>
                <c:pt idx="10520">
                  <c:v>33.639174000000011</c:v>
                </c:pt>
                <c:pt idx="10521">
                  <c:v>33.639595</c:v>
                </c:pt>
                <c:pt idx="10522">
                  <c:v>33.639613000000011</c:v>
                </c:pt>
                <c:pt idx="10523">
                  <c:v>33.639616000000011</c:v>
                </c:pt>
                <c:pt idx="10524">
                  <c:v>33.639628000000002</c:v>
                </c:pt>
                <c:pt idx="10525">
                  <c:v>33.639720000000011</c:v>
                </c:pt>
                <c:pt idx="10526">
                  <c:v>33.639920000000011</c:v>
                </c:pt>
                <c:pt idx="10527">
                  <c:v>33.640191000000002</c:v>
                </c:pt>
                <c:pt idx="10528">
                  <c:v>33.640208000000001</c:v>
                </c:pt>
                <c:pt idx="10529">
                  <c:v>33.640329999999999</c:v>
                </c:pt>
                <c:pt idx="10530">
                  <c:v>33.640622</c:v>
                </c:pt>
                <c:pt idx="10531">
                  <c:v>33.640630000000002</c:v>
                </c:pt>
                <c:pt idx="10532">
                  <c:v>33.640770000000003</c:v>
                </c:pt>
                <c:pt idx="10533">
                  <c:v>33.64087</c:v>
                </c:pt>
                <c:pt idx="10534">
                  <c:v>33.641356000000002</c:v>
                </c:pt>
                <c:pt idx="10535">
                  <c:v>33.641509999999997</c:v>
                </c:pt>
                <c:pt idx="10536">
                  <c:v>33.641537</c:v>
                </c:pt>
                <c:pt idx="10537">
                  <c:v>33.641537</c:v>
                </c:pt>
                <c:pt idx="10538">
                  <c:v>33.641537</c:v>
                </c:pt>
                <c:pt idx="10539">
                  <c:v>33.641576000000001</c:v>
                </c:pt>
                <c:pt idx="10540">
                  <c:v>33.641717999999997</c:v>
                </c:pt>
                <c:pt idx="10541">
                  <c:v>33.642187999999997</c:v>
                </c:pt>
                <c:pt idx="10542">
                  <c:v>33.643099999999997</c:v>
                </c:pt>
                <c:pt idx="10543">
                  <c:v>33.643210000000003</c:v>
                </c:pt>
                <c:pt idx="10544">
                  <c:v>33.643604000000003</c:v>
                </c:pt>
                <c:pt idx="10545">
                  <c:v>33.643700000000003</c:v>
                </c:pt>
                <c:pt idx="10546">
                  <c:v>33.643847999999998</c:v>
                </c:pt>
                <c:pt idx="10547">
                  <c:v>33.644629999999999</c:v>
                </c:pt>
                <c:pt idx="10548">
                  <c:v>33.644728000000001</c:v>
                </c:pt>
                <c:pt idx="10549">
                  <c:v>33.644787000000001</c:v>
                </c:pt>
                <c:pt idx="10550">
                  <c:v>33.646149999999999</c:v>
                </c:pt>
                <c:pt idx="10551">
                  <c:v>33.646717000000002</c:v>
                </c:pt>
                <c:pt idx="10552">
                  <c:v>33.646937000000001</c:v>
                </c:pt>
                <c:pt idx="10553">
                  <c:v>33.647000000000013</c:v>
                </c:pt>
                <c:pt idx="10554">
                  <c:v>33.648499999999999</c:v>
                </c:pt>
                <c:pt idx="10555">
                  <c:v>33.648688999999997</c:v>
                </c:pt>
                <c:pt idx="10556">
                  <c:v>33.649199000000003</c:v>
                </c:pt>
                <c:pt idx="10557">
                  <c:v>33.649389999999997</c:v>
                </c:pt>
                <c:pt idx="10558">
                  <c:v>33.649470000000001</c:v>
                </c:pt>
                <c:pt idx="10559">
                  <c:v>33.649559000000011</c:v>
                </c:pt>
                <c:pt idx="10560">
                  <c:v>33.649560000000001</c:v>
                </c:pt>
                <c:pt idx="10561">
                  <c:v>33.64958</c:v>
                </c:pt>
                <c:pt idx="10562">
                  <c:v>33.649610000000003</c:v>
                </c:pt>
                <c:pt idx="10563">
                  <c:v>33.649610000000003</c:v>
                </c:pt>
                <c:pt idx="10564">
                  <c:v>33.64967</c:v>
                </c:pt>
                <c:pt idx="10565">
                  <c:v>33.649760000000001</c:v>
                </c:pt>
                <c:pt idx="10566">
                  <c:v>33.64978</c:v>
                </c:pt>
                <c:pt idx="10567">
                  <c:v>33.650360000000013</c:v>
                </c:pt>
                <c:pt idx="10568">
                  <c:v>33.650390000000002</c:v>
                </c:pt>
                <c:pt idx="10569">
                  <c:v>33.650560000000013</c:v>
                </c:pt>
                <c:pt idx="10570">
                  <c:v>33.650590000000001</c:v>
                </c:pt>
                <c:pt idx="10571">
                  <c:v>33.650599999999997</c:v>
                </c:pt>
                <c:pt idx="10572">
                  <c:v>33.650624000000001</c:v>
                </c:pt>
                <c:pt idx="10573">
                  <c:v>33.650709999999997</c:v>
                </c:pt>
                <c:pt idx="10574">
                  <c:v>33.651134999999996</c:v>
                </c:pt>
                <c:pt idx="10575">
                  <c:v>33.651485999999998</c:v>
                </c:pt>
                <c:pt idx="10576">
                  <c:v>33.651673000000002</c:v>
                </c:pt>
                <c:pt idx="10577">
                  <c:v>33.651927999999998</c:v>
                </c:pt>
                <c:pt idx="10578">
                  <c:v>33.652247000000003</c:v>
                </c:pt>
                <c:pt idx="10579">
                  <c:v>33.652470000000001</c:v>
                </c:pt>
                <c:pt idx="10580">
                  <c:v>33.652752</c:v>
                </c:pt>
                <c:pt idx="10581">
                  <c:v>33.652771000000001</c:v>
                </c:pt>
                <c:pt idx="10582">
                  <c:v>33.652820000000013</c:v>
                </c:pt>
                <c:pt idx="10583">
                  <c:v>33.653093000000013</c:v>
                </c:pt>
                <c:pt idx="10584">
                  <c:v>33.653210000000001</c:v>
                </c:pt>
                <c:pt idx="10585">
                  <c:v>33.653230000000001</c:v>
                </c:pt>
                <c:pt idx="10586">
                  <c:v>33.653329999999997</c:v>
                </c:pt>
                <c:pt idx="10587">
                  <c:v>33.653489</c:v>
                </c:pt>
                <c:pt idx="10588">
                  <c:v>33.653509999999997</c:v>
                </c:pt>
                <c:pt idx="10589">
                  <c:v>33.653624000000001</c:v>
                </c:pt>
                <c:pt idx="10590">
                  <c:v>33.653801000000001</c:v>
                </c:pt>
                <c:pt idx="10591">
                  <c:v>33.653829999999999</c:v>
                </c:pt>
                <c:pt idx="10592">
                  <c:v>33.653849999999998</c:v>
                </c:pt>
                <c:pt idx="10593">
                  <c:v>33.654320000000013</c:v>
                </c:pt>
                <c:pt idx="10594">
                  <c:v>33.654609999999998</c:v>
                </c:pt>
                <c:pt idx="10595">
                  <c:v>33.654699999999998</c:v>
                </c:pt>
                <c:pt idx="10596">
                  <c:v>33.654705</c:v>
                </c:pt>
                <c:pt idx="10597">
                  <c:v>33.655101000000002</c:v>
                </c:pt>
                <c:pt idx="10598">
                  <c:v>33.655299999999997</c:v>
                </c:pt>
                <c:pt idx="10599">
                  <c:v>33.655436000000002</c:v>
                </c:pt>
                <c:pt idx="10600">
                  <c:v>33.655566</c:v>
                </c:pt>
                <c:pt idx="10601">
                  <c:v>33.655740000000002</c:v>
                </c:pt>
                <c:pt idx="10602">
                  <c:v>33.656084</c:v>
                </c:pt>
                <c:pt idx="10603">
                  <c:v>33.656520999999998</c:v>
                </c:pt>
                <c:pt idx="10604">
                  <c:v>33.656550000000003</c:v>
                </c:pt>
                <c:pt idx="10605">
                  <c:v>33.656619999999997</c:v>
                </c:pt>
                <c:pt idx="10606">
                  <c:v>33.65663</c:v>
                </c:pt>
                <c:pt idx="10607">
                  <c:v>33.6571</c:v>
                </c:pt>
                <c:pt idx="10608">
                  <c:v>33.657179999999997</c:v>
                </c:pt>
                <c:pt idx="10609">
                  <c:v>33.657310000000003</c:v>
                </c:pt>
                <c:pt idx="10610">
                  <c:v>33.657339</c:v>
                </c:pt>
                <c:pt idx="10611">
                  <c:v>33.657544000000001</c:v>
                </c:pt>
                <c:pt idx="10612">
                  <c:v>33.658240000000013</c:v>
                </c:pt>
                <c:pt idx="10613">
                  <c:v>33.658284000000002</c:v>
                </c:pt>
                <c:pt idx="10614">
                  <c:v>33.658630000000002</c:v>
                </c:pt>
                <c:pt idx="10615">
                  <c:v>33.659343</c:v>
                </c:pt>
                <c:pt idx="10616">
                  <c:v>33.660120000000013</c:v>
                </c:pt>
                <c:pt idx="10617">
                  <c:v>33.660170000000001</c:v>
                </c:pt>
                <c:pt idx="10618">
                  <c:v>33.660216000000013</c:v>
                </c:pt>
                <c:pt idx="10619">
                  <c:v>33.660409999999999</c:v>
                </c:pt>
                <c:pt idx="10620">
                  <c:v>33.660409999999999</c:v>
                </c:pt>
                <c:pt idx="10621">
                  <c:v>33.660680000000013</c:v>
                </c:pt>
                <c:pt idx="10622">
                  <c:v>33.661005000000003</c:v>
                </c:pt>
                <c:pt idx="10623">
                  <c:v>33.661334000000011</c:v>
                </c:pt>
                <c:pt idx="10624">
                  <c:v>33.661369999999998</c:v>
                </c:pt>
                <c:pt idx="10625">
                  <c:v>33.661733000000012</c:v>
                </c:pt>
                <c:pt idx="10626">
                  <c:v>33.662040000000012</c:v>
                </c:pt>
                <c:pt idx="10627">
                  <c:v>33.662080000000003</c:v>
                </c:pt>
                <c:pt idx="10628">
                  <c:v>33.662350000000011</c:v>
                </c:pt>
                <c:pt idx="10629">
                  <c:v>33.662380000000013</c:v>
                </c:pt>
                <c:pt idx="10630">
                  <c:v>33.663479000000002</c:v>
                </c:pt>
                <c:pt idx="10631">
                  <c:v>33.663883000000013</c:v>
                </c:pt>
                <c:pt idx="10632">
                  <c:v>33.664005000000003</c:v>
                </c:pt>
                <c:pt idx="10633">
                  <c:v>33.664009999999998</c:v>
                </c:pt>
                <c:pt idx="10634">
                  <c:v>33.664760000000001</c:v>
                </c:pt>
                <c:pt idx="10635">
                  <c:v>33.664881000000001</c:v>
                </c:pt>
                <c:pt idx="10636">
                  <c:v>33.664893999999997</c:v>
                </c:pt>
                <c:pt idx="10637">
                  <c:v>33.665410000000001</c:v>
                </c:pt>
                <c:pt idx="10638">
                  <c:v>33.665640000000003</c:v>
                </c:pt>
                <c:pt idx="10639">
                  <c:v>33.66601</c:v>
                </c:pt>
                <c:pt idx="10640">
                  <c:v>33.666741000000002</c:v>
                </c:pt>
                <c:pt idx="10641">
                  <c:v>33.666815</c:v>
                </c:pt>
                <c:pt idx="10642">
                  <c:v>33.667091999999997</c:v>
                </c:pt>
                <c:pt idx="10643">
                  <c:v>33.667262000000001</c:v>
                </c:pt>
                <c:pt idx="10644">
                  <c:v>33.667262000000001</c:v>
                </c:pt>
                <c:pt idx="10645">
                  <c:v>33.667262000000001</c:v>
                </c:pt>
                <c:pt idx="10646">
                  <c:v>33.667499999999997</c:v>
                </c:pt>
                <c:pt idx="10647">
                  <c:v>33.66751</c:v>
                </c:pt>
                <c:pt idx="10648">
                  <c:v>33.6676</c:v>
                </c:pt>
                <c:pt idx="10649">
                  <c:v>33.667738</c:v>
                </c:pt>
                <c:pt idx="10650">
                  <c:v>33.667859999999997</c:v>
                </c:pt>
                <c:pt idx="10651">
                  <c:v>33.667879999999997</c:v>
                </c:pt>
                <c:pt idx="10652">
                  <c:v>33.667990000000003</c:v>
                </c:pt>
                <c:pt idx="10653">
                  <c:v>33.668689999999998</c:v>
                </c:pt>
                <c:pt idx="10654">
                  <c:v>33.669600000000003</c:v>
                </c:pt>
                <c:pt idx="10655">
                  <c:v>33.669792000000001</c:v>
                </c:pt>
                <c:pt idx="10656">
                  <c:v>33.670020000000001</c:v>
                </c:pt>
                <c:pt idx="10657">
                  <c:v>33.670144999999998</c:v>
                </c:pt>
                <c:pt idx="10658">
                  <c:v>33.670699999999997</c:v>
                </c:pt>
                <c:pt idx="10659">
                  <c:v>33.671039</c:v>
                </c:pt>
                <c:pt idx="10660">
                  <c:v>33.671210000000002</c:v>
                </c:pt>
                <c:pt idx="10661">
                  <c:v>33.671279000000013</c:v>
                </c:pt>
                <c:pt idx="10662">
                  <c:v>33.671314000000002</c:v>
                </c:pt>
                <c:pt idx="10663">
                  <c:v>33.671706</c:v>
                </c:pt>
                <c:pt idx="10664">
                  <c:v>33.672743000000011</c:v>
                </c:pt>
                <c:pt idx="10665">
                  <c:v>33.672836000000011</c:v>
                </c:pt>
                <c:pt idx="10666">
                  <c:v>33.673499999999997</c:v>
                </c:pt>
                <c:pt idx="10667">
                  <c:v>33.673944000000013</c:v>
                </c:pt>
                <c:pt idx="10668">
                  <c:v>33.674689999999998</c:v>
                </c:pt>
                <c:pt idx="10669">
                  <c:v>33.675032000000002</c:v>
                </c:pt>
                <c:pt idx="10670">
                  <c:v>33.675687000000003</c:v>
                </c:pt>
                <c:pt idx="10671">
                  <c:v>33.675687000000003</c:v>
                </c:pt>
                <c:pt idx="10672">
                  <c:v>33.675687000000003</c:v>
                </c:pt>
                <c:pt idx="10673">
                  <c:v>33.675687000000003</c:v>
                </c:pt>
                <c:pt idx="10674">
                  <c:v>33.675687000000003</c:v>
                </c:pt>
                <c:pt idx="10675">
                  <c:v>33.675687000000003</c:v>
                </c:pt>
                <c:pt idx="10676">
                  <c:v>33.675687000000003</c:v>
                </c:pt>
                <c:pt idx="10677">
                  <c:v>33.675690000000003</c:v>
                </c:pt>
                <c:pt idx="10678">
                  <c:v>33.676400000000001</c:v>
                </c:pt>
                <c:pt idx="10679">
                  <c:v>33.676487999999999</c:v>
                </c:pt>
                <c:pt idx="10680">
                  <c:v>33.676760000000002</c:v>
                </c:pt>
                <c:pt idx="10681">
                  <c:v>33.676789999999997</c:v>
                </c:pt>
                <c:pt idx="10682">
                  <c:v>33.676900000000003</c:v>
                </c:pt>
                <c:pt idx="10683">
                  <c:v>33.676997</c:v>
                </c:pt>
                <c:pt idx="10684">
                  <c:v>33.677067999999998</c:v>
                </c:pt>
                <c:pt idx="10685">
                  <c:v>33.677149999999997</c:v>
                </c:pt>
                <c:pt idx="10686">
                  <c:v>33.677401000000003</c:v>
                </c:pt>
                <c:pt idx="10687">
                  <c:v>33.677939000000002</c:v>
                </c:pt>
                <c:pt idx="10688">
                  <c:v>33.679270000000002</c:v>
                </c:pt>
                <c:pt idx="10689">
                  <c:v>33.679320000000011</c:v>
                </c:pt>
                <c:pt idx="10690">
                  <c:v>33.679409999999997</c:v>
                </c:pt>
                <c:pt idx="10691">
                  <c:v>33.679749999999999</c:v>
                </c:pt>
                <c:pt idx="10692">
                  <c:v>33.680292000000001</c:v>
                </c:pt>
                <c:pt idx="10693">
                  <c:v>33.680349999999997</c:v>
                </c:pt>
                <c:pt idx="10694">
                  <c:v>33.680990000000001</c:v>
                </c:pt>
                <c:pt idx="10695">
                  <c:v>33.681080000000001</c:v>
                </c:pt>
                <c:pt idx="10696">
                  <c:v>33.681370000000001</c:v>
                </c:pt>
                <c:pt idx="10697">
                  <c:v>33.681706000000013</c:v>
                </c:pt>
                <c:pt idx="10698">
                  <c:v>33.683057000000012</c:v>
                </c:pt>
                <c:pt idx="10699">
                  <c:v>33.683124000000007</c:v>
                </c:pt>
                <c:pt idx="10700">
                  <c:v>33.683174999999999</c:v>
                </c:pt>
                <c:pt idx="10701">
                  <c:v>33.683450000000001</c:v>
                </c:pt>
                <c:pt idx="10702">
                  <c:v>33.684010000000001</c:v>
                </c:pt>
                <c:pt idx="10703">
                  <c:v>33.684040000000003</c:v>
                </c:pt>
                <c:pt idx="10704">
                  <c:v>33.684516000000002</c:v>
                </c:pt>
                <c:pt idx="10705">
                  <c:v>33.684755000000003</c:v>
                </c:pt>
                <c:pt idx="10706">
                  <c:v>33.684818</c:v>
                </c:pt>
                <c:pt idx="10707">
                  <c:v>33.685043999999998</c:v>
                </c:pt>
                <c:pt idx="10708">
                  <c:v>33.685709000000003</c:v>
                </c:pt>
                <c:pt idx="10709">
                  <c:v>33.685916000000013</c:v>
                </c:pt>
                <c:pt idx="10710">
                  <c:v>33.685944000000013</c:v>
                </c:pt>
                <c:pt idx="10711">
                  <c:v>33.686729999999997</c:v>
                </c:pt>
                <c:pt idx="10712">
                  <c:v>33.686810000000001</c:v>
                </c:pt>
                <c:pt idx="10713">
                  <c:v>33.687309999999997</c:v>
                </c:pt>
                <c:pt idx="10714">
                  <c:v>33.687567999999999</c:v>
                </c:pt>
                <c:pt idx="10715">
                  <c:v>33.687790999999997</c:v>
                </c:pt>
                <c:pt idx="10716">
                  <c:v>33.688040000000001</c:v>
                </c:pt>
                <c:pt idx="10717">
                  <c:v>33.688673000000001</c:v>
                </c:pt>
                <c:pt idx="10718">
                  <c:v>33.689366999999997</c:v>
                </c:pt>
                <c:pt idx="10719">
                  <c:v>33.689618000000003</c:v>
                </c:pt>
                <c:pt idx="10720">
                  <c:v>33.689825999999996</c:v>
                </c:pt>
                <c:pt idx="10721">
                  <c:v>33.690351</c:v>
                </c:pt>
                <c:pt idx="10722">
                  <c:v>33.690476000000011</c:v>
                </c:pt>
                <c:pt idx="10723">
                  <c:v>33.691009999999999</c:v>
                </c:pt>
                <c:pt idx="10724">
                  <c:v>33.691080000000007</c:v>
                </c:pt>
                <c:pt idx="10725">
                  <c:v>33.691096000000002</c:v>
                </c:pt>
                <c:pt idx="10726">
                  <c:v>33.692660000000011</c:v>
                </c:pt>
                <c:pt idx="10727">
                  <c:v>33.692948000000001</c:v>
                </c:pt>
                <c:pt idx="10728">
                  <c:v>33.693067999999997</c:v>
                </c:pt>
                <c:pt idx="10729">
                  <c:v>33.694183000000002</c:v>
                </c:pt>
                <c:pt idx="10730">
                  <c:v>33.695059000000001</c:v>
                </c:pt>
                <c:pt idx="10731">
                  <c:v>33.695680000000003</c:v>
                </c:pt>
                <c:pt idx="10732">
                  <c:v>33.696557000000013</c:v>
                </c:pt>
                <c:pt idx="10733">
                  <c:v>33.69699</c:v>
                </c:pt>
                <c:pt idx="10734">
                  <c:v>33.697073000000003</c:v>
                </c:pt>
                <c:pt idx="10735">
                  <c:v>33.697073000000003</c:v>
                </c:pt>
                <c:pt idx="10736">
                  <c:v>33.697073000000003</c:v>
                </c:pt>
                <c:pt idx="10737">
                  <c:v>33.697073000000003</c:v>
                </c:pt>
                <c:pt idx="10738">
                  <c:v>33.697073000000003</c:v>
                </c:pt>
                <c:pt idx="10739">
                  <c:v>33.697073000000003</c:v>
                </c:pt>
                <c:pt idx="10740">
                  <c:v>33.697073000000003</c:v>
                </c:pt>
                <c:pt idx="10741">
                  <c:v>33.697073000000003</c:v>
                </c:pt>
                <c:pt idx="10742">
                  <c:v>33.697073000000003</c:v>
                </c:pt>
                <c:pt idx="10743">
                  <c:v>33.697073000000003</c:v>
                </c:pt>
                <c:pt idx="10744">
                  <c:v>33.697073000000003</c:v>
                </c:pt>
                <c:pt idx="10745">
                  <c:v>33.697073000000003</c:v>
                </c:pt>
                <c:pt idx="10746">
                  <c:v>33.697073000000003</c:v>
                </c:pt>
                <c:pt idx="10747">
                  <c:v>33.697073000000003</c:v>
                </c:pt>
                <c:pt idx="10748">
                  <c:v>33.697073000000003</c:v>
                </c:pt>
                <c:pt idx="10749">
                  <c:v>33.697073000000003</c:v>
                </c:pt>
                <c:pt idx="10750">
                  <c:v>33.697073000000003</c:v>
                </c:pt>
                <c:pt idx="10751">
                  <c:v>33.697073000000003</c:v>
                </c:pt>
                <c:pt idx="10752">
                  <c:v>33.697073000000003</c:v>
                </c:pt>
                <c:pt idx="10753">
                  <c:v>33.697073000000003</c:v>
                </c:pt>
                <c:pt idx="10754">
                  <c:v>33.697073000000003</c:v>
                </c:pt>
                <c:pt idx="10755">
                  <c:v>33.697073000000003</c:v>
                </c:pt>
                <c:pt idx="10756">
                  <c:v>33.697073000000003</c:v>
                </c:pt>
                <c:pt idx="10757">
                  <c:v>33.697073000000003</c:v>
                </c:pt>
                <c:pt idx="10758">
                  <c:v>33.697073000000003</c:v>
                </c:pt>
                <c:pt idx="10759">
                  <c:v>33.697073000000003</c:v>
                </c:pt>
                <c:pt idx="10760">
                  <c:v>33.697073000000003</c:v>
                </c:pt>
                <c:pt idx="10761">
                  <c:v>33.697073000000003</c:v>
                </c:pt>
                <c:pt idx="10762">
                  <c:v>33.697073000000003</c:v>
                </c:pt>
                <c:pt idx="10763">
                  <c:v>33.697073000000003</c:v>
                </c:pt>
                <c:pt idx="10764">
                  <c:v>33.697073000000003</c:v>
                </c:pt>
                <c:pt idx="10765">
                  <c:v>33.697073000000003</c:v>
                </c:pt>
                <c:pt idx="10766">
                  <c:v>33.697073000000003</c:v>
                </c:pt>
                <c:pt idx="10767">
                  <c:v>33.697073000000003</c:v>
                </c:pt>
                <c:pt idx="10768">
                  <c:v>33.697073000000003</c:v>
                </c:pt>
                <c:pt idx="10769">
                  <c:v>33.697073000000003</c:v>
                </c:pt>
                <c:pt idx="10770">
                  <c:v>33.697073000000003</c:v>
                </c:pt>
                <c:pt idx="10771">
                  <c:v>33.697073000000003</c:v>
                </c:pt>
                <c:pt idx="10772">
                  <c:v>33.697073000000003</c:v>
                </c:pt>
                <c:pt idx="10773">
                  <c:v>33.697073000000003</c:v>
                </c:pt>
                <c:pt idx="10774">
                  <c:v>33.697073000000003</c:v>
                </c:pt>
                <c:pt idx="10775">
                  <c:v>33.697073000000003</c:v>
                </c:pt>
                <c:pt idx="10776">
                  <c:v>33.697073000000003</c:v>
                </c:pt>
                <c:pt idx="10777">
                  <c:v>33.697073000000003</c:v>
                </c:pt>
                <c:pt idx="10778">
                  <c:v>33.697073000000003</c:v>
                </c:pt>
                <c:pt idx="10779">
                  <c:v>33.697073000000003</c:v>
                </c:pt>
                <c:pt idx="10780">
                  <c:v>33.697073000000003</c:v>
                </c:pt>
                <c:pt idx="10781">
                  <c:v>33.697073000000003</c:v>
                </c:pt>
                <c:pt idx="10782">
                  <c:v>33.697073000000003</c:v>
                </c:pt>
                <c:pt idx="10783">
                  <c:v>33.697073000000003</c:v>
                </c:pt>
                <c:pt idx="10784">
                  <c:v>33.697073000000003</c:v>
                </c:pt>
                <c:pt idx="10785">
                  <c:v>33.697073000000003</c:v>
                </c:pt>
                <c:pt idx="10786">
                  <c:v>33.697073000000003</c:v>
                </c:pt>
                <c:pt idx="10787">
                  <c:v>33.697073000000003</c:v>
                </c:pt>
                <c:pt idx="10788">
                  <c:v>33.697073000000003</c:v>
                </c:pt>
                <c:pt idx="10789">
                  <c:v>33.697073000000003</c:v>
                </c:pt>
                <c:pt idx="10790">
                  <c:v>33.697073000000003</c:v>
                </c:pt>
                <c:pt idx="10791">
                  <c:v>33.697073000000003</c:v>
                </c:pt>
                <c:pt idx="10792">
                  <c:v>33.697073000000003</c:v>
                </c:pt>
                <c:pt idx="10793">
                  <c:v>33.697073000000003</c:v>
                </c:pt>
                <c:pt idx="10794">
                  <c:v>33.697073000000003</c:v>
                </c:pt>
                <c:pt idx="10795">
                  <c:v>33.697073000000003</c:v>
                </c:pt>
                <c:pt idx="10796">
                  <c:v>33.697073000000003</c:v>
                </c:pt>
                <c:pt idx="10797">
                  <c:v>33.697073000000003</c:v>
                </c:pt>
                <c:pt idx="10798">
                  <c:v>33.697073000000003</c:v>
                </c:pt>
                <c:pt idx="10799">
                  <c:v>33.697073000000003</c:v>
                </c:pt>
                <c:pt idx="10800">
                  <c:v>33.697073000000003</c:v>
                </c:pt>
                <c:pt idx="10801">
                  <c:v>33.697073000000003</c:v>
                </c:pt>
                <c:pt idx="10802">
                  <c:v>33.697073000000003</c:v>
                </c:pt>
                <c:pt idx="10803">
                  <c:v>33.697073000000003</c:v>
                </c:pt>
                <c:pt idx="10804">
                  <c:v>33.697073000000003</c:v>
                </c:pt>
                <c:pt idx="10805">
                  <c:v>33.697073000000003</c:v>
                </c:pt>
                <c:pt idx="10806">
                  <c:v>33.697073000000003</c:v>
                </c:pt>
                <c:pt idx="10807">
                  <c:v>33.697073000000003</c:v>
                </c:pt>
                <c:pt idx="10808">
                  <c:v>33.697073000000003</c:v>
                </c:pt>
                <c:pt idx="10809">
                  <c:v>33.697073000000003</c:v>
                </c:pt>
                <c:pt idx="10810">
                  <c:v>33.697073000000003</c:v>
                </c:pt>
                <c:pt idx="10811">
                  <c:v>33.697180000000003</c:v>
                </c:pt>
                <c:pt idx="10812">
                  <c:v>33.697518000000002</c:v>
                </c:pt>
                <c:pt idx="10813">
                  <c:v>33.697520000000011</c:v>
                </c:pt>
                <c:pt idx="10814">
                  <c:v>33.697581999999997</c:v>
                </c:pt>
                <c:pt idx="10815">
                  <c:v>33.698135000000001</c:v>
                </c:pt>
                <c:pt idx="10816">
                  <c:v>33.698437000000013</c:v>
                </c:pt>
                <c:pt idx="10817">
                  <c:v>33.698831000000013</c:v>
                </c:pt>
                <c:pt idx="10818">
                  <c:v>33.699260000000002</c:v>
                </c:pt>
                <c:pt idx="10819">
                  <c:v>33.699305000000003</c:v>
                </c:pt>
                <c:pt idx="10820">
                  <c:v>33.699316000000003</c:v>
                </c:pt>
                <c:pt idx="10821">
                  <c:v>33.699316000000003</c:v>
                </c:pt>
                <c:pt idx="10822">
                  <c:v>33.699316000000003</c:v>
                </c:pt>
                <c:pt idx="10823">
                  <c:v>33.699316000000003</c:v>
                </c:pt>
                <c:pt idx="10824">
                  <c:v>33.699316000000003</c:v>
                </c:pt>
                <c:pt idx="10825">
                  <c:v>33.699316000000003</c:v>
                </c:pt>
                <c:pt idx="10826">
                  <c:v>33.699869999999997</c:v>
                </c:pt>
                <c:pt idx="10827">
                  <c:v>33.700049999999997</c:v>
                </c:pt>
                <c:pt idx="10828">
                  <c:v>33.700299999999999</c:v>
                </c:pt>
                <c:pt idx="10829">
                  <c:v>33.700299999999999</c:v>
                </c:pt>
                <c:pt idx="10830">
                  <c:v>33.700320000000012</c:v>
                </c:pt>
                <c:pt idx="10831">
                  <c:v>33.700409999999998</c:v>
                </c:pt>
                <c:pt idx="10832">
                  <c:v>33.700434999999999</c:v>
                </c:pt>
                <c:pt idx="10833">
                  <c:v>33.700517000000012</c:v>
                </c:pt>
                <c:pt idx="10834">
                  <c:v>33.701600000000013</c:v>
                </c:pt>
                <c:pt idx="10835">
                  <c:v>33.70167</c:v>
                </c:pt>
                <c:pt idx="10836">
                  <c:v>33.701810000000002</c:v>
                </c:pt>
                <c:pt idx="10837">
                  <c:v>33.701861999999998</c:v>
                </c:pt>
                <c:pt idx="10838">
                  <c:v>33.702580000000012</c:v>
                </c:pt>
                <c:pt idx="10839">
                  <c:v>33.702896000000003</c:v>
                </c:pt>
                <c:pt idx="10840">
                  <c:v>33.703141000000002</c:v>
                </c:pt>
                <c:pt idx="10841">
                  <c:v>33.703172000000002</c:v>
                </c:pt>
                <c:pt idx="10842">
                  <c:v>33.704174000000002</c:v>
                </c:pt>
                <c:pt idx="10843">
                  <c:v>33.704313000000013</c:v>
                </c:pt>
                <c:pt idx="10844">
                  <c:v>33.704313000000013</c:v>
                </c:pt>
                <c:pt idx="10845">
                  <c:v>33.704600999999997</c:v>
                </c:pt>
                <c:pt idx="10846">
                  <c:v>33.704830000000001</c:v>
                </c:pt>
                <c:pt idx="10847">
                  <c:v>33.704839999999997</c:v>
                </c:pt>
                <c:pt idx="10848">
                  <c:v>33.705829999999999</c:v>
                </c:pt>
                <c:pt idx="10849">
                  <c:v>33.706870000000002</c:v>
                </c:pt>
                <c:pt idx="10850">
                  <c:v>33.707436000000001</c:v>
                </c:pt>
                <c:pt idx="10851">
                  <c:v>33.707616000000002</c:v>
                </c:pt>
                <c:pt idx="10852">
                  <c:v>33.708460000000002</c:v>
                </c:pt>
                <c:pt idx="10853">
                  <c:v>33.708480000000002</c:v>
                </c:pt>
                <c:pt idx="10854">
                  <c:v>33.708889999999997</c:v>
                </c:pt>
                <c:pt idx="10855">
                  <c:v>33.709650000000003</c:v>
                </c:pt>
                <c:pt idx="10856">
                  <c:v>33.709699999999998</c:v>
                </c:pt>
                <c:pt idx="10857">
                  <c:v>33.709884000000002</c:v>
                </c:pt>
                <c:pt idx="10858">
                  <c:v>33.7102</c:v>
                </c:pt>
                <c:pt idx="10859">
                  <c:v>33.710209999999996</c:v>
                </c:pt>
                <c:pt idx="10860">
                  <c:v>33.711019999999998</c:v>
                </c:pt>
                <c:pt idx="10861">
                  <c:v>33.711329999999997</c:v>
                </c:pt>
                <c:pt idx="10862">
                  <c:v>33.711855999999997</c:v>
                </c:pt>
                <c:pt idx="10863">
                  <c:v>33.711970000000001</c:v>
                </c:pt>
                <c:pt idx="10864">
                  <c:v>33.712470000000003</c:v>
                </c:pt>
                <c:pt idx="10865">
                  <c:v>33.712961999999997</c:v>
                </c:pt>
                <c:pt idx="10866">
                  <c:v>33.713319000000013</c:v>
                </c:pt>
                <c:pt idx="10867">
                  <c:v>33.713376000000011</c:v>
                </c:pt>
                <c:pt idx="10868">
                  <c:v>33.713676</c:v>
                </c:pt>
                <c:pt idx="10869">
                  <c:v>33.714380000000013</c:v>
                </c:pt>
                <c:pt idx="10870">
                  <c:v>33.714723999999997</c:v>
                </c:pt>
                <c:pt idx="10871">
                  <c:v>33.715307000000003</c:v>
                </c:pt>
                <c:pt idx="10872">
                  <c:v>33.715381999999998</c:v>
                </c:pt>
                <c:pt idx="10873">
                  <c:v>33.715527999999999</c:v>
                </c:pt>
                <c:pt idx="10874">
                  <c:v>33.715540000000011</c:v>
                </c:pt>
                <c:pt idx="10875">
                  <c:v>33.715916</c:v>
                </c:pt>
                <c:pt idx="10876">
                  <c:v>33.715949999999999</c:v>
                </c:pt>
                <c:pt idx="10877">
                  <c:v>33.716169999999998</c:v>
                </c:pt>
                <c:pt idx="10878">
                  <c:v>33.716583</c:v>
                </c:pt>
                <c:pt idx="10879">
                  <c:v>33.716675000000002</c:v>
                </c:pt>
                <c:pt idx="10880">
                  <c:v>33.716850000000001</c:v>
                </c:pt>
                <c:pt idx="10881">
                  <c:v>33.717699000000003</c:v>
                </c:pt>
                <c:pt idx="10882">
                  <c:v>33.717860000000002</c:v>
                </c:pt>
                <c:pt idx="10883">
                  <c:v>33.718060000000001</c:v>
                </c:pt>
                <c:pt idx="10884">
                  <c:v>33.718209999999999</c:v>
                </c:pt>
                <c:pt idx="10885">
                  <c:v>33.718614000000002</c:v>
                </c:pt>
                <c:pt idx="10886">
                  <c:v>33.718715000000003</c:v>
                </c:pt>
                <c:pt idx="10887">
                  <c:v>33.718730000000001</c:v>
                </c:pt>
                <c:pt idx="10888">
                  <c:v>33.719273000000001</c:v>
                </c:pt>
                <c:pt idx="10889">
                  <c:v>33.719360000000002</c:v>
                </c:pt>
                <c:pt idx="10890">
                  <c:v>33.719757000000001</c:v>
                </c:pt>
                <c:pt idx="10891">
                  <c:v>33.721054000000002</c:v>
                </c:pt>
                <c:pt idx="10892">
                  <c:v>33.722351000000003</c:v>
                </c:pt>
                <c:pt idx="10893">
                  <c:v>33.722957000000001</c:v>
                </c:pt>
                <c:pt idx="10894">
                  <c:v>33.723174</c:v>
                </c:pt>
                <c:pt idx="10895">
                  <c:v>33.723200000000013</c:v>
                </c:pt>
                <c:pt idx="10896">
                  <c:v>33.723200000000013</c:v>
                </c:pt>
                <c:pt idx="10897">
                  <c:v>33.723631000000012</c:v>
                </c:pt>
                <c:pt idx="10898">
                  <c:v>33.723647999999997</c:v>
                </c:pt>
                <c:pt idx="10899">
                  <c:v>33.723783000000012</c:v>
                </c:pt>
                <c:pt idx="10900">
                  <c:v>33.724181999999999</c:v>
                </c:pt>
                <c:pt idx="10901">
                  <c:v>33.724606000000001</c:v>
                </c:pt>
                <c:pt idx="10902">
                  <c:v>33.724899999999998</c:v>
                </c:pt>
                <c:pt idx="10903">
                  <c:v>33.725401000000012</c:v>
                </c:pt>
                <c:pt idx="10904">
                  <c:v>33.725403</c:v>
                </c:pt>
                <c:pt idx="10905">
                  <c:v>33.725741000000014</c:v>
                </c:pt>
                <c:pt idx="10906">
                  <c:v>33.725749999999998</c:v>
                </c:pt>
                <c:pt idx="10907">
                  <c:v>33.726586000000012</c:v>
                </c:pt>
                <c:pt idx="10908">
                  <c:v>33.726770000000002</c:v>
                </c:pt>
                <c:pt idx="10909">
                  <c:v>33.727107000000011</c:v>
                </c:pt>
                <c:pt idx="10910">
                  <c:v>33.727624000000013</c:v>
                </c:pt>
                <c:pt idx="10911">
                  <c:v>33.727773000000013</c:v>
                </c:pt>
                <c:pt idx="10912">
                  <c:v>33.72786</c:v>
                </c:pt>
                <c:pt idx="10913">
                  <c:v>33.728375</c:v>
                </c:pt>
                <c:pt idx="10914">
                  <c:v>33.728419000000002</c:v>
                </c:pt>
                <c:pt idx="10915">
                  <c:v>33.728442000000001</c:v>
                </c:pt>
                <c:pt idx="10916">
                  <c:v>33.728450000000002</c:v>
                </c:pt>
                <c:pt idx="10917">
                  <c:v>33.728569999999998</c:v>
                </c:pt>
                <c:pt idx="10918">
                  <c:v>33.728610000000003</c:v>
                </c:pt>
                <c:pt idx="10919">
                  <c:v>33.728768000000002</c:v>
                </c:pt>
                <c:pt idx="10920">
                  <c:v>33.729115</c:v>
                </c:pt>
                <c:pt idx="10921">
                  <c:v>33.729827</c:v>
                </c:pt>
                <c:pt idx="10922">
                  <c:v>33.729827</c:v>
                </c:pt>
                <c:pt idx="10923">
                  <c:v>33.729827</c:v>
                </c:pt>
                <c:pt idx="10924">
                  <c:v>33.729827</c:v>
                </c:pt>
                <c:pt idx="10925">
                  <c:v>33.729827</c:v>
                </c:pt>
                <c:pt idx="10926">
                  <c:v>33.729827</c:v>
                </c:pt>
                <c:pt idx="10927">
                  <c:v>33.729989000000003</c:v>
                </c:pt>
                <c:pt idx="10928">
                  <c:v>33.730000000000011</c:v>
                </c:pt>
                <c:pt idx="10929">
                  <c:v>33.730809000000001</c:v>
                </c:pt>
                <c:pt idx="10930">
                  <c:v>33.730993000000012</c:v>
                </c:pt>
                <c:pt idx="10931">
                  <c:v>33.731214999999999</c:v>
                </c:pt>
                <c:pt idx="10932">
                  <c:v>33.731907999999997</c:v>
                </c:pt>
                <c:pt idx="10933">
                  <c:v>33.732689000000001</c:v>
                </c:pt>
                <c:pt idx="10934">
                  <c:v>33.732807999999999</c:v>
                </c:pt>
                <c:pt idx="10935">
                  <c:v>33.733060000000002</c:v>
                </c:pt>
                <c:pt idx="10936">
                  <c:v>33.733940000000011</c:v>
                </c:pt>
                <c:pt idx="10937">
                  <c:v>33.734192</c:v>
                </c:pt>
                <c:pt idx="10938">
                  <c:v>33.734209999999997</c:v>
                </c:pt>
                <c:pt idx="10939">
                  <c:v>33.735149999999997</c:v>
                </c:pt>
                <c:pt idx="10940">
                  <c:v>33.736293000000003</c:v>
                </c:pt>
                <c:pt idx="10941">
                  <c:v>33.736367999999999</c:v>
                </c:pt>
                <c:pt idx="10942">
                  <c:v>33.73668</c:v>
                </c:pt>
                <c:pt idx="10943">
                  <c:v>33.737870000000001</c:v>
                </c:pt>
                <c:pt idx="10944">
                  <c:v>33.738869999999999</c:v>
                </c:pt>
                <c:pt idx="10945">
                  <c:v>33.739870000000003</c:v>
                </c:pt>
                <c:pt idx="10946">
                  <c:v>33.740311000000013</c:v>
                </c:pt>
                <c:pt idx="10947">
                  <c:v>33.740360000000003</c:v>
                </c:pt>
                <c:pt idx="10948">
                  <c:v>33.741289999999999</c:v>
                </c:pt>
                <c:pt idx="10949">
                  <c:v>33.741346</c:v>
                </c:pt>
                <c:pt idx="10950">
                  <c:v>33.74136</c:v>
                </c:pt>
                <c:pt idx="10951">
                  <c:v>33.741703000000001</c:v>
                </c:pt>
                <c:pt idx="10952">
                  <c:v>33.741880000000002</c:v>
                </c:pt>
                <c:pt idx="10953">
                  <c:v>33.741883999999999</c:v>
                </c:pt>
                <c:pt idx="10954">
                  <c:v>33.742890000000003</c:v>
                </c:pt>
                <c:pt idx="10955">
                  <c:v>33.743331000000012</c:v>
                </c:pt>
                <c:pt idx="10956">
                  <c:v>33.743657000000013</c:v>
                </c:pt>
                <c:pt idx="10957">
                  <c:v>33.743701000000001</c:v>
                </c:pt>
                <c:pt idx="10958">
                  <c:v>33.743859999999998</c:v>
                </c:pt>
                <c:pt idx="10959">
                  <c:v>33.743949999999998</c:v>
                </c:pt>
                <c:pt idx="10960">
                  <c:v>33.744143000000001</c:v>
                </c:pt>
                <c:pt idx="10961">
                  <c:v>33.744219000000001</c:v>
                </c:pt>
                <c:pt idx="10962">
                  <c:v>33.744407000000002</c:v>
                </c:pt>
                <c:pt idx="10963">
                  <c:v>33.744509000000001</c:v>
                </c:pt>
                <c:pt idx="10964">
                  <c:v>33.745851999999999</c:v>
                </c:pt>
                <c:pt idx="10965">
                  <c:v>33.745989000000002</c:v>
                </c:pt>
                <c:pt idx="10966">
                  <c:v>33.746080999999997</c:v>
                </c:pt>
                <c:pt idx="10967">
                  <c:v>33.746237999999998</c:v>
                </c:pt>
                <c:pt idx="10968">
                  <c:v>33.746400000000001</c:v>
                </c:pt>
                <c:pt idx="10969">
                  <c:v>33.746429999999997</c:v>
                </c:pt>
                <c:pt idx="10970">
                  <c:v>33.746564999999997</c:v>
                </c:pt>
                <c:pt idx="10971">
                  <c:v>33.746857000000013</c:v>
                </c:pt>
                <c:pt idx="10972">
                  <c:v>33.747059</c:v>
                </c:pt>
                <c:pt idx="10973">
                  <c:v>33.747190000000003</c:v>
                </c:pt>
                <c:pt idx="10974">
                  <c:v>33.74747</c:v>
                </c:pt>
                <c:pt idx="10975">
                  <c:v>33.74756</c:v>
                </c:pt>
                <c:pt idx="10976">
                  <c:v>33.74765</c:v>
                </c:pt>
                <c:pt idx="10977">
                  <c:v>33.747660000000003</c:v>
                </c:pt>
                <c:pt idx="10978">
                  <c:v>33.747965000000001</c:v>
                </c:pt>
                <c:pt idx="10979">
                  <c:v>33.747980000000013</c:v>
                </c:pt>
                <c:pt idx="10980">
                  <c:v>33.747999999999998</c:v>
                </c:pt>
                <c:pt idx="10981">
                  <c:v>33.748080000000002</c:v>
                </c:pt>
                <c:pt idx="10982">
                  <c:v>33.7483</c:v>
                </c:pt>
                <c:pt idx="10983">
                  <c:v>33.748570000000001</c:v>
                </c:pt>
                <c:pt idx="10984">
                  <c:v>33.748669999999997</c:v>
                </c:pt>
                <c:pt idx="10985">
                  <c:v>33.748989000000002</c:v>
                </c:pt>
                <c:pt idx="10986">
                  <c:v>33.749120000000012</c:v>
                </c:pt>
                <c:pt idx="10987">
                  <c:v>33.749179000000012</c:v>
                </c:pt>
                <c:pt idx="10988">
                  <c:v>33.749541999999998</c:v>
                </c:pt>
                <c:pt idx="10989">
                  <c:v>33.749699999999997</c:v>
                </c:pt>
                <c:pt idx="10990">
                  <c:v>33.75009</c:v>
                </c:pt>
                <c:pt idx="10991">
                  <c:v>33.750230000000002</c:v>
                </c:pt>
                <c:pt idx="10992">
                  <c:v>33.752214000000002</c:v>
                </c:pt>
                <c:pt idx="10993">
                  <c:v>33.752423</c:v>
                </c:pt>
                <c:pt idx="10994">
                  <c:v>33.752823000000006</c:v>
                </c:pt>
                <c:pt idx="10995">
                  <c:v>33.752989999999997</c:v>
                </c:pt>
                <c:pt idx="10996">
                  <c:v>33.753500000000003</c:v>
                </c:pt>
                <c:pt idx="10997">
                  <c:v>33.754080000000002</c:v>
                </c:pt>
                <c:pt idx="10998">
                  <c:v>33.754516000000002</c:v>
                </c:pt>
                <c:pt idx="10999">
                  <c:v>33.754649999999998</c:v>
                </c:pt>
                <c:pt idx="11000">
                  <c:v>33.755000000000003</c:v>
                </c:pt>
                <c:pt idx="11001">
                  <c:v>33.755389999999998</c:v>
                </c:pt>
                <c:pt idx="11002">
                  <c:v>33.75544</c:v>
                </c:pt>
                <c:pt idx="11003">
                  <c:v>33.755575</c:v>
                </c:pt>
                <c:pt idx="11004">
                  <c:v>33.755681000000003</c:v>
                </c:pt>
                <c:pt idx="11005">
                  <c:v>33.756100000000011</c:v>
                </c:pt>
                <c:pt idx="11006">
                  <c:v>33.756377000000001</c:v>
                </c:pt>
                <c:pt idx="11007">
                  <c:v>33.756970000000003</c:v>
                </c:pt>
                <c:pt idx="11008">
                  <c:v>33.757236000000013</c:v>
                </c:pt>
                <c:pt idx="11009">
                  <c:v>33.757510000000003</c:v>
                </c:pt>
                <c:pt idx="11010">
                  <c:v>33.758106000000012</c:v>
                </c:pt>
                <c:pt idx="11011">
                  <c:v>33.758241000000012</c:v>
                </c:pt>
                <c:pt idx="11012">
                  <c:v>33.758401999999997</c:v>
                </c:pt>
                <c:pt idx="11013">
                  <c:v>33.758490000000002</c:v>
                </c:pt>
                <c:pt idx="11014">
                  <c:v>33.758633000000003</c:v>
                </c:pt>
                <c:pt idx="11015">
                  <c:v>33.758817999999998</c:v>
                </c:pt>
                <c:pt idx="11016">
                  <c:v>33.758868999999997</c:v>
                </c:pt>
                <c:pt idx="11017">
                  <c:v>33.759079999999997</c:v>
                </c:pt>
                <c:pt idx="11018">
                  <c:v>33.759275000000002</c:v>
                </c:pt>
                <c:pt idx="11019">
                  <c:v>33.759529999999998</c:v>
                </c:pt>
                <c:pt idx="11020">
                  <c:v>33.759620000000012</c:v>
                </c:pt>
                <c:pt idx="11021">
                  <c:v>33.759706000000001</c:v>
                </c:pt>
                <c:pt idx="11022">
                  <c:v>33.759800000000013</c:v>
                </c:pt>
                <c:pt idx="11023">
                  <c:v>33.760174000000013</c:v>
                </c:pt>
                <c:pt idx="11024">
                  <c:v>33.760472</c:v>
                </c:pt>
                <c:pt idx="11025">
                  <c:v>33.760823000000002</c:v>
                </c:pt>
                <c:pt idx="11026">
                  <c:v>33.760927000000002</c:v>
                </c:pt>
                <c:pt idx="11027">
                  <c:v>33.761200000000002</c:v>
                </c:pt>
                <c:pt idx="11028">
                  <c:v>33.761200000000002</c:v>
                </c:pt>
                <c:pt idx="11029">
                  <c:v>33.761200000000002</c:v>
                </c:pt>
                <c:pt idx="11030">
                  <c:v>33.761631000000001</c:v>
                </c:pt>
                <c:pt idx="11031">
                  <c:v>33.761789999999998</c:v>
                </c:pt>
                <c:pt idx="11032">
                  <c:v>33.761920000000003</c:v>
                </c:pt>
                <c:pt idx="11033">
                  <c:v>33.762220000000013</c:v>
                </c:pt>
                <c:pt idx="11034">
                  <c:v>33.762949999999996</c:v>
                </c:pt>
                <c:pt idx="11035">
                  <c:v>33.763460000000002</c:v>
                </c:pt>
                <c:pt idx="11036">
                  <c:v>33.763469999999998</c:v>
                </c:pt>
                <c:pt idx="11037">
                  <c:v>33.763469999999998</c:v>
                </c:pt>
                <c:pt idx="11038">
                  <c:v>33.764229999999998</c:v>
                </c:pt>
                <c:pt idx="11039">
                  <c:v>33.764483000000013</c:v>
                </c:pt>
                <c:pt idx="11040">
                  <c:v>33.764494000000013</c:v>
                </c:pt>
                <c:pt idx="11041">
                  <c:v>33.764654</c:v>
                </c:pt>
                <c:pt idx="11042">
                  <c:v>33.766390000000001</c:v>
                </c:pt>
                <c:pt idx="11043">
                  <c:v>33.766720000000007</c:v>
                </c:pt>
                <c:pt idx="11044">
                  <c:v>33.766720000000007</c:v>
                </c:pt>
                <c:pt idx="11045">
                  <c:v>33.766734999999997</c:v>
                </c:pt>
                <c:pt idx="11046">
                  <c:v>33.766927000000003</c:v>
                </c:pt>
                <c:pt idx="11047">
                  <c:v>33.766947999999999</c:v>
                </c:pt>
                <c:pt idx="11048">
                  <c:v>33.767358000000002</c:v>
                </c:pt>
                <c:pt idx="11049">
                  <c:v>33.767358000000002</c:v>
                </c:pt>
                <c:pt idx="11050">
                  <c:v>33.767429999999997</c:v>
                </c:pt>
                <c:pt idx="11051">
                  <c:v>33.76773</c:v>
                </c:pt>
                <c:pt idx="11052">
                  <c:v>33.767754000000011</c:v>
                </c:pt>
                <c:pt idx="11053">
                  <c:v>33.76849</c:v>
                </c:pt>
                <c:pt idx="11054">
                  <c:v>33.768529999999998</c:v>
                </c:pt>
                <c:pt idx="11055">
                  <c:v>33.768625</c:v>
                </c:pt>
                <c:pt idx="11056">
                  <c:v>33.768640000000012</c:v>
                </c:pt>
                <c:pt idx="11057">
                  <c:v>33.768709000000001</c:v>
                </c:pt>
                <c:pt idx="11058">
                  <c:v>33.769365000000001</c:v>
                </c:pt>
                <c:pt idx="11059">
                  <c:v>33.770660999999997</c:v>
                </c:pt>
                <c:pt idx="11060">
                  <c:v>33.770660999999997</c:v>
                </c:pt>
                <c:pt idx="11061">
                  <c:v>33.770755000000001</c:v>
                </c:pt>
                <c:pt idx="11062">
                  <c:v>33.771169999999998</c:v>
                </c:pt>
                <c:pt idx="11063">
                  <c:v>33.771189999999997</c:v>
                </c:pt>
                <c:pt idx="11064">
                  <c:v>33.771529000000001</c:v>
                </c:pt>
                <c:pt idx="11065">
                  <c:v>33.771706000000002</c:v>
                </c:pt>
                <c:pt idx="11066">
                  <c:v>33.771706000000002</c:v>
                </c:pt>
                <c:pt idx="11067">
                  <c:v>33.77216</c:v>
                </c:pt>
                <c:pt idx="11068">
                  <c:v>33.772196000000001</c:v>
                </c:pt>
                <c:pt idx="11069">
                  <c:v>33.772288000000003</c:v>
                </c:pt>
                <c:pt idx="11070">
                  <c:v>33.772816000000013</c:v>
                </c:pt>
                <c:pt idx="11071">
                  <c:v>33.773220000000002</c:v>
                </c:pt>
                <c:pt idx="11072">
                  <c:v>33.77337</c:v>
                </c:pt>
                <c:pt idx="11073">
                  <c:v>33.773510000000002</c:v>
                </c:pt>
                <c:pt idx="11074">
                  <c:v>33.773580000000003</c:v>
                </c:pt>
                <c:pt idx="11075">
                  <c:v>33.773600000000002</c:v>
                </c:pt>
                <c:pt idx="11076">
                  <c:v>33.773600000000002</c:v>
                </c:pt>
                <c:pt idx="11077">
                  <c:v>33.773600000000002</c:v>
                </c:pt>
                <c:pt idx="11078">
                  <c:v>33.773600000000002</c:v>
                </c:pt>
                <c:pt idx="11079">
                  <c:v>33.773724999999999</c:v>
                </c:pt>
                <c:pt idx="11080">
                  <c:v>33.77375</c:v>
                </c:pt>
                <c:pt idx="11081">
                  <c:v>33.773906000000011</c:v>
                </c:pt>
                <c:pt idx="11082">
                  <c:v>33.774124999999998</c:v>
                </c:pt>
                <c:pt idx="11083">
                  <c:v>33.774197999999998</c:v>
                </c:pt>
                <c:pt idx="11084">
                  <c:v>33.774830000000001</c:v>
                </c:pt>
                <c:pt idx="11085">
                  <c:v>33.774880000000003</c:v>
                </c:pt>
                <c:pt idx="11086">
                  <c:v>33.774920000000002</c:v>
                </c:pt>
                <c:pt idx="11087">
                  <c:v>33.775040000000011</c:v>
                </c:pt>
                <c:pt idx="11088">
                  <c:v>33.775180000000013</c:v>
                </c:pt>
                <c:pt idx="11089">
                  <c:v>33.775278</c:v>
                </c:pt>
                <c:pt idx="11090">
                  <c:v>33.775280000000002</c:v>
                </c:pt>
                <c:pt idx="11091">
                  <c:v>33.775300000000001</c:v>
                </c:pt>
                <c:pt idx="11092">
                  <c:v>33.775930000000002</c:v>
                </c:pt>
                <c:pt idx="11093">
                  <c:v>33.775940000000013</c:v>
                </c:pt>
                <c:pt idx="11094">
                  <c:v>33.776180000000011</c:v>
                </c:pt>
                <c:pt idx="11095">
                  <c:v>33.776436000000011</c:v>
                </c:pt>
                <c:pt idx="11096">
                  <c:v>33.777196000000011</c:v>
                </c:pt>
                <c:pt idx="11097">
                  <c:v>33.777240000000013</c:v>
                </c:pt>
                <c:pt idx="11098">
                  <c:v>33.777720000000002</c:v>
                </c:pt>
                <c:pt idx="11099">
                  <c:v>33.777859999999997</c:v>
                </c:pt>
                <c:pt idx="11100">
                  <c:v>33.778960000000012</c:v>
                </c:pt>
                <c:pt idx="11101">
                  <c:v>33.77955</c:v>
                </c:pt>
                <c:pt idx="11102">
                  <c:v>33.779740000000011</c:v>
                </c:pt>
                <c:pt idx="11103">
                  <c:v>33.77984</c:v>
                </c:pt>
                <c:pt idx="11104">
                  <c:v>33.780391999999999</c:v>
                </c:pt>
                <c:pt idx="11105">
                  <c:v>33.780459999999998</c:v>
                </c:pt>
                <c:pt idx="11106">
                  <c:v>33.781080000000003</c:v>
                </c:pt>
                <c:pt idx="11107">
                  <c:v>33.781469999999999</c:v>
                </c:pt>
                <c:pt idx="11108">
                  <c:v>33.781750000000002</c:v>
                </c:pt>
                <c:pt idx="11109">
                  <c:v>33.781869999999998</c:v>
                </c:pt>
                <c:pt idx="11110">
                  <c:v>33.782032000000001</c:v>
                </c:pt>
                <c:pt idx="11111">
                  <c:v>33.782074000000001</c:v>
                </c:pt>
                <c:pt idx="11112">
                  <c:v>33.782720000000012</c:v>
                </c:pt>
                <c:pt idx="11113">
                  <c:v>33.782860000000007</c:v>
                </c:pt>
                <c:pt idx="11114">
                  <c:v>33.782991000000003</c:v>
                </c:pt>
                <c:pt idx="11115">
                  <c:v>33.783019000000003</c:v>
                </c:pt>
                <c:pt idx="11116">
                  <c:v>33.78302</c:v>
                </c:pt>
                <c:pt idx="11117">
                  <c:v>33.783070000000002</c:v>
                </c:pt>
                <c:pt idx="11118">
                  <c:v>33.783110000000001</c:v>
                </c:pt>
                <c:pt idx="11119">
                  <c:v>33.783358</c:v>
                </c:pt>
                <c:pt idx="11120">
                  <c:v>33.783700000000003</c:v>
                </c:pt>
                <c:pt idx="11121">
                  <c:v>33.784999999999997</c:v>
                </c:pt>
                <c:pt idx="11122">
                  <c:v>33.785140000000013</c:v>
                </c:pt>
                <c:pt idx="11123">
                  <c:v>33.785530000000001</c:v>
                </c:pt>
                <c:pt idx="11124">
                  <c:v>33.785567</c:v>
                </c:pt>
                <c:pt idx="11125">
                  <c:v>33.78586</c:v>
                </c:pt>
                <c:pt idx="11126">
                  <c:v>33.785868000000001</c:v>
                </c:pt>
                <c:pt idx="11127">
                  <c:v>33.785941999999999</c:v>
                </c:pt>
                <c:pt idx="11128">
                  <c:v>33.786349999999999</c:v>
                </c:pt>
                <c:pt idx="11129">
                  <c:v>33.786560000000001</c:v>
                </c:pt>
                <c:pt idx="11130">
                  <c:v>33.786643000000012</c:v>
                </c:pt>
                <c:pt idx="11131">
                  <c:v>33.787329999999997</c:v>
                </c:pt>
                <c:pt idx="11132">
                  <c:v>33.787886999999998</c:v>
                </c:pt>
                <c:pt idx="11133">
                  <c:v>33.788240000000002</c:v>
                </c:pt>
                <c:pt idx="11134">
                  <c:v>33.788320000000013</c:v>
                </c:pt>
                <c:pt idx="11135">
                  <c:v>33.788997999999999</c:v>
                </c:pt>
                <c:pt idx="11136">
                  <c:v>33.789250000000003</c:v>
                </c:pt>
                <c:pt idx="11137">
                  <c:v>33.789672000000003</c:v>
                </c:pt>
                <c:pt idx="11138">
                  <c:v>33.789790000000011</c:v>
                </c:pt>
                <c:pt idx="11139">
                  <c:v>33.789870000000001</c:v>
                </c:pt>
                <c:pt idx="11140">
                  <c:v>33.790033000000001</c:v>
                </c:pt>
                <c:pt idx="11141">
                  <c:v>33.790033000000001</c:v>
                </c:pt>
                <c:pt idx="11142">
                  <c:v>33.790098</c:v>
                </c:pt>
                <c:pt idx="11143">
                  <c:v>33.790292000000001</c:v>
                </c:pt>
                <c:pt idx="11144">
                  <c:v>33.790324000000012</c:v>
                </c:pt>
                <c:pt idx="11145">
                  <c:v>33.790409000000011</c:v>
                </c:pt>
                <c:pt idx="11146">
                  <c:v>33.790641000000001</c:v>
                </c:pt>
                <c:pt idx="11147">
                  <c:v>33.790731999999998</c:v>
                </c:pt>
                <c:pt idx="11148">
                  <c:v>33.790911999999999</c:v>
                </c:pt>
                <c:pt idx="11149">
                  <c:v>33.790930000000003</c:v>
                </c:pt>
                <c:pt idx="11150">
                  <c:v>33.791380000000011</c:v>
                </c:pt>
                <c:pt idx="11151">
                  <c:v>33.791571000000012</c:v>
                </c:pt>
                <c:pt idx="11152">
                  <c:v>33.791571000000012</c:v>
                </c:pt>
                <c:pt idx="11153">
                  <c:v>33.791571000000012</c:v>
                </c:pt>
                <c:pt idx="11154">
                  <c:v>33.791571000000012</c:v>
                </c:pt>
                <c:pt idx="11155">
                  <c:v>33.791767999999998</c:v>
                </c:pt>
                <c:pt idx="11156">
                  <c:v>33.791843</c:v>
                </c:pt>
                <c:pt idx="11157">
                  <c:v>33.791927000000001</c:v>
                </c:pt>
                <c:pt idx="11158">
                  <c:v>33.792555</c:v>
                </c:pt>
                <c:pt idx="11159">
                  <c:v>33.792789999999997</c:v>
                </c:pt>
                <c:pt idx="11160">
                  <c:v>33.793050000000001</c:v>
                </c:pt>
                <c:pt idx="11161">
                  <c:v>33.793060000000011</c:v>
                </c:pt>
                <c:pt idx="11162">
                  <c:v>33.793168000000001</c:v>
                </c:pt>
                <c:pt idx="11163">
                  <c:v>33.793320000000001</c:v>
                </c:pt>
                <c:pt idx="11164">
                  <c:v>33.793800000000012</c:v>
                </c:pt>
                <c:pt idx="11165">
                  <c:v>33.794000000000011</c:v>
                </c:pt>
                <c:pt idx="11166">
                  <c:v>33.794269999999997</c:v>
                </c:pt>
                <c:pt idx="11167">
                  <c:v>33.794449999999998</c:v>
                </c:pt>
                <c:pt idx="11168">
                  <c:v>33.794789999999999</c:v>
                </c:pt>
                <c:pt idx="11169">
                  <c:v>33.794804999999997</c:v>
                </c:pt>
                <c:pt idx="11170">
                  <c:v>33.794804999999997</c:v>
                </c:pt>
                <c:pt idx="11171">
                  <c:v>33.794804999999997</c:v>
                </c:pt>
                <c:pt idx="11172">
                  <c:v>33.794804999999997</c:v>
                </c:pt>
                <c:pt idx="11173">
                  <c:v>33.794804999999997</c:v>
                </c:pt>
                <c:pt idx="11174">
                  <c:v>33.794804999999997</c:v>
                </c:pt>
                <c:pt idx="11175">
                  <c:v>33.794804999999997</c:v>
                </c:pt>
                <c:pt idx="11176">
                  <c:v>33.794804999999997</c:v>
                </c:pt>
                <c:pt idx="11177">
                  <c:v>33.795050000000003</c:v>
                </c:pt>
                <c:pt idx="11178">
                  <c:v>33.795302</c:v>
                </c:pt>
                <c:pt idx="11179">
                  <c:v>33.79589</c:v>
                </c:pt>
                <c:pt idx="11180">
                  <c:v>33.796669999999999</c:v>
                </c:pt>
                <c:pt idx="11181">
                  <c:v>33.797310000000003</c:v>
                </c:pt>
                <c:pt idx="11182">
                  <c:v>33.797393</c:v>
                </c:pt>
                <c:pt idx="11183">
                  <c:v>33.797903000000012</c:v>
                </c:pt>
                <c:pt idx="11184">
                  <c:v>33.79824</c:v>
                </c:pt>
                <c:pt idx="11185">
                  <c:v>33.799250000000001</c:v>
                </c:pt>
                <c:pt idx="11186">
                  <c:v>33.799584000000003</c:v>
                </c:pt>
                <c:pt idx="11187">
                  <c:v>33.799925000000002</c:v>
                </c:pt>
                <c:pt idx="11188">
                  <c:v>33.799949000000012</c:v>
                </c:pt>
                <c:pt idx="11189">
                  <c:v>33.799949000000012</c:v>
                </c:pt>
                <c:pt idx="11190">
                  <c:v>33.800130000000003</c:v>
                </c:pt>
                <c:pt idx="11191">
                  <c:v>33.800240000000002</c:v>
                </c:pt>
                <c:pt idx="11192">
                  <c:v>33.800734000000013</c:v>
                </c:pt>
                <c:pt idx="11193">
                  <c:v>33.800960000000003</c:v>
                </c:pt>
                <c:pt idx="11194">
                  <c:v>33.801263999999989</c:v>
                </c:pt>
                <c:pt idx="11195">
                  <c:v>33.801530999999997</c:v>
                </c:pt>
                <c:pt idx="11196">
                  <c:v>33.802050000000001</c:v>
                </c:pt>
                <c:pt idx="11197">
                  <c:v>33.802453</c:v>
                </c:pt>
                <c:pt idx="11198">
                  <c:v>33.802840000000003</c:v>
                </c:pt>
                <c:pt idx="11199">
                  <c:v>33.80292</c:v>
                </c:pt>
                <c:pt idx="11200">
                  <c:v>33.802951</c:v>
                </c:pt>
                <c:pt idx="11201">
                  <c:v>33.802978000000003</c:v>
                </c:pt>
                <c:pt idx="11202">
                  <c:v>33.80303</c:v>
                </c:pt>
                <c:pt idx="11203">
                  <c:v>33.803517000000006</c:v>
                </c:pt>
                <c:pt idx="11204">
                  <c:v>33.803573999999998</c:v>
                </c:pt>
                <c:pt idx="11205">
                  <c:v>33.80368</c:v>
                </c:pt>
                <c:pt idx="11206">
                  <c:v>33.804200999999999</c:v>
                </c:pt>
                <c:pt idx="11207">
                  <c:v>33.804291999999997</c:v>
                </c:pt>
                <c:pt idx="11208">
                  <c:v>33.804989999999997</c:v>
                </c:pt>
                <c:pt idx="11209">
                  <c:v>33.805038000000003</c:v>
                </c:pt>
                <c:pt idx="11210">
                  <c:v>33.805136000000012</c:v>
                </c:pt>
                <c:pt idx="11211">
                  <c:v>33.805200000000013</c:v>
                </c:pt>
                <c:pt idx="11212">
                  <c:v>33.80565</c:v>
                </c:pt>
                <c:pt idx="11213">
                  <c:v>33.805860000000003</c:v>
                </c:pt>
                <c:pt idx="11214">
                  <c:v>33.805889999999998</c:v>
                </c:pt>
                <c:pt idx="11215">
                  <c:v>33.806016999999997</c:v>
                </c:pt>
                <c:pt idx="11216">
                  <c:v>33.80639</c:v>
                </c:pt>
                <c:pt idx="11217">
                  <c:v>33.806840000000001</c:v>
                </c:pt>
                <c:pt idx="11218">
                  <c:v>33.807200999999999</c:v>
                </c:pt>
                <c:pt idx="11219">
                  <c:v>33.807330999999998</c:v>
                </c:pt>
                <c:pt idx="11220">
                  <c:v>33.807403000000001</c:v>
                </c:pt>
                <c:pt idx="11221">
                  <c:v>33.807599000000003</c:v>
                </c:pt>
                <c:pt idx="11222">
                  <c:v>33.807753000000012</c:v>
                </c:pt>
                <c:pt idx="11223">
                  <c:v>33.807780000000001</c:v>
                </c:pt>
                <c:pt idx="11224">
                  <c:v>33.807889999999993</c:v>
                </c:pt>
                <c:pt idx="11225">
                  <c:v>33.808101999999998</c:v>
                </c:pt>
                <c:pt idx="11226">
                  <c:v>33.808120000000002</c:v>
                </c:pt>
                <c:pt idx="11227">
                  <c:v>33.808221000000003</c:v>
                </c:pt>
                <c:pt idx="11228">
                  <c:v>33.808273999999997</c:v>
                </c:pt>
                <c:pt idx="11229">
                  <c:v>33.808276000000014</c:v>
                </c:pt>
                <c:pt idx="11230">
                  <c:v>33.808615000000003</c:v>
                </c:pt>
                <c:pt idx="11231">
                  <c:v>33.808819999999997</c:v>
                </c:pt>
                <c:pt idx="11232">
                  <c:v>33.809047999999997</c:v>
                </c:pt>
                <c:pt idx="11233">
                  <c:v>33.809074000000003</c:v>
                </c:pt>
                <c:pt idx="11234">
                  <c:v>33.809399000000013</c:v>
                </c:pt>
                <c:pt idx="11235">
                  <c:v>33.809570000000001</c:v>
                </c:pt>
                <c:pt idx="11236">
                  <c:v>33.809640000000002</c:v>
                </c:pt>
                <c:pt idx="11237">
                  <c:v>33.809649999999998</c:v>
                </c:pt>
                <c:pt idx="11238">
                  <c:v>33.809920000000012</c:v>
                </c:pt>
                <c:pt idx="11239">
                  <c:v>33.810160000000003</c:v>
                </c:pt>
                <c:pt idx="11240">
                  <c:v>33.810949999999998</c:v>
                </c:pt>
                <c:pt idx="11241">
                  <c:v>33.811219999999999</c:v>
                </c:pt>
                <c:pt idx="11242">
                  <c:v>33.811829999999993</c:v>
                </c:pt>
                <c:pt idx="11243">
                  <c:v>33.811829999999993</c:v>
                </c:pt>
                <c:pt idx="11244">
                  <c:v>33.811829999999993</c:v>
                </c:pt>
                <c:pt idx="11245">
                  <c:v>33.81203</c:v>
                </c:pt>
                <c:pt idx="11246">
                  <c:v>33.813797000000001</c:v>
                </c:pt>
                <c:pt idx="11247">
                  <c:v>33.813949999999998</c:v>
                </c:pt>
                <c:pt idx="11248">
                  <c:v>33.814345000000003</c:v>
                </c:pt>
                <c:pt idx="11249">
                  <c:v>33.814876999999989</c:v>
                </c:pt>
                <c:pt idx="11250">
                  <c:v>33.814979000000001</c:v>
                </c:pt>
                <c:pt idx="11251">
                  <c:v>33.815066000000002</c:v>
                </c:pt>
                <c:pt idx="11252">
                  <c:v>33.815233000000013</c:v>
                </c:pt>
                <c:pt idx="11253">
                  <c:v>33.815793999999997</c:v>
                </c:pt>
                <c:pt idx="11254">
                  <c:v>33.817369999999997</c:v>
                </c:pt>
                <c:pt idx="11255">
                  <c:v>33.817381999999988</c:v>
                </c:pt>
                <c:pt idx="11256">
                  <c:v>33.817543999999998</c:v>
                </c:pt>
                <c:pt idx="11257">
                  <c:v>33.817720000000001</c:v>
                </c:pt>
                <c:pt idx="11258">
                  <c:v>33.818004999999999</c:v>
                </c:pt>
                <c:pt idx="11259">
                  <c:v>33.818449000000001</c:v>
                </c:pt>
                <c:pt idx="11260">
                  <c:v>33.818764999999999</c:v>
                </c:pt>
                <c:pt idx="11261">
                  <c:v>33.818831000000003</c:v>
                </c:pt>
                <c:pt idx="11262">
                  <c:v>33.819688999999997</c:v>
                </c:pt>
                <c:pt idx="11263">
                  <c:v>33.819732000000002</c:v>
                </c:pt>
                <c:pt idx="11264">
                  <c:v>33.82011</c:v>
                </c:pt>
                <c:pt idx="11265">
                  <c:v>33.820143000000002</c:v>
                </c:pt>
                <c:pt idx="11266">
                  <c:v>33.820220000000013</c:v>
                </c:pt>
                <c:pt idx="11267">
                  <c:v>33.822110000000002</c:v>
                </c:pt>
                <c:pt idx="11268">
                  <c:v>33.822130000000001</c:v>
                </c:pt>
                <c:pt idx="11269">
                  <c:v>33.822389999999999</c:v>
                </c:pt>
                <c:pt idx="11270">
                  <c:v>33.823346000000001</c:v>
                </c:pt>
                <c:pt idx="11271">
                  <c:v>33.823349999999998</c:v>
                </c:pt>
                <c:pt idx="11272">
                  <c:v>33.823569999999997</c:v>
                </c:pt>
                <c:pt idx="11273">
                  <c:v>33.823980000000013</c:v>
                </c:pt>
                <c:pt idx="11274">
                  <c:v>33.824072000000001</c:v>
                </c:pt>
                <c:pt idx="11275">
                  <c:v>33.824100000000001</c:v>
                </c:pt>
                <c:pt idx="11276">
                  <c:v>33.824226000000003</c:v>
                </c:pt>
                <c:pt idx="11277">
                  <c:v>33.824620000000003</c:v>
                </c:pt>
                <c:pt idx="11278">
                  <c:v>33.824638</c:v>
                </c:pt>
                <c:pt idx="11279">
                  <c:v>33.824756000000001</c:v>
                </c:pt>
                <c:pt idx="11280">
                  <c:v>33.825229999999998</c:v>
                </c:pt>
                <c:pt idx="11281">
                  <c:v>33.825249999999997</c:v>
                </c:pt>
                <c:pt idx="11282">
                  <c:v>33.825530000000001</c:v>
                </c:pt>
                <c:pt idx="11283">
                  <c:v>33.825578</c:v>
                </c:pt>
                <c:pt idx="11284">
                  <c:v>33.825637999999998</c:v>
                </c:pt>
                <c:pt idx="11285">
                  <c:v>33.825721000000001</c:v>
                </c:pt>
                <c:pt idx="11286">
                  <c:v>33.826259999999998</c:v>
                </c:pt>
                <c:pt idx="11287">
                  <c:v>33.826745000000003</c:v>
                </c:pt>
                <c:pt idx="11288">
                  <c:v>33.827689999999997</c:v>
                </c:pt>
                <c:pt idx="11289">
                  <c:v>33.827734999999997</c:v>
                </c:pt>
                <c:pt idx="11290">
                  <c:v>33.827984000000001</c:v>
                </c:pt>
                <c:pt idx="11291">
                  <c:v>33.828960000000002</c:v>
                </c:pt>
                <c:pt idx="11292">
                  <c:v>33.829483000000003</c:v>
                </c:pt>
                <c:pt idx="11293">
                  <c:v>33.829596000000002</c:v>
                </c:pt>
                <c:pt idx="11294">
                  <c:v>33.830160000000006</c:v>
                </c:pt>
                <c:pt idx="11295">
                  <c:v>33.830180000000013</c:v>
                </c:pt>
                <c:pt idx="11296">
                  <c:v>33.830443000000002</c:v>
                </c:pt>
                <c:pt idx="11297">
                  <c:v>33.830460000000002</c:v>
                </c:pt>
                <c:pt idx="11298">
                  <c:v>33.830509999999997</c:v>
                </c:pt>
                <c:pt idx="11299">
                  <c:v>33.830970000000001</c:v>
                </c:pt>
                <c:pt idx="11300">
                  <c:v>33.831130000000002</c:v>
                </c:pt>
                <c:pt idx="11301">
                  <c:v>33.831415999999997</c:v>
                </c:pt>
                <c:pt idx="11302">
                  <c:v>33.831454999999998</c:v>
                </c:pt>
                <c:pt idx="11303">
                  <c:v>33.831701000000002</c:v>
                </c:pt>
                <c:pt idx="11304">
                  <c:v>33.832009999999997</c:v>
                </c:pt>
                <c:pt idx="11305">
                  <c:v>33.832462</c:v>
                </c:pt>
                <c:pt idx="11306">
                  <c:v>33.83276</c:v>
                </c:pt>
                <c:pt idx="11307">
                  <c:v>33.832841999999999</c:v>
                </c:pt>
                <c:pt idx="11308">
                  <c:v>33.833440000000003</c:v>
                </c:pt>
                <c:pt idx="11309">
                  <c:v>33.833584999999999</c:v>
                </c:pt>
                <c:pt idx="11310">
                  <c:v>33.83361</c:v>
                </c:pt>
                <c:pt idx="11311">
                  <c:v>33.833654000000003</c:v>
                </c:pt>
                <c:pt idx="11312">
                  <c:v>33.833860000000001</c:v>
                </c:pt>
                <c:pt idx="11313">
                  <c:v>33.833910000000003</c:v>
                </c:pt>
                <c:pt idx="11314">
                  <c:v>33.834350000000001</c:v>
                </c:pt>
                <c:pt idx="11315">
                  <c:v>33.834600000000002</c:v>
                </c:pt>
                <c:pt idx="11316">
                  <c:v>33.834856000000002</c:v>
                </c:pt>
                <c:pt idx="11317">
                  <c:v>33.835189999999997</c:v>
                </c:pt>
                <c:pt idx="11318">
                  <c:v>33.8354</c:v>
                </c:pt>
                <c:pt idx="11319">
                  <c:v>33.837249999999997</c:v>
                </c:pt>
                <c:pt idx="11320">
                  <c:v>33.837260000000001</c:v>
                </c:pt>
                <c:pt idx="11321">
                  <c:v>33.837320000000012</c:v>
                </c:pt>
                <c:pt idx="11322">
                  <c:v>33.837429999999998</c:v>
                </c:pt>
                <c:pt idx="11323">
                  <c:v>33.837764999999997</c:v>
                </c:pt>
                <c:pt idx="11324">
                  <c:v>33.837909000000003</c:v>
                </c:pt>
                <c:pt idx="11325">
                  <c:v>33.838030000000003</c:v>
                </c:pt>
                <c:pt idx="11326">
                  <c:v>33.838340000000002</c:v>
                </c:pt>
                <c:pt idx="11327">
                  <c:v>33.838529999999999</c:v>
                </c:pt>
                <c:pt idx="11328">
                  <c:v>33.838551000000002</c:v>
                </c:pt>
                <c:pt idx="11329">
                  <c:v>33.838683000000003</c:v>
                </c:pt>
                <c:pt idx="11330">
                  <c:v>33.839499000000004</c:v>
                </c:pt>
                <c:pt idx="11331">
                  <c:v>33.839560000000013</c:v>
                </c:pt>
                <c:pt idx="11332">
                  <c:v>33.840060000000001</c:v>
                </c:pt>
                <c:pt idx="11333">
                  <c:v>33.840320000000013</c:v>
                </c:pt>
                <c:pt idx="11334">
                  <c:v>33.840429999999998</c:v>
                </c:pt>
                <c:pt idx="11335">
                  <c:v>33.841879999999989</c:v>
                </c:pt>
                <c:pt idx="11336">
                  <c:v>33.842100000000002</c:v>
                </c:pt>
                <c:pt idx="11337">
                  <c:v>33.842207999999999</c:v>
                </c:pt>
                <c:pt idx="11338">
                  <c:v>33.842309</c:v>
                </c:pt>
                <c:pt idx="11339">
                  <c:v>33.843029999999999</c:v>
                </c:pt>
                <c:pt idx="11340">
                  <c:v>33.843109000000013</c:v>
                </c:pt>
                <c:pt idx="11341">
                  <c:v>33.843267999999988</c:v>
                </c:pt>
                <c:pt idx="11342">
                  <c:v>33.843299999999999</c:v>
                </c:pt>
                <c:pt idx="11343">
                  <c:v>33.843320000000013</c:v>
                </c:pt>
                <c:pt idx="11344">
                  <c:v>33.84337</c:v>
                </c:pt>
                <c:pt idx="11345">
                  <c:v>33.84357</c:v>
                </c:pt>
                <c:pt idx="11346">
                  <c:v>33.843743000000003</c:v>
                </c:pt>
                <c:pt idx="11347">
                  <c:v>33.843890999999999</c:v>
                </c:pt>
                <c:pt idx="11348">
                  <c:v>33.844045999999999</c:v>
                </c:pt>
                <c:pt idx="11349">
                  <c:v>33.844105999999996</c:v>
                </c:pt>
                <c:pt idx="11350">
                  <c:v>33.844453999999999</c:v>
                </c:pt>
                <c:pt idx="11351">
                  <c:v>33.844552999999998</c:v>
                </c:pt>
                <c:pt idx="11352">
                  <c:v>33.844663999999987</c:v>
                </c:pt>
                <c:pt idx="11353">
                  <c:v>33.844839999999998</c:v>
                </c:pt>
                <c:pt idx="11354">
                  <c:v>33.844896999999989</c:v>
                </c:pt>
                <c:pt idx="11355">
                  <c:v>33.844901</c:v>
                </c:pt>
                <c:pt idx="11356">
                  <c:v>33.845056</c:v>
                </c:pt>
                <c:pt idx="11357">
                  <c:v>33.845260000000003</c:v>
                </c:pt>
                <c:pt idx="11358">
                  <c:v>33.845275000000001</c:v>
                </c:pt>
                <c:pt idx="11359">
                  <c:v>33.845398000000003</c:v>
                </c:pt>
                <c:pt idx="11360">
                  <c:v>33.845529999999997</c:v>
                </c:pt>
                <c:pt idx="11361">
                  <c:v>33.845649999999999</c:v>
                </c:pt>
                <c:pt idx="11362">
                  <c:v>33.845743000000013</c:v>
                </c:pt>
                <c:pt idx="11363">
                  <c:v>33.845762000000001</c:v>
                </c:pt>
                <c:pt idx="11364">
                  <c:v>33.845899000000003</c:v>
                </c:pt>
                <c:pt idx="11365">
                  <c:v>33.845937000000013</c:v>
                </c:pt>
                <c:pt idx="11366">
                  <c:v>33.845947000000002</c:v>
                </c:pt>
                <c:pt idx="11367">
                  <c:v>33.845965</c:v>
                </c:pt>
                <c:pt idx="11368">
                  <c:v>33.845986000000003</c:v>
                </c:pt>
                <c:pt idx="11369">
                  <c:v>33.845999999999997</c:v>
                </c:pt>
                <c:pt idx="11370">
                  <c:v>33.846069999999997</c:v>
                </c:pt>
                <c:pt idx="11371">
                  <c:v>33.846172000000003</c:v>
                </c:pt>
                <c:pt idx="11372">
                  <c:v>33.846207</c:v>
                </c:pt>
                <c:pt idx="11373">
                  <c:v>33.846467999999987</c:v>
                </c:pt>
                <c:pt idx="11374">
                  <c:v>33.846494999999997</c:v>
                </c:pt>
                <c:pt idx="11375">
                  <c:v>33.846646999999997</c:v>
                </c:pt>
                <c:pt idx="11376">
                  <c:v>33.846764</c:v>
                </c:pt>
                <c:pt idx="11377">
                  <c:v>33.846789999999999</c:v>
                </c:pt>
                <c:pt idx="11378">
                  <c:v>33.846854</c:v>
                </c:pt>
                <c:pt idx="11379">
                  <c:v>33.84686</c:v>
                </c:pt>
                <c:pt idx="11380">
                  <c:v>33.846927999999998</c:v>
                </c:pt>
                <c:pt idx="11381">
                  <c:v>33.846977000000003</c:v>
                </c:pt>
                <c:pt idx="11382">
                  <c:v>33.846991000000003</c:v>
                </c:pt>
                <c:pt idx="11383">
                  <c:v>33.847410000000004</c:v>
                </c:pt>
                <c:pt idx="11384">
                  <c:v>33.847410000000004</c:v>
                </c:pt>
                <c:pt idx="11385">
                  <c:v>33.847523000000002</c:v>
                </c:pt>
                <c:pt idx="11386">
                  <c:v>33.847619000000002</c:v>
                </c:pt>
                <c:pt idx="11387">
                  <c:v>33.847651999999997</c:v>
                </c:pt>
                <c:pt idx="11388">
                  <c:v>33.847723000000002</c:v>
                </c:pt>
                <c:pt idx="11389">
                  <c:v>33.847777999999998</c:v>
                </c:pt>
                <c:pt idx="11390">
                  <c:v>33.848020000000012</c:v>
                </c:pt>
                <c:pt idx="11391">
                  <c:v>33.848050000000001</c:v>
                </c:pt>
                <c:pt idx="11392">
                  <c:v>33.848278000000001</c:v>
                </c:pt>
                <c:pt idx="11393">
                  <c:v>33.848291000000003</c:v>
                </c:pt>
                <c:pt idx="11394">
                  <c:v>33.84834</c:v>
                </c:pt>
                <c:pt idx="11395">
                  <c:v>33.848529999999997</c:v>
                </c:pt>
                <c:pt idx="11396">
                  <c:v>33.848551999999998</c:v>
                </c:pt>
                <c:pt idx="11397">
                  <c:v>33.848595000000003</c:v>
                </c:pt>
                <c:pt idx="11398">
                  <c:v>33.848920999999997</c:v>
                </c:pt>
                <c:pt idx="11399">
                  <c:v>33.849020000000003</c:v>
                </c:pt>
                <c:pt idx="11400">
                  <c:v>33.849179999999997</c:v>
                </c:pt>
                <c:pt idx="11401">
                  <c:v>33.849330000000002</c:v>
                </c:pt>
                <c:pt idx="11402">
                  <c:v>33.849333000000001</c:v>
                </c:pt>
                <c:pt idx="11403">
                  <c:v>33.849522999999998</c:v>
                </c:pt>
                <c:pt idx="11404">
                  <c:v>33.850022000000003</c:v>
                </c:pt>
                <c:pt idx="11405">
                  <c:v>33.850050000000003</c:v>
                </c:pt>
                <c:pt idx="11406">
                  <c:v>33.850099999999998</c:v>
                </c:pt>
                <c:pt idx="11407">
                  <c:v>33.850250000000003</c:v>
                </c:pt>
                <c:pt idx="11408">
                  <c:v>33.850289999999987</c:v>
                </c:pt>
                <c:pt idx="11409">
                  <c:v>33.850313999999997</c:v>
                </c:pt>
                <c:pt idx="11410">
                  <c:v>33.850520000000003</c:v>
                </c:pt>
                <c:pt idx="11411">
                  <c:v>33.850659999999998</c:v>
                </c:pt>
                <c:pt idx="11412">
                  <c:v>33.850869999999993</c:v>
                </c:pt>
                <c:pt idx="11413">
                  <c:v>33.851213999999999</c:v>
                </c:pt>
                <c:pt idx="11414">
                  <c:v>33.852009000000002</c:v>
                </c:pt>
                <c:pt idx="11415">
                  <c:v>33.852038</c:v>
                </c:pt>
                <c:pt idx="11416">
                  <c:v>33.852060000000002</c:v>
                </c:pt>
                <c:pt idx="11417">
                  <c:v>33.852218000000001</c:v>
                </c:pt>
                <c:pt idx="11418">
                  <c:v>33.852400000000003</c:v>
                </c:pt>
                <c:pt idx="11419">
                  <c:v>33.852518000000003</c:v>
                </c:pt>
                <c:pt idx="11420">
                  <c:v>33.852753</c:v>
                </c:pt>
                <c:pt idx="11421">
                  <c:v>33.852870000000003</c:v>
                </c:pt>
                <c:pt idx="11422">
                  <c:v>33.853360000000002</c:v>
                </c:pt>
                <c:pt idx="11423">
                  <c:v>33.8536</c:v>
                </c:pt>
                <c:pt idx="11424">
                  <c:v>33.853696999999997</c:v>
                </c:pt>
                <c:pt idx="11425">
                  <c:v>33.85472</c:v>
                </c:pt>
                <c:pt idx="11426">
                  <c:v>33.854851999999987</c:v>
                </c:pt>
                <c:pt idx="11427">
                  <c:v>33.854909999999997</c:v>
                </c:pt>
                <c:pt idx="11428">
                  <c:v>33.855060000000002</c:v>
                </c:pt>
                <c:pt idx="11429">
                  <c:v>33.855130000000003</c:v>
                </c:pt>
                <c:pt idx="11430">
                  <c:v>33.855287999999987</c:v>
                </c:pt>
                <c:pt idx="11431">
                  <c:v>33.855289999999997</c:v>
                </c:pt>
                <c:pt idx="11432">
                  <c:v>33.855379999999997</c:v>
                </c:pt>
                <c:pt idx="11433">
                  <c:v>33.855609000000001</c:v>
                </c:pt>
                <c:pt idx="11434">
                  <c:v>33.855707000000002</c:v>
                </c:pt>
                <c:pt idx="11435">
                  <c:v>33.855806000000001</c:v>
                </c:pt>
                <c:pt idx="11436">
                  <c:v>33.856050000000003</c:v>
                </c:pt>
                <c:pt idx="11437">
                  <c:v>33.856229999999996</c:v>
                </c:pt>
                <c:pt idx="11438">
                  <c:v>33.856409999999997</c:v>
                </c:pt>
                <c:pt idx="11439">
                  <c:v>33.856460999999989</c:v>
                </c:pt>
                <c:pt idx="11440">
                  <c:v>33.856740000000002</c:v>
                </c:pt>
                <c:pt idx="11441">
                  <c:v>33.856749999999998</c:v>
                </c:pt>
                <c:pt idx="11442">
                  <c:v>33.856749999999998</c:v>
                </c:pt>
                <c:pt idx="11443">
                  <c:v>33.856769999999997</c:v>
                </c:pt>
                <c:pt idx="11444">
                  <c:v>33.856828999999998</c:v>
                </c:pt>
                <c:pt idx="11445">
                  <c:v>33.857543</c:v>
                </c:pt>
                <c:pt idx="11446">
                  <c:v>33.857640000000004</c:v>
                </c:pt>
                <c:pt idx="11447">
                  <c:v>33.857853999999989</c:v>
                </c:pt>
                <c:pt idx="11448">
                  <c:v>33.857979999999998</c:v>
                </c:pt>
                <c:pt idx="11449">
                  <c:v>33.8581</c:v>
                </c:pt>
                <c:pt idx="11450">
                  <c:v>33.858241</c:v>
                </c:pt>
                <c:pt idx="11451">
                  <c:v>33.858334999999997</c:v>
                </c:pt>
                <c:pt idx="11452">
                  <c:v>33.858443000000001</c:v>
                </c:pt>
                <c:pt idx="11453">
                  <c:v>33.858580000000003</c:v>
                </c:pt>
                <c:pt idx="11454">
                  <c:v>33.858649999999997</c:v>
                </c:pt>
                <c:pt idx="11455">
                  <c:v>33.858800000000002</c:v>
                </c:pt>
                <c:pt idx="11456">
                  <c:v>33.858960000000003</c:v>
                </c:pt>
                <c:pt idx="11457">
                  <c:v>33.858995</c:v>
                </c:pt>
                <c:pt idx="11458">
                  <c:v>33.859160000000003</c:v>
                </c:pt>
                <c:pt idx="11459">
                  <c:v>33.859324000000001</c:v>
                </c:pt>
                <c:pt idx="11460">
                  <c:v>33.859369000000001</c:v>
                </c:pt>
                <c:pt idx="11461">
                  <c:v>33.85942</c:v>
                </c:pt>
                <c:pt idx="11462">
                  <c:v>33.859589999999997</c:v>
                </c:pt>
                <c:pt idx="11463">
                  <c:v>33.860101</c:v>
                </c:pt>
                <c:pt idx="11464">
                  <c:v>33.860329999999998</c:v>
                </c:pt>
                <c:pt idx="11465">
                  <c:v>33.860700000000001</c:v>
                </c:pt>
                <c:pt idx="11466">
                  <c:v>33.861130000000003</c:v>
                </c:pt>
                <c:pt idx="11467">
                  <c:v>33.861520000000013</c:v>
                </c:pt>
                <c:pt idx="11468">
                  <c:v>33.862374000000003</c:v>
                </c:pt>
                <c:pt idx="11469">
                  <c:v>33.862434999999998</c:v>
                </c:pt>
                <c:pt idx="11470">
                  <c:v>33.862494000000012</c:v>
                </c:pt>
                <c:pt idx="11471">
                  <c:v>33.8626</c:v>
                </c:pt>
                <c:pt idx="11472">
                  <c:v>33.862719000000013</c:v>
                </c:pt>
                <c:pt idx="11473">
                  <c:v>33.862931000000003</c:v>
                </c:pt>
                <c:pt idx="11474">
                  <c:v>33.863301999999997</c:v>
                </c:pt>
                <c:pt idx="11475">
                  <c:v>33.863460000000003</c:v>
                </c:pt>
                <c:pt idx="11476">
                  <c:v>33.863813999999998</c:v>
                </c:pt>
                <c:pt idx="11477">
                  <c:v>33.863950000000003</c:v>
                </c:pt>
                <c:pt idx="11478">
                  <c:v>33.863999999999997</c:v>
                </c:pt>
                <c:pt idx="11479">
                  <c:v>33.864040000000003</c:v>
                </c:pt>
                <c:pt idx="11480">
                  <c:v>33.864091000000002</c:v>
                </c:pt>
                <c:pt idx="11481">
                  <c:v>33.864620000000002</c:v>
                </c:pt>
                <c:pt idx="11482">
                  <c:v>33.864739999999998</c:v>
                </c:pt>
                <c:pt idx="11483">
                  <c:v>33.864966000000003</c:v>
                </c:pt>
                <c:pt idx="11484">
                  <c:v>33.865141999999999</c:v>
                </c:pt>
                <c:pt idx="11485">
                  <c:v>33.865460000000013</c:v>
                </c:pt>
                <c:pt idx="11486">
                  <c:v>33.865589999999997</c:v>
                </c:pt>
                <c:pt idx="11487">
                  <c:v>33.865640000000013</c:v>
                </c:pt>
                <c:pt idx="11488">
                  <c:v>33.86589</c:v>
                </c:pt>
                <c:pt idx="11489">
                  <c:v>33.866210000000002</c:v>
                </c:pt>
                <c:pt idx="11490">
                  <c:v>33.866357000000001</c:v>
                </c:pt>
                <c:pt idx="11491">
                  <c:v>33.866529</c:v>
                </c:pt>
                <c:pt idx="11492">
                  <c:v>33.866590000000002</c:v>
                </c:pt>
                <c:pt idx="11493">
                  <c:v>33.866743</c:v>
                </c:pt>
                <c:pt idx="11494">
                  <c:v>33.867182</c:v>
                </c:pt>
                <c:pt idx="11495">
                  <c:v>33.867540000000012</c:v>
                </c:pt>
                <c:pt idx="11496">
                  <c:v>33.868000000000002</c:v>
                </c:pt>
                <c:pt idx="11497">
                  <c:v>33.868015</c:v>
                </c:pt>
                <c:pt idx="11498">
                  <c:v>33.868049999999997</c:v>
                </c:pt>
                <c:pt idx="11499">
                  <c:v>33.868200000000002</c:v>
                </c:pt>
                <c:pt idx="11500">
                  <c:v>33.868260000000006</c:v>
                </c:pt>
                <c:pt idx="11501">
                  <c:v>33.86842</c:v>
                </c:pt>
                <c:pt idx="11502">
                  <c:v>33.868640000000013</c:v>
                </c:pt>
                <c:pt idx="11503">
                  <c:v>33.868749999999999</c:v>
                </c:pt>
                <c:pt idx="11504">
                  <c:v>33.869054000000013</c:v>
                </c:pt>
                <c:pt idx="11505">
                  <c:v>33.869109999999999</c:v>
                </c:pt>
                <c:pt idx="11506">
                  <c:v>33.869140000000002</c:v>
                </c:pt>
                <c:pt idx="11507">
                  <c:v>33.869340000000001</c:v>
                </c:pt>
                <c:pt idx="11508">
                  <c:v>33.869630000000001</c:v>
                </c:pt>
                <c:pt idx="11509">
                  <c:v>33.869819</c:v>
                </c:pt>
                <c:pt idx="11510">
                  <c:v>33.869871000000003</c:v>
                </c:pt>
                <c:pt idx="11511">
                  <c:v>33.870050999999997</c:v>
                </c:pt>
                <c:pt idx="11512">
                  <c:v>33.870330000000003</c:v>
                </c:pt>
                <c:pt idx="11513">
                  <c:v>33.87039</c:v>
                </c:pt>
                <c:pt idx="11514">
                  <c:v>33.870451000000003</c:v>
                </c:pt>
                <c:pt idx="11515">
                  <c:v>33.870690000000003</c:v>
                </c:pt>
                <c:pt idx="11516">
                  <c:v>33.870761000000002</c:v>
                </c:pt>
                <c:pt idx="11517">
                  <c:v>33.87097</c:v>
                </c:pt>
                <c:pt idx="11518">
                  <c:v>33.871081999999987</c:v>
                </c:pt>
                <c:pt idx="11519">
                  <c:v>33.871250000000003</c:v>
                </c:pt>
                <c:pt idx="11520">
                  <c:v>33.871250000000003</c:v>
                </c:pt>
                <c:pt idx="11521">
                  <c:v>33.871299999999998</c:v>
                </c:pt>
                <c:pt idx="11522">
                  <c:v>33.871403999999998</c:v>
                </c:pt>
                <c:pt idx="11523">
                  <c:v>33.871519999999997</c:v>
                </c:pt>
                <c:pt idx="11524">
                  <c:v>33.871758</c:v>
                </c:pt>
                <c:pt idx="11525">
                  <c:v>33.871758</c:v>
                </c:pt>
                <c:pt idx="11526">
                  <c:v>33.871758</c:v>
                </c:pt>
                <c:pt idx="11527">
                  <c:v>33.871758</c:v>
                </c:pt>
                <c:pt idx="11528">
                  <c:v>33.871758</c:v>
                </c:pt>
                <c:pt idx="11529">
                  <c:v>33.871758</c:v>
                </c:pt>
                <c:pt idx="11530">
                  <c:v>33.871758</c:v>
                </c:pt>
                <c:pt idx="11531">
                  <c:v>33.871758</c:v>
                </c:pt>
                <c:pt idx="11532">
                  <c:v>33.871758</c:v>
                </c:pt>
                <c:pt idx="11533">
                  <c:v>33.871758</c:v>
                </c:pt>
                <c:pt idx="11534">
                  <c:v>33.871758</c:v>
                </c:pt>
                <c:pt idx="11535">
                  <c:v>33.871758</c:v>
                </c:pt>
                <c:pt idx="11536">
                  <c:v>33.871921</c:v>
                </c:pt>
                <c:pt idx="11537">
                  <c:v>33.872020000000013</c:v>
                </c:pt>
                <c:pt idx="11538">
                  <c:v>33.872079999999997</c:v>
                </c:pt>
                <c:pt idx="11539">
                  <c:v>33.872223000000012</c:v>
                </c:pt>
                <c:pt idx="11540">
                  <c:v>33.872255000000003</c:v>
                </c:pt>
                <c:pt idx="11541">
                  <c:v>33.87238</c:v>
                </c:pt>
                <c:pt idx="11542">
                  <c:v>33.872504999999997</c:v>
                </c:pt>
                <c:pt idx="11543">
                  <c:v>33.872770000000003</c:v>
                </c:pt>
                <c:pt idx="11544">
                  <c:v>33.872819</c:v>
                </c:pt>
                <c:pt idx="11545">
                  <c:v>33.872880000000002</c:v>
                </c:pt>
                <c:pt idx="11546">
                  <c:v>33.872920000000001</c:v>
                </c:pt>
                <c:pt idx="11547">
                  <c:v>33.873114999999999</c:v>
                </c:pt>
                <c:pt idx="11548">
                  <c:v>33.873206000000003</c:v>
                </c:pt>
                <c:pt idx="11549">
                  <c:v>33.873260000000002</c:v>
                </c:pt>
                <c:pt idx="11550">
                  <c:v>33.873371000000013</c:v>
                </c:pt>
                <c:pt idx="11551">
                  <c:v>33.873510000000003</c:v>
                </c:pt>
                <c:pt idx="11552">
                  <c:v>33.873649999999998</c:v>
                </c:pt>
                <c:pt idx="11553">
                  <c:v>33.873683</c:v>
                </c:pt>
                <c:pt idx="11554">
                  <c:v>33.874034999999999</c:v>
                </c:pt>
                <c:pt idx="11555">
                  <c:v>33.874049999999997</c:v>
                </c:pt>
                <c:pt idx="11556">
                  <c:v>33.874176000000013</c:v>
                </c:pt>
                <c:pt idx="11557">
                  <c:v>33.874176000000013</c:v>
                </c:pt>
                <c:pt idx="11558">
                  <c:v>33.874176000000013</c:v>
                </c:pt>
                <c:pt idx="11559">
                  <c:v>33.874176000000013</c:v>
                </c:pt>
                <c:pt idx="11560">
                  <c:v>33.874176000000013</c:v>
                </c:pt>
                <c:pt idx="11561">
                  <c:v>33.874176000000013</c:v>
                </c:pt>
                <c:pt idx="11562">
                  <c:v>33.874400000000001</c:v>
                </c:pt>
                <c:pt idx="11563">
                  <c:v>33.874510000000001</c:v>
                </c:pt>
                <c:pt idx="11564">
                  <c:v>33.874834</c:v>
                </c:pt>
                <c:pt idx="11565">
                  <c:v>33.875109999999999</c:v>
                </c:pt>
                <c:pt idx="11566">
                  <c:v>33.875304999999997</c:v>
                </c:pt>
                <c:pt idx="11567">
                  <c:v>33.875349999999997</c:v>
                </c:pt>
                <c:pt idx="11568">
                  <c:v>33.876116000000003</c:v>
                </c:pt>
                <c:pt idx="11569">
                  <c:v>33.876493000000004</c:v>
                </c:pt>
                <c:pt idx="11570">
                  <c:v>33.876528</c:v>
                </c:pt>
                <c:pt idx="11571">
                  <c:v>33.876690000000004</c:v>
                </c:pt>
                <c:pt idx="11572">
                  <c:v>33.8767</c:v>
                </c:pt>
                <c:pt idx="11573">
                  <c:v>33.876800000000003</c:v>
                </c:pt>
                <c:pt idx="11574">
                  <c:v>33.876829999999998</c:v>
                </c:pt>
                <c:pt idx="11575">
                  <c:v>33.876894</c:v>
                </c:pt>
                <c:pt idx="11576">
                  <c:v>33.877669999999988</c:v>
                </c:pt>
                <c:pt idx="11577">
                  <c:v>33.877778999999997</c:v>
                </c:pt>
                <c:pt idx="11578">
                  <c:v>33.877813000000003</c:v>
                </c:pt>
                <c:pt idx="11579">
                  <c:v>33.878040000000013</c:v>
                </c:pt>
                <c:pt idx="11580">
                  <c:v>33.878093999999997</c:v>
                </c:pt>
                <c:pt idx="11581">
                  <c:v>33.878529999999998</c:v>
                </c:pt>
                <c:pt idx="11582">
                  <c:v>33.878647999999998</c:v>
                </c:pt>
                <c:pt idx="11583">
                  <c:v>33.879154</c:v>
                </c:pt>
                <c:pt idx="11584">
                  <c:v>33.879393</c:v>
                </c:pt>
                <c:pt idx="11585">
                  <c:v>33.879575000000003</c:v>
                </c:pt>
                <c:pt idx="11586">
                  <c:v>33.879662000000003</c:v>
                </c:pt>
                <c:pt idx="11587">
                  <c:v>33.87968</c:v>
                </c:pt>
                <c:pt idx="11588">
                  <c:v>33.880669999999988</c:v>
                </c:pt>
                <c:pt idx="11589">
                  <c:v>33.880749999999999</c:v>
                </c:pt>
                <c:pt idx="11590">
                  <c:v>33.881390000000003</c:v>
                </c:pt>
                <c:pt idx="11591">
                  <c:v>33.881676999999989</c:v>
                </c:pt>
                <c:pt idx="11592">
                  <c:v>33.88205</c:v>
                </c:pt>
                <c:pt idx="11593">
                  <c:v>33.882125000000002</c:v>
                </c:pt>
                <c:pt idx="11594">
                  <c:v>33.882174999999997</c:v>
                </c:pt>
                <c:pt idx="11595">
                  <c:v>33.882260000000002</c:v>
                </c:pt>
                <c:pt idx="11596">
                  <c:v>33.882351999999997</c:v>
                </c:pt>
                <c:pt idx="11597">
                  <c:v>33.88279</c:v>
                </c:pt>
                <c:pt idx="11598">
                  <c:v>33.882860000000001</c:v>
                </c:pt>
                <c:pt idx="11599">
                  <c:v>33.882996000000013</c:v>
                </c:pt>
                <c:pt idx="11600">
                  <c:v>33.883099999999999</c:v>
                </c:pt>
                <c:pt idx="11601">
                  <c:v>33.883141999999999</c:v>
                </c:pt>
                <c:pt idx="11602">
                  <c:v>33.883789999999998</c:v>
                </c:pt>
                <c:pt idx="11603">
                  <c:v>33.883794999999999</c:v>
                </c:pt>
                <c:pt idx="11604">
                  <c:v>33.883800000000001</c:v>
                </c:pt>
                <c:pt idx="11605">
                  <c:v>33.88402</c:v>
                </c:pt>
                <c:pt idx="11606">
                  <c:v>33.884202999999999</c:v>
                </c:pt>
                <c:pt idx="11607">
                  <c:v>33.884934999999999</c:v>
                </c:pt>
                <c:pt idx="11608">
                  <c:v>33.885129999999997</c:v>
                </c:pt>
                <c:pt idx="11609">
                  <c:v>33.886279999999999</c:v>
                </c:pt>
                <c:pt idx="11610">
                  <c:v>33.886331000000013</c:v>
                </c:pt>
                <c:pt idx="11611">
                  <c:v>33.886379000000012</c:v>
                </c:pt>
                <c:pt idx="11612">
                  <c:v>33.886386000000002</c:v>
                </c:pt>
                <c:pt idx="11613">
                  <c:v>33.886589999999998</c:v>
                </c:pt>
                <c:pt idx="11614">
                  <c:v>33.887301000000001</c:v>
                </c:pt>
                <c:pt idx="11615">
                  <c:v>33.887709999999998</c:v>
                </c:pt>
                <c:pt idx="11616">
                  <c:v>33.887819999999998</c:v>
                </c:pt>
                <c:pt idx="11617">
                  <c:v>33.888019999999997</c:v>
                </c:pt>
                <c:pt idx="11618">
                  <c:v>33.888038000000002</c:v>
                </c:pt>
                <c:pt idx="11619">
                  <c:v>33.888157999999997</c:v>
                </c:pt>
                <c:pt idx="11620">
                  <c:v>33.888258999999998</c:v>
                </c:pt>
                <c:pt idx="11621">
                  <c:v>33.888288000000003</c:v>
                </c:pt>
                <c:pt idx="11622">
                  <c:v>33.888354999999997</c:v>
                </c:pt>
                <c:pt idx="11623">
                  <c:v>33.888660000000002</c:v>
                </c:pt>
                <c:pt idx="11624">
                  <c:v>33.889029000000001</c:v>
                </c:pt>
                <c:pt idx="11625">
                  <c:v>33.889525999999996</c:v>
                </c:pt>
                <c:pt idx="11626">
                  <c:v>33.889780999999999</c:v>
                </c:pt>
                <c:pt idx="11627">
                  <c:v>33.889859999999999</c:v>
                </c:pt>
                <c:pt idx="11628">
                  <c:v>33.889860999999989</c:v>
                </c:pt>
                <c:pt idx="11629">
                  <c:v>33.889980000000001</c:v>
                </c:pt>
                <c:pt idx="11630">
                  <c:v>33.890720000000002</c:v>
                </c:pt>
                <c:pt idx="11631">
                  <c:v>33.891146999999997</c:v>
                </c:pt>
                <c:pt idx="11632">
                  <c:v>33.891194000000013</c:v>
                </c:pt>
                <c:pt idx="11633">
                  <c:v>33.891210000000001</c:v>
                </c:pt>
                <c:pt idx="11634">
                  <c:v>33.891599999999997</c:v>
                </c:pt>
                <c:pt idx="11635">
                  <c:v>33.891700999999998</c:v>
                </c:pt>
                <c:pt idx="11636">
                  <c:v>33.8919</c:v>
                </c:pt>
                <c:pt idx="11637">
                  <c:v>33.892280999999997</c:v>
                </c:pt>
                <c:pt idx="11638">
                  <c:v>33.892366000000003</c:v>
                </c:pt>
                <c:pt idx="11639">
                  <c:v>33.892439000000003</c:v>
                </c:pt>
                <c:pt idx="11640">
                  <c:v>33.892449999999997</c:v>
                </c:pt>
                <c:pt idx="11641">
                  <c:v>33.892553000000007</c:v>
                </c:pt>
                <c:pt idx="11642">
                  <c:v>33.892553000000007</c:v>
                </c:pt>
                <c:pt idx="11643">
                  <c:v>33.892613000000011</c:v>
                </c:pt>
                <c:pt idx="11644">
                  <c:v>33.893001000000012</c:v>
                </c:pt>
                <c:pt idx="11645">
                  <c:v>33.893140000000002</c:v>
                </c:pt>
                <c:pt idx="11646">
                  <c:v>33.893926999999998</c:v>
                </c:pt>
                <c:pt idx="11647">
                  <c:v>33.894131000000002</c:v>
                </c:pt>
                <c:pt idx="11648">
                  <c:v>33.894260000000003</c:v>
                </c:pt>
                <c:pt idx="11649">
                  <c:v>33.894430999999997</c:v>
                </c:pt>
                <c:pt idx="11650">
                  <c:v>33.894440000000003</c:v>
                </c:pt>
                <c:pt idx="11651">
                  <c:v>33.89526</c:v>
                </c:pt>
                <c:pt idx="11652">
                  <c:v>33.895443999999998</c:v>
                </c:pt>
                <c:pt idx="11653">
                  <c:v>33.895569999999999</c:v>
                </c:pt>
                <c:pt idx="11654">
                  <c:v>33.895608000000003</c:v>
                </c:pt>
                <c:pt idx="11655">
                  <c:v>33.895960000000002</c:v>
                </c:pt>
                <c:pt idx="11656">
                  <c:v>33.896159000000011</c:v>
                </c:pt>
                <c:pt idx="11657">
                  <c:v>33.89658</c:v>
                </c:pt>
                <c:pt idx="11658">
                  <c:v>33.897485000000003</c:v>
                </c:pt>
                <c:pt idx="11659">
                  <c:v>33.897571999999997</c:v>
                </c:pt>
                <c:pt idx="11660">
                  <c:v>33.897740000000013</c:v>
                </c:pt>
                <c:pt idx="11661">
                  <c:v>33.898552000000002</c:v>
                </c:pt>
                <c:pt idx="11662">
                  <c:v>33.898594000000003</c:v>
                </c:pt>
                <c:pt idx="11663">
                  <c:v>33.898720000000012</c:v>
                </c:pt>
                <c:pt idx="11664">
                  <c:v>33.899009999999997</c:v>
                </c:pt>
                <c:pt idx="11665">
                  <c:v>33.899169999999998</c:v>
                </c:pt>
                <c:pt idx="11666">
                  <c:v>33.900030000000001</c:v>
                </c:pt>
                <c:pt idx="11667">
                  <c:v>33.900227000000001</c:v>
                </c:pt>
                <c:pt idx="11668">
                  <c:v>33.900230000000001</c:v>
                </c:pt>
                <c:pt idx="11669">
                  <c:v>33.900480000000002</c:v>
                </c:pt>
                <c:pt idx="11670">
                  <c:v>33.900730000000003</c:v>
                </c:pt>
                <c:pt idx="11671">
                  <c:v>33.900849999999998</c:v>
                </c:pt>
                <c:pt idx="11672">
                  <c:v>33.901229999999998</c:v>
                </c:pt>
                <c:pt idx="11673">
                  <c:v>33.90204</c:v>
                </c:pt>
                <c:pt idx="11674">
                  <c:v>33.90269</c:v>
                </c:pt>
                <c:pt idx="11675">
                  <c:v>33.902850000000001</c:v>
                </c:pt>
                <c:pt idx="11676">
                  <c:v>33.902853</c:v>
                </c:pt>
                <c:pt idx="11677">
                  <c:v>33.902997000000013</c:v>
                </c:pt>
                <c:pt idx="11678">
                  <c:v>33.903301999999996</c:v>
                </c:pt>
                <c:pt idx="11679">
                  <c:v>33.903320000000001</c:v>
                </c:pt>
                <c:pt idx="11680">
                  <c:v>33.903599999999997</c:v>
                </c:pt>
                <c:pt idx="11681">
                  <c:v>33.903689999999997</c:v>
                </c:pt>
                <c:pt idx="11682">
                  <c:v>33.903728000000001</c:v>
                </c:pt>
                <c:pt idx="11683">
                  <c:v>33.903841999999997</c:v>
                </c:pt>
                <c:pt idx="11684">
                  <c:v>33.903846999999999</c:v>
                </c:pt>
                <c:pt idx="11685">
                  <c:v>33.903993</c:v>
                </c:pt>
                <c:pt idx="11686">
                  <c:v>33.90408</c:v>
                </c:pt>
                <c:pt idx="11687">
                  <c:v>33.904269999999997</c:v>
                </c:pt>
                <c:pt idx="11688">
                  <c:v>33.904479000000002</c:v>
                </c:pt>
                <c:pt idx="11689">
                  <c:v>33.904479000000002</c:v>
                </c:pt>
                <c:pt idx="11690">
                  <c:v>33.904479000000002</c:v>
                </c:pt>
                <c:pt idx="11691">
                  <c:v>33.905301000000001</c:v>
                </c:pt>
                <c:pt idx="11692">
                  <c:v>33.905340000000002</c:v>
                </c:pt>
                <c:pt idx="11693">
                  <c:v>33.905453000000001</c:v>
                </c:pt>
                <c:pt idx="11694">
                  <c:v>33.905749999999998</c:v>
                </c:pt>
                <c:pt idx="11695">
                  <c:v>33.906260000000003</c:v>
                </c:pt>
                <c:pt idx="11696">
                  <c:v>33.906601999999999</c:v>
                </c:pt>
                <c:pt idx="11697">
                  <c:v>33.906610000000001</c:v>
                </c:pt>
                <c:pt idx="11698">
                  <c:v>33.906709999999997</c:v>
                </c:pt>
                <c:pt idx="11699">
                  <c:v>33.906910000000003</c:v>
                </c:pt>
                <c:pt idx="11700">
                  <c:v>33.907339999999998</c:v>
                </c:pt>
                <c:pt idx="11701">
                  <c:v>33.907919999999997</c:v>
                </c:pt>
                <c:pt idx="11702">
                  <c:v>33.908110000000001</c:v>
                </c:pt>
                <c:pt idx="11703">
                  <c:v>33.908299999999997</c:v>
                </c:pt>
                <c:pt idx="11704">
                  <c:v>33.908373000000012</c:v>
                </c:pt>
                <c:pt idx="11705">
                  <c:v>33.908551000000003</c:v>
                </c:pt>
                <c:pt idx="11706">
                  <c:v>33.908642999999998</c:v>
                </c:pt>
                <c:pt idx="11707">
                  <c:v>33.908659999999998</c:v>
                </c:pt>
                <c:pt idx="11708">
                  <c:v>33.908766999999997</c:v>
                </c:pt>
                <c:pt idx="11709">
                  <c:v>33.909028999999997</c:v>
                </c:pt>
                <c:pt idx="11710">
                  <c:v>33.909188</c:v>
                </c:pt>
                <c:pt idx="11711">
                  <c:v>33.909269000000002</c:v>
                </c:pt>
                <c:pt idx="11712">
                  <c:v>33.909269000000002</c:v>
                </c:pt>
                <c:pt idx="11713">
                  <c:v>33.909269000000002</c:v>
                </c:pt>
                <c:pt idx="11714">
                  <c:v>33.909269000000002</c:v>
                </c:pt>
                <c:pt idx="11715">
                  <c:v>33.909269000000002</c:v>
                </c:pt>
                <c:pt idx="11716">
                  <c:v>33.909269000000002</c:v>
                </c:pt>
                <c:pt idx="11717">
                  <c:v>33.909269000000002</c:v>
                </c:pt>
                <c:pt idx="11718">
                  <c:v>33.909641999999998</c:v>
                </c:pt>
                <c:pt idx="11719">
                  <c:v>33.909669999999998</c:v>
                </c:pt>
                <c:pt idx="11720">
                  <c:v>33.909711999999999</c:v>
                </c:pt>
                <c:pt idx="11721">
                  <c:v>33.909820000000003</c:v>
                </c:pt>
                <c:pt idx="11722">
                  <c:v>33.910106000000013</c:v>
                </c:pt>
                <c:pt idx="11723">
                  <c:v>33.910140000000013</c:v>
                </c:pt>
                <c:pt idx="11724">
                  <c:v>33.910158000000003</c:v>
                </c:pt>
                <c:pt idx="11725">
                  <c:v>33.910187000000001</c:v>
                </c:pt>
                <c:pt idx="11726">
                  <c:v>33.910260000000001</c:v>
                </c:pt>
                <c:pt idx="11727">
                  <c:v>33.910780000000003</c:v>
                </c:pt>
                <c:pt idx="11728">
                  <c:v>33.911385000000003</c:v>
                </c:pt>
                <c:pt idx="11729">
                  <c:v>33.911619999999999</c:v>
                </c:pt>
                <c:pt idx="11730">
                  <c:v>33.911709999999999</c:v>
                </c:pt>
                <c:pt idx="11731">
                  <c:v>33.912008</c:v>
                </c:pt>
                <c:pt idx="11732">
                  <c:v>33.912298999999997</c:v>
                </c:pt>
                <c:pt idx="11733">
                  <c:v>33.912826000000003</c:v>
                </c:pt>
                <c:pt idx="11734">
                  <c:v>33.913528999999997</c:v>
                </c:pt>
                <c:pt idx="11735">
                  <c:v>33.913643</c:v>
                </c:pt>
                <c:pt idx="11736">
                  <c:v>33.91366</c:v>
                </c:pt>
                <c:pt idx="11737">
                  <c:v>33.913760000000003</c:v>
                </c:pt>
                <c:pt idx="11738">
                  <c:v>33.913760000000003</c:v>
                </c:pt>
                <c:pt idx="11739">
                  <c:v>33.913957000000003</c:v>
                </c:pt>
                <c:pt idx="11740">
                  <c:v>33.914304000000001</c:v>
                </c:pt>
                <c:pt idx="11741">
                  <c:v>33.914340000000003</c:v>
                </c:pt>
                <c:pt idx="11742">
                  <c:v>33.914954000000002</c:v>
                </c:pt>
                <c:pt idx="11743">
                  <c:v>33.915016000000001</c:v>
                </c:pt>
                <c:pt idx="11744">
                  <c:v>33.915210000000002</c:v>
                </c:pt>
                <c:pt idx="11745">
                  <c:v>33.915840000000003</c:v>
                </c:pt>
                <c:pt idx="11746">
                  <c:v>33.915869999999998</c:v>
                </c:pt>
                <c:pt idx="11747">
                  <c:v>33.915899000000003</c:v>
                </c:pt>
                <c:pt idx="11748">
                  <c:v>33.916710000000002</c:v>
                </c:pt>
                <c:pt idx="11749">
                  <c:v>33.91675</c:v>
                </c:pt>
                <c:pt idx="11750">
                  <c:v>33.916798</c:v>
                </c:pt>
                <c:pt idx="11751">
                  <c:v>33.916873000000002</c:v>
                </c:pt>
                <c:pt idx="11752">
                  <c:v>33.916919999999998</c:v>
                </c:pt>
                <c:pt idx="11753">
                  <c:v>33.916961999999998</c:v>
                </c:pt>
                <c:pt idx="11754">
                  <c:v>33.917276999999999</c:v>
                </c:pt>
                <c:pt idx="11755">
                  <c:v>33.917360000000002</c:v>
                </c:pt>
                <c:pt idx="11756">
                  <c:v>33.917630000000003</c:v>
                </c:pt>
                <c:pt idx="11757">
                  <c:v>33.917668999999997</c:v>
                </c:pt>
                <c:pt idx="11758">
                  <c:v>33.917830000000002</c:v>
                </c:pt>
                <c:pt idx="11759">
                  <c:v>33.917849999999987</c:v>
                </c:pt>
                <c:pt idx="11760">
                  <c:v>33.918168000000001</c:v>
                </c:pt>
                <c:pt idx="11761">
                  <c:v>33.918546000000013</c:v>
                </c:pt>
                <c:pt idx="11762">
                  <c:v>33.918760000000013</c:v>
                </c:pt>
                <c:pt idx="11763">
                  <c:v>33.918875999999997</c:v>
                </c:pt>
                <c:pt idx="11764">
                  <c:v>33.919147000000002</c:v>
                </c:pt>
                <c:pt idx="11765">
                  <c:v>33.919193</c:v>
                </c:pt>
                <c:pt idx="11766">
                  <c:v>33.919307000000003</c:v>
                </c:pt>
                <c:pt idx="11767">
                  <c:v>33.919310000000003</c:v>
                </c:pt>
                <c:pt idx="11768">
                  <c:v>33.919550000000001</c:v>
                </c:pt>
                <c:pt idx="11769">
                  <c:v>33.919956000000013</c:v>
                </c:pt>
                <c:pt idx="11770">
                  <c:v>33.920310000000001</c:v>
                </c:pt>
                <c:pt idx="11771">
                  <c:v>33.920640000000013</c:v>
                </c:pt>
                <c:pt idx="11772">
                  <c:v>33.920729999999999</c:v>
                </c:pt>
                <c:pt idx="11773">
                  <c:v>33.920901999999998</c:v>
                </c:pt>
                <c:pt idx="11774">
                  <c:v>33.921017000000013</c:v>
                </c:pt>
                <c:pt idx="11775">
                  <c:v>33.921197999999997</c:v>
                </c:pt>
                <c:pt idx="11776">
                  <c:v>33.921298999999998</c:v>
                </c:pt>
                <c:pt idx="11777">
                  <c:v>33.921345000000002</c:v>
                </c:pt>
                <c:pt idx="11778">
                  <c:v>33.921569000000012</c:v>
                </c:pt>
                <c:pt idx="11779">
                  <c:v>33.921709999999997</c:v>
                </c:pt>
                <c:pt idx="11780">
                  <c:v>33.921747000000003</c:v>
                </c:pt>
                <c:pt idx="11781">
                  <c:v>33.921853000000013</c:v>
                </c:pt>
                <c:pt idx="11782">
                  <c:v>33.922180000000012</c:v>
                </c:pt>
                <c:pt idx="11783">
                  <c:v>33.92221</c:v>
                </c:pt>
                <c:pt idx="11784">
                  <c:v>33.92221</c:v>
                </c:pt>
                <c:pt idx="11785">
                  <c:v>33.922623000000002</c:v>
                </c:pt>
                <c:pt idx="11786">
                  <c:v>33.922726000000011</c:v>
                </c:pt>
                <c:pt idx="11787">
                  <c:v>33.92295</c:v>
                </c:pt>
                <c:pt idx="11788">
                  <c:v>33.923220000000001</c:v>
                </c:pt>
                <c:pt idx="11789">
                  <c:v>33.923220000000001</c:v>
                </c:pt>
                <c:pt idx="11790">
                  <c:v>33.923337000000011</c:v>
                </c:pt>
                <c:pt idx="11791">
                  <c:v>33.923527999999997</c:v>
                </c:pt>
                <c:pt idx="11792">
                  <c:v>33.924000000000007</c:v>
                </c:pt>
                <c:pt idx="11793">
                  <c:v>33.92456</c:v>
                </c:pt>
                <c:pt idx="11794">
                  <c:v>33.924600000000012</c:v>
                </c:pt>
                <c:pt idx="11795">
                  <c:v>33.925127000000003</c:v>
                </c:pt>
                <c:pt idx="11796">
                  <c:v>33.925190000000001</c:v>
                </c:pt>
                <c:pt idx="11797">
                  <c:v>33.925249999999998</c:v>
                </c:pt>
                <c:pt idx="11798">
                  <c:v>33.925320000000013</c:v>
                </c:pt>
                <c:pt idx="11799">
                  <c:v>33.925320000000013</c:v>
                </c:pt>
                <c:pt idx="11800">
                  <c:v>33.925320000000013</c:v>
                </c:pt>
                <c:pt idx="11801">
                  <c:v>33.925320000000013</c:v>
                </c:pt>
                <c:pt idx="11802">
                  <c:v>33.925730000000001</c:v>
                </c:pt>
                <c:pt idx="11803">
                  <c:v>33.925839000000003</c:v>
                </c:pt>
                <c:pt idx="11804">
                  <c:v>33.926161999999998</c:v>
                </c:pt>
                <c:pt idx="11805">
                  <c:v>33.926280000000013</c:v>
                </c:pt>
                <c:pt idx="11806">
                  <c:v>33.926299999999998</c:v>
                </c:pt>
                <c:pt idx="11807">
                  <c:v>33.926475000000003</c:v>
                </c:pt>
                <c:pt idx="11808">
                  <c:v>33.927187000000004</c:v>
                </c:pt>
                <c:pt idx="11809">
                  <c:v>33.927213000000002</c:v>
                </c:pt>
                <c:pt idx="11810">
                  <c:v>33.927751000000001</c:v>
                </c:pt>
                <c:pt idx="11811">
                  <c:v>33.927976000000001</c:v>
                </c:pt>
                <c:pt idx="11812">
                  <c:v>33.927999999999997</c:v>
                </c:pt>
                <c:pt idx="11813">
                  <c:v>33.928249999999998</c:v>
                </c:pt>
                <c:pt idx="11814">
                  <c:v>33.928253000000012</c:v>
                </c:pt>
                <c:pt idx="11815">
                  <c:v>33.928330000000003</c:v>
                </c:pt>
                <c:pt idx="11816">
                  <c:v>33.928705000000001</c:v>
                </c:pt>
                <c:pt idx="11817">
                  <c:v>33.928840000000001</c:v>
                </c:pt>
                <c:pt idx="11818">
                  <c:v>33.928849999999997</c:v>
                </c:pt>
                <c:pt idx="11819">
                  <c:v>33.929416000000003</c:v>
                </c:pt>
                <c:pt idx="11820">
                  <c:v>33.929687999999999</c:v>
                </c:pt>
                <c:pt idx="11821">
                  <c:v>33.929752000000001</c:v>
                </c:pt>
                <c:pt idx="11822">
                  <c:v>33.929848999999997</c:v>
                </c:pt>
                <c:pt idx="11823">
                  <c:v>33.92998</c:v>
                </c:pt>
                <c:pt idx="11824">
                  <c:v>33.930162000000003</c:v>
                </c:pt>
                <c:pt idx="11825">
                  <c:v>33.930162000000003</c:v>
                </c:pt>
                <c:pt idx="11826">
                  <c:v>33.930162000000003</c:v>
                </c:pt>
                <c:pt idx="11827">
                  <c:v>33.930162000000003</c:v>
                </c:pt>
                <c:pt idx="11828">
                  <c:v>33.930173000000003</c:v>
                </c:pt>
                <c:pt idx="11829">
                  <c:v>33.930216000000001</c:v>
                </c:pt>
                <c:pt idx="11830">
                  <c:v>33.93036</c:v>
                </c:pt>
                <c:pt idx="11831">
                  <c:v>33.930397000000013</c:v>
                </c:pt>
                <c:pt idx="11832">
                  <c:v>33.930420000000012</c:v>
                </c:pt>
                <c:pt idx="11833">
                  <c:v>33.930508000000003</c:v>
                </c:pt>
                <c:pt idx="11834">
                  <c:v>33.930509999999998</c:v>
                </c:pt>
                <c:pt idx="11835">
                  <c:v>33.930570000000003</c:v>
                </c:pt>
                <c:pt idx="11836">
                  <c:v>33.930950000000003</c:v>
                </c:pt>
                <c:pt idx="11837">
                  <c:v>33.931609999999999</c:v>
                </c:pt>
                <c:pt idx="11838">
                  <c:v>33.932070000000003</c:v>
                </c:pt>
                <c:pt idx="11839">
                  <c:v>33.932110000000002</c:v>
                </c:pt>
                <c:pt idx="11840">
                  <c:v>33.932324000000001</c:v>
                </c:pt>
                <c:pt idx="11841">
                  <c:v>33.932485</c:v>
                </c:pt>
                <c:pt idx="11842">
                  <c:v>33.933641999999999</c:v>
                </c:pt>
                <c:pt idx="11843">
                  <c:v>33.933814000000012</c:v>
                </c:pt>
                <c:pt idx="11844">
                  <c:v>33.933900000000001</c:v>
                </c:pt>
                <c:pt idx="11845">
                  <c:v>33.934100000000001</c:v>
                </c:pt>
                <c:pt idx="11846">
                  <c:v>33.934168999999997</c:v>
                </c:pt>
                <c:pt idx="11847">
                  <c:v>33.934530000000002</c:v>
                </c:pt>
                <c:pt idx="11848">
                  <c:v>33.934579999999997</c:v>
                </c:pt>
                <c:pt idx="11849">
                  <c:v>33.934826000000001</c:v>
                </c:pt>
                <c:pt idx="11850">
                  <c:v>33.934840000000001</c:v>
                </c:pt>
                <c:pt idx="11851">
                  <c:v>33.934950000000001</c:v>
                </c:pt>
                <c:pt idx="11852">
                  <c:v>33.935169000000002</c:v>
                </c:pt>
                <c:pt idx="11853">
                  <c:v>33.935389000000001</c:v>
                </c:pt>
                <c:pt idx="11854">
                  <c:v>33.935625000000002</c:v>
                </c:pt>
                <c:pt idx="11855">
                  <c:v>33.935650000000003</c:v>
                </c:pt>
                <c:pt idx="11856">
                  <c:v>33.935735000000001</c:v>
                </c:pt>
                <c:pt idx="11857">
                  <c:v>33.936190000000003</c:v>
                </c:pt>
                <c:pt idx="11858">
                  <c:v>33.936480000000003</c:v>
                </c:pt>
                <c:pt idx="11859">
                  <c:v>33.936680000000003</c:v>
                </c:pt>
                <c:pt idx="11860">
                  <c:v>33.936768000000001</c:v>
                </c:pt>
                <c:pt idx="11861">
                  <c:v>33.937100000000001</c:v>
                </c:pt>
                <c:pt idx="11862">
                  <c:v>33.937130000000003</c:v>
                </c:pt>
                <c:pt idx="11863">
                  <c:v>33.937179999999998</c:v>
                </c:pt>
                <c:pt idx="11864">
                  <c:v>33.937309999999997</c:v>
                </c:pt>
                <c:pt idx="11865">
                  <c:v>33.937460999999999</c:v>
                </c:pt>
                <c:pt idx="11866">
                  <c:v>33.937758000000002</c:v>
                </c:pt>
                <c:pt idx="11867">
                  <c:v>33.937776000000007</c:v>
                </c:pt>
                <c:pt idx="11868">
                  <c:v>33.938220000000001</c:v>
                </c:pt>
                <c:pt idx="11869">
                  <c:v>33.938380000000002</c:v>
                </c:pt>
                <c:pt idx="11870">
                  <c:v>33.938499999999998</c:v>
                </c:pt>
                <c:pt idx="11871">
                  <c:v>33.938660000000013</c:v>
                </c:pt>
                <c:pt idx="11872">
                  <c:v>33.939020000000014</c:v>
                </c:pt>
                <c:pt idx="11873">
                  <c:v>33.939580000000007</c:v>
                </c:pt>
                <c:pt idx="11874">
                  <c:v>33.939639999999997</c:v>
                </c:pt>
                <c:pt idx="11875">
                  <c:v>33.93994</c:v>
                </c:pt>
                <c:pt idx="11876">
                  <c:v>33.93994</c:v>
                </c:pt>
                <c:pt idx="11877">
                  <c:v>33.93994</c:v>
                </c:pt>
                <c:pt idx="11878">
                  <c:v>33.93994</c:v>
                </c:pt>
                <c:pt idx="11879">
                  <c:v>33.93994</c:v>
                </c:pt>
                <c:pt idx="11880">
                  <c:v>33.93994</c:v>
                </c:pt>
                <c:pt idx="11881">
                  <c:v>33.93994</c:v>
                </c:pt>
                <c:pt idx="11882">
                  <c:v>33.93994</c:v>
                </c:pt>
                <c:pt idx="11883">
                  <c:v>33.93994</c:v>
                </c:pt>
                <c:pt idx="11884">
                  <c:v>33.93994</c:v>
                </c:pt>
                <c:pt idx="11885">
                  <c:v>33.93994</c:v>
                </c:pt>
                <c:pt idx="11886">
                  <c:v>33.93994</c:v>
                </c:pt>
                <c:pt idx="11887">
                  <c:v>33.93994</c:v>
                </c:pt>
                <c:pt idx="11888">
                  <c:v>33.93994</c:v>
                </c:pt>
                <c:pt idx="11889">
                  <c:v>33.93994</c:v>
                </c:pt>
                <c:pt idx="11890">
                  <c:v>33.93994</c:v>
                </c:pt>
                <c:pt idx="11891">
                  <c:v>33.93994</c:v>
                </c:pt>
                <c:pt idx="11892">
                  <c:v>33.940249999999999</c:v>
                </c:pt>
                <c:pt idx="11893">
                  <c:v>33.940420000000003</c:v>
                </c:pt>
                <c:pt idx="11894">
                  <c:v>33.940520999999997</c:v>
                </c:pt>
                <c:pt idx="11895">
                  <c:v>33.940745</c:v>
                </c:pt>
                <c:pt idx="11896">
                  <c:v>33.940769000000003</c:v>
                </c:pt>
                <c:pt idx="11897">
                  <c:v>33.941049999999997</c:v>
                </c:pt>
                <c:pt idx="11898">
                  <c:v>33.941600000000001</c:v>
                </c:pt>
                <c:pt idx="11899">
                  <c:v>33.941699999999997</c:v>
                </c:pt>
                <c:pt idx="11900">
                  <c:v>33.941732000000002</c:v>
                </c:pt>
                <c:pt idx="11901">
                  <c:v>33.942489999999999</c:v>
                </c:pt>
                <c:pt idx="11902">
                  <c:v>33.942504999999997</c:v>
                </c:pt>
                <c:pt idx="11903">
                  <c:v>33.942810000000001</c:v>
                </c:pt>
                <c:pt idx="11904">
                  <c:v>33.942810000000001</c:v>
                </c:pt>
                <c:pt idx="11905">
                  <c:v>33.943359000000001</c:v>
                </c:pt>
                <c:pt idx="11906">
                  <c:v>33.943420000000003</c:v>
                </c:pt>
                <c:pt idx="11907">
                  <c:v>33.943983000000003</c:v>
                </c:pt>
                <c:pt idx="11908">
                  <c:v>33.943989999999999</c:v>
                </c:pt>
                <c:pt idx="11909">
                  <c:v>33.944311999999996</c:v>
                </c:pt>
                <c:pt idx="11910">
                  <c:v>33.944311999999996</c:v>
                </c:pt>
                <c:pt idx="11911">
                  <c:v>33.944311999999996</c:v>
                </c:pt>
                <c:pt idx="11912">
                  <c:v>33.944311999999996</c:v>
                </c:pt>
                <c:pt idx="11913">
                  <c:v>33.944311999999996</c:v>
                </c:pt>
                <c:pt idx="11914">
                  <c:v>33.944412</c:v>
                </c:pt>
                <c:pt idx="11915">
                  <c:v>33.944412</c:v>
                </c:pt>
                <c:pt idx="11916">
                  <c:v>33.944412</c:v>
                </c:pt>
                <c:pt idx="11917">
                  <c:v>33.944412</c:v>
                </c:pt>
                <c:pt idx="11918">
                  <c:v>33.944412</c:v>
                </c:pt>
                <c:pt idx="11919">
                  <c:v>33.944412</c:v>
                </c:pt>
                <c:pt idx="11920">
                  <c:v>33.944412</c:v>
                </c:pt>
                <c:pt idx="11921">
                  <c:v>33.944412</c:v>
                </c:pt>
                <c:pt idx="11922">
                  <c:v>33.944685999999997</c:v>
                </c:pt>
                <c:pt idx="11923">
                  <c:v>33.944980000000001</c:v>
                </c:pt>
                <c:pt idx="11924">
                  <c:v>33.945068999999997</c:v>
                </c:pt>
                <c:pt idx="11925">
                  <c:v>33.945259999999998</c:v>
                </c:pt>
                <c:pt idx="11926">
                  <c:v>33.945300000000003</c:v>
                </c:pt>
                <c:pt idx="11927">
                  <c:v>33.945371000000002</c:v>
                </c:pt>
                <c:pt idx="11928">
                  <c:v>33.945749999999997</c:v>
                </c:pt>
                <c:pt idx="11929">
                  <c:v>33.945905000000003</c:v>
                </c:pt>
                <c:pt idx="11930">
                  <c:v>33.946089999999998</c:v>
                </c:pt>
                <c:pt idx="11931">
                  <c:v>33.946150000000003</c:v>
                </c:pt>
                <c:pt idx="11932">
                  <c:v>33.946199</c:v>
                </c:pt>
                <c:pt idx="11933">
                  <c:v>33.94632</c:v>
                </c:pt>
                <c:pt idx="11934">
                  <c:v>33.946920000000013</c:v>
                </c:pt>
                <c:pt idx="11935">
                  <c:v>33.947073000000003</c:v>
                </c:pt>
                <c:pt idx="11936">
                  <c:v>33.947304000000003</c:v>
                </c:pt>
                <c:pt idx="11937">
                  <c:v>33.947600000000001</c:v>
                </c:pt>
                <c:pt idx="11938">
                  <c:v>33.947760000000002</c:v>
                </c:pt>
                <c:pt idx="11939">
                  <c:v>33.948037000000006</c:v>
                </c:pt>
                <c:pt idx="11940">
                  <c:v>33.948162000000011</c:v>
                </c:pt>
                <c:pt idx="11941">
                  <c:v>33.948349999999998</c:v>
                </c:pt>
                <c:pt idx="11942">
                  <c:v>33.948501999999998</c:v>
                </c:pt>
                <c:pt idx="11943">
                  <c:v>33.948630000000001</c:v>
                </c:pt>
                <c:pt idx="11944">
                  <c:v>33.948869999999999</c:v>
                </c:pt>
                <c:pt idx="11945">
                  <c:v>33.949010000000001</c:v>
                </c:pt>
                <c:pt idx="11946">
                  <c:v>33.949154999999998</c:v>
                </c:pt>
                <c:pt idx="11947">
                  <c:v>33.949399999999997</c:v>
                </c:pt>
                <c:pt idx="11948">
                  <c:v>33.949441</c:v>
                </c:pt>
                <c:pt idx="11949">
                  <c:v>33.949469999999998</c:v>
                </c:pt>
                <c:pt idx="11950">
                  <c:v>33.949759999999998</c:v>
                </c:pt>
                <c:pt idx="11951">
                  <c:v>33.949819000000012</c:v>
                </c:pt>
                <c:pt idx="11952">
                  <c:v>33.949979999999996</c:v>
                </c:pt>
                <c:pt idx="11953">
                  <c:v>33.950602000000003</c:v>
                </c:pt>
                <c:pt idx="11954">
                  <c:v>33.950634000000001</c:v>
                </c:pt>
                <c:pt idx="11955">
                  <c:v>33.950654</c:v>
                </c:pt>
                <c:pt idx="11956">
                  <c:v>33.951030000000003</c:v>
                </c:pt>
                <c:pt idx="11957">
                  <c:v>33.951099999999997</c:v>
                </c:pt>
                <c:pt idx="11958">
                  <c:v>33.951636999999998</c:v>
                </c:pt>
                <c:pt idx="11959">
                  <c:v>33.951796000000002</c:v>
                </c:pt>
                <c:pt idx="11960">
                  <c:v>33.952055000000001</c:v>
                </c:pt>
                <c:pt idx="11961">
                  <c:v>33.952160000000013</c:v>
                </c:pt>
                <c:pt idx="11962">
                  <c:v>33.952269999999999</c:v>
                </c:pt>
                <c:pt idx="11963">
                  <c:v>33.952331999999998</c:v>
                </c:pt>
                <c:pt idx="11964">
                  <c:v>33.952551</c:v>
                </c:pt>
                <c:pt idx="11965">
                  <c:v>33.952579999999998</c:v>
                </c:pt>
                <c:pt idx="11966">
                  <c:v>33.952579999999998</c:v>
                </c:pt>
                <c:pt idx="11967">
                  <c:v>33.952579999999998</c:v>
                </c:pt>
                <c:pt idx="11968">
                  <c:v>33.952940000000012</c:v>
                </c:pt>
                <c:pt idx="11969">
                  <c:v>33.953189999999999</c:v>
                </c:pt>
                <c:pt idx="11970">
                  <c:v>33.953189999999999</c:v>
                </c:pt>
                <c:pt idx="11971">
                  <c:v>33.953310000000002</c:v>
                </c:pt>
                <c:pt idx="11972">
                  <c:v>33.95346</c:v>
                </c:pt>
                <c:pt idx="11973">
                  <c:v>33.953487999999993</c:v>
                </c:pt>
                <c:pt idx="11974">
                  <c:v>33.953510000000001</c:v>
                </c:pt>
                <c:pt idx="11975">
                  <c:v>33.953543000000003</c:v>
                </c:pt>
                <c:pt idx="11976">
                  <c:v>33.953677999999996</c:v>
                </c:pt>
                <c:pt idx="11977">
                  <c:v>33.954422999999998</c:v>
                </c:pt>
                <c:pt idx="11978">
                  <c:v>33.954596000000002</c:v>
                </c:pt>
                <c:pt idx="11979">
                  <c:v>33.954832000000003</c:v>
                </c:pt>
                <c:pt idx="11980">
                  <c:v>33.954915999999997</c:v>
                </c:pt>
                <c:pt idx="11981">
                  <c:v>33.955188999999997</c:v>
                </c:pt>
                <c:pt idx="11982">
                  <c:v>33.955205999999997</c:v>
                </c:pt>
                <c:pt idx="11983">
                  <c:v>33.955227000000001</c:v>
                </c:pt>
                <c:pt idx="11984">
                  <c:v>33.955530000000003</c:v>
                </c:pt>
                <c:pt idx="11985">
                  <c:v>33.956169000000003</c:v>
                </c:pt>
                <c:pt idx="11986">
                  <c:v>33.956209999999999</c:v>
                </c:pt>
                <c:pt idx="11987">
                  <c:v>33.956486999999989</c:v>
                </c:pt>
                <c:pt idx="11988">
                  <c:v>33.956507000000002</c:v>
                </c:pt>
                <c:pt idx="11989">
                  <c:v>33.956740000000003</c:v>
                </c:pt>
                <c:pt idx="11990">
                  <c:v>33.957607999999993</c:v>
                </c:pt>
                <c:pt idx="11991">
                  <c:v>33.957986999999989</c:v>
                </c:pt>
                <c:pt idx="11992">
                  <c:v>33.957999999999998</c:v>
                </c:pt>
                <c:pt idx="11993">
                  <c:v>33.957999999999998</c:v>
                </c:pt>
                <c:pt idx="11994">
                  <c:v>33.958429000000002</c:v>
                </c:pt>
                <c:pt idx="11995">
                  <c:v>33.958526000000013</c:v>
                </c:pt>
                <c:pt idx="11996">
                  <c:v>33.959094999999998</c:v>
                </c:pt>
                <c:pt idx="11997">
                  <c:v>33.959100999999997</c:v>
                </c:pt>
                <c:pt idx="11998">
                  <c:v>33.959100999999997</c:v>
                </c:pt>
                <c:pt idx="11999">
                  <c:v>33.959100999999997</c:v>
                </c:pt>
                <c:pt idx="12000">
                  <c:v>33.959100999999997</c:v>
                </c:pt>
                <c:pt idx="12001">
                  <c:v>33.959100999999997</c:v>
                </c:pt>
                <c:pt idx="12002">
                  <c:v>33.959100999999997</c:v>
                </c:pt>
                <c:pt idx="12003">
                  <c:v>33.959100999999997</c:v>
                </c:pt>
                <c:pt idx="12004">
                  <c:v>33.959100999999997</c:v>
                </c:pt>
                <c:pt idx="12005">
                  <c:v>33.959100999999997</c:v>
                </c:pt>
                <c:pt idx="12006">
                  <c:v>33.959335000000003</c:v>
                </c:pt>
                <c:pt idx="12007">
                  <c:v>33.959366000000003</c:v>
                </c:pt>
                <c:pt idx="12008">
                  <c:v>33.959533</c:v>
                </c:pt>
                <c:pt idx="12009">
                  <c:v>33.960317000000003</c:v>
                </c:pt>
                <c:pt idx="12010">
                  <c:v>33.960414</c:v>
                </c:pt>
                <c:pt idx="12011">
                  <c:v>33.960414</c:v>
                </c:pt>
                <c:pt idx="12012">
                  <c:v>33.960414</c:v>
                </c:pt>
                <c:pt idx="12013">
                  <c:v>33.960414</c:v>
                </c:pt>
                <c:pt idx="12014">
                  <c:v>33.960586999999997</c:v>
                </c:pt>
                <c:pt idx="12015">
                  <c:v>33.960588000000001</c:v>
                </c:pt>
                <c:pt idx="12016">
                  <c:v>33.960661999999999</c:v>
                </c:pt>
                <c:pt idx="12017">
                  <c:v>33.961489</c:v>
                </c:pt>
                <c:pt idx="12018">
                  <c:v>33.962114</c:v>
                </c:pt>
                <c:pt idx="12019">
                  <c:v>33.963139000000012</c:v>
                </c:pt>
                <c:pt idx="12020">
                  <c:v>33.963259000000001</c:v>
                </c:pt>
                <c:pt idx="12021">
                  <c:v>33.963349999999998</c:v>
                </c:pt>
                <c:pt idx="12022">
                  <c:v>33.963934999999999</c:v>
                </c:pt>
                <c:pt idx="12023">
                  <c:v>33.964003000000012</c:v>
                </c:pt>
                <c:pt idx="12024">
                  <c:v>33.964047000000001</c:v>
                </c:pt>
                <c:pt idx="12025">
                  <c:v>33.964092000000001</c:v>
                </c:pt>
                <c:pt idx="12026">
                  <c:v>33.964171999999998</c:v>
                </c:pt>
                <c:pt idx="12027">
                  <c:v>33.964970000000001</c:v>
                </c:pt>
                <c:pt idx="12028">
                  <c:v>33.964989000000003</c:v>
                </c:pt>
                <c:pt idx="12029">
                  <c:v>33.965360000000011</c:v>
                </c:pt>
                <c:pt idx="12030">
                  <c:v>33.965935000000002</c:v>
                </c:pt>
                <c:pt idx="12031">
                  <c:v>33.966230000000003</c:v>
                </c:pt>
                <c:pt idx="12032">
                  <c:v>33.966476</c:v>
                </c:pt>
                <c:pt idx="12033">
                  <c:v>33.966670000000001</c:v>
                </c:pt>
                <c:pt idx="12034">
                  <c:v>33.96669</c:v>
                </c:pt>
                <c:pt idx="12035">
                  <c:v>33.967120000000001</c:v>
                </c:pt>
                <c:pt idx="12036">
                  <c:v>33.967329999999997</c:v>
                </c:pt>
                <c:pt idx="12037">
                  <c:v>33.967410000000001</c:v>
                </c:pt>
                <c:pt idx="12038">
                  <c:v>33.967649999999999</c:v>
                </c:pt>
                <c:pt idx="12039">
                  <c:v>33.967799999999997</c:v>
                </c:pt>
                <c:pt idx="12040">
                  <c:v>33.96781</c:v>
                </c:pt>
                <c:pt idx="12041">
                  <c:v>33.967931</c:v>
                </c:pt>
                <c:pt idx="12042">
                  <c:v>33.968200000000003</c:v>
                </c:pt>
                <c:pt idx="12043">
                  <c:v>33.968219000000012</c:v>
                </c:pt>
                <c:pt idx="12044">
                  <c:v>33.968373</c:v>
                </c:pt>
                <c:pt idx="12045">
                  <c:v>33.968575000000001</c:v>
                </c:pt>
                <c:pt idx="12046">
                  <c:v>33.968587000000007</c:v>
                </c:pt>
                <c:pt idx="12047">
                  <c:v>33.968690000000002</c:v>
                </c:pt>
                <c:pt idx="12048">
                  <c:v>33.968989999999998</c:v>
                </c:pt>
                <c:pt idx="12049">
                  <c:v>33.96902</c:v>
                </c:pt>
                <c:pt idx="12050">
                  <c:v>33.969082999999998</c:v>
                </c:pt>
                <c:pt idx="12051">
                  <c:v>33.969240000000013</c:v>
                </c:pt>
                <c:pt idx="12052">
                  <c:v>33.969900000000003</c:v>
                </c:pt>
                <c:pt idx="12053">
                  <c:v>33.970089000000002</c:v>
                </c:pt>
                <c:pt idx="12054">
                  <c:v>33.970413000000001</c:v>
                </c:pt>
                <c:pt idx="12055">
                  <c:v>33.970590000000001</c:v>
                </c:pt>
                <c:pt idx="12056">
                  <c:v>33.970590000000001</c:v>
                </c:pt>
                <c:pt idx="12057">
                  <c:v>33.970640000000003</c:v>
                </c:pt>
                <c:pt idx="12058">
                  <c:v>33.970649999999999</c:v>
                </c:pt>
                <c:pt idx="12059">
                  <c:v>33.971110000000003</c:v>
                </c:pt>
                <c:pt idx="12060">
                  <c:v>33.971429999999998</c:v>
                </c:pt>
                <c:pt idx="12061">
                  <c:v>33.971640000000001</c:v>
                </c:pt>
                <c:pt idx="12062">
                  <c:v>33.971690000000002</c:v>
                </c:pt>
                <c:pt idx="12063">
                  <c:v>33.971794000000003</c:v>
                </c:pt>
                <c:pt idx="12064">
                  <c:v>33.972070000000002</c:v>
                </c:pt>
                <c:pt idx="12065">
                  <c:v>33.97231</c:v>
                </c:pt>
                <c:pt idx="12066">
                  <c:v>33.97242</c:v>
                </c:pt>
                <c:pt idx="12067">
                  <c:v>33.972479999999997</c:v>
                </c:pt>
                <c:pt idx="12068">
                  <c:v>33.972989000000013</c:v>
                </c:pt>
                <c:pt idx="12069">
                  <c:v>33.973444000000001</c:v>
                </c:pt>
                <c:pt idx="12070">
                  <c:v>33.973460000000003</c:v>
                </c:pt>
                <c:pt idx="12071">
                  <c:v>33.973599999999998</c:v>
                </c:pt>
                <c:pt idx="12072">
                  <c:v>33.973610000000001</c:v>
                </c:pt>
                <c:pt idx="12073">
                  <c:v>33.974032000000001</c:v>
                </c:pt>
                <c:pt idx="12074">
                  <c:v>33.974058999999997</c:v>
                </c:pt>
                <c:pt idx="12075">
                  <c:v>33.974159</c:v>
                </c:pt>
                <c:pt idx="12076">
                  <c:v>33.974350000000001</c:v>
                </c:pt>
                <c:pt idx="12077">
                  <c:v>33.974589000000002</c:v>
                </c:pt>
                <c:pt idx="12078">
                  <c:v>33.974809999999998</c:v>
                </c:pt>
                <c:pt idx="12079">
                  <c:v>33.974829999999997</c:v>
                </c:pt>
                <c:pt idx="12080">
                  <c:v>33.974899999999998</c:v>
                </c:pt>
                <c:pt idx="12081">
                  <c:v>33.975220999999998</c:v>
                </c:pt>
                <c:pt idx="12082">
                  <c:v>33.975251</c:v>
                </c:pt>
                <c:pt idx="12083">
                  <c:v>33.975840000000012</c:v>
                </c:pt>
                <c:pt idx="12084">
                  <c:v>33.975933000000012</c:v>
                </c:pt>
                <c:pt idx="12085">
                  <c:v>33.975983999999997</c:v>
                </c:pt>
                <c:pt idx="12086">
                  <c:v>33.976008999999998</c:v>
                </c:pt>
                <c:pt idx="12087">
                  <c:v>33.976439999999997</c:v>
                </c:pt>
                <c:pt idx="12088">
                  <c:v>33.976699000000004</c:v>
                </c:pt>
                <c:pt idx="12089">
                  <c:v>33.977077999999999</c:v>
                </c:pt>
                <c:pt idx="12090">
                  <c:v>33.977340000000012</c:v>
                </c:pt>
                <c:pt idx="12091">
                  <c:v>33.977980000000002</c:v>
                </c:pt>
                <c:pt idx="12092">
                  <c:v>33.978492000000003</c:v>
                </c:pt>
                <c:pt idx="12093">
                  <c:v>33.978659999999998</c:v>
                </c:pt>
                <c:pt idx="12094">
                  <c:v>33.978670000000001</c:v>
                </c:pt>
                <c:pt idx="12095">
                  <c:v>33.978859999999997</c:v>
                </c:pt>
                <c:pt idx="12096">
                  <c:v>33.978920000000002</c:v>
                </c:pt>
                <c:pt idx="12097">
                  <c:v>33.979190000000003</c:v>
                </c:pt>
                <c:pt idx="12098">
                  <c:v>33.979320000000001</c:v>
                </c:pt>
                <c:pt idx="12099">
                  <c:v>33.979363000000014</c:v>
                </c:pt>
                <c:pt idx="12100">
                  <c:v>33.979400000000012</c:v>
                </c:pt>
                <c:pt idx="12101">
                  <c:v>33.979476000000012</c:v>
                </c:pt>
                <c:pt idx="12102">
                  <c:v>33.979533000000011</c:v>
                </c:pt>
                <c:pt idx="12103">
                  <c:v>33.979757000000014</c:v>
                </c:pt>
                <c:pt idx="12104">
                  <c:v>33.980058</c:v>
                </c:pt>
                <c:pt idx="12105">
                  <c:v>33.9803</c:v>
                </c:pt>
                <c:pt idx="12106">
                  <c:v>33.980680999999997</c:v>
                </c:pt>
                <c:pt idx="12107">
                  <c:v>33.980919999999998</c:v>
                </c:pt>
                <c:pt idx="12108">
                  <c:v>33.981017000000001</c:v>
                </c:pt>
                <c:pt idx="12109">
                  <c:v>33.981492000000003</c:v>
                </c:pt>
                <c:pt idx="12110">
                  <c:v>33.981668999999997</c:v>
                </c:pt>
                <c:pt idx="12111">
                  <c:v>33.981740000000002</c:v>
                </c:pt>
                <c:pt idx="12112">
                  <c:v>33.981755</c:v>
                </c:pt>
                <c:pt idx="12113">
                  <c:v>33.982095000000001</c:v>
                </c:pt>
                <c:pt idx="12114">
                  <c:v>33.982334999999999</c:v>
                </c:pt>
                <c:pt idx="12115">
                  <c:v>33.982661</c:v>
                </c:pt>
                <c:pt idx="12116">
                  <c:v>33.982979999999998</c:v>
                </c:pt>
                <c:pt idx="12117">
                  <c:v>33.983717000000013</c:v>
                </c:pt>
                <c:pt idx="12118">
                  <c:v>33.983759999999997</c:v>
                </c:pt>
                <c:pt idx="12119">
                  <c:v>33.983929000000003</c:v>
                </c:pt>
                <c:pt idx="12120">
                  <c:v>33.984099999999998</c:v>
                </c:pt>
                <c:pt idx="12121">
                  <c:v>33.98433</c:v>
                </c:pt>
                <c:pt idx="12122">
                  <c:v>33.984439999999999</c:v>
                </c:pt>
                <c:pt idx="12123">
                  <c:v>33.984459999999999</c:v>
                </c:pt>
                <c:pt idx="12124">
                  <c:v>33.98462</c:v>
                </c:pt>
                <c:pt idx="12125">
                  <c:v>33.984649999999988</c:v>
                </c:pt>
                <c:pt idx="12126">
                  <c:v>33.984649999999988</c:v>
                </c:pt>
                <c:pt idx="12127">
                  <c:v>33.984673999999998</c:v>
                </c:pt>
                <c:pt idx="12128">
                  <c:v>33.984676</c:v>
                </c:pt>
                <c:pt idx="12129">
                  <c:v>33.984825999999998</c:v>
                </c:pt>
                <c:pt idx="12130">
                  <c:v>33.985080000000004</c:v>
                </c:pt>
                <c:pt idx="12131">
                  <c:v>33.985385000000001</c:v>
                </c:pt>
                <c:pt idx="12132">
                  <c:v>33.985419999999998</c:v>
                </c:pt>
                <c:pt idx="12133">
                  <c:v>33.985430000000001</c:v>
                </c:pt>
                <c:pt idx="12134">
                  <c:v>33.985520000000001</c:v>
                </c:pt>
                <c:pt idx="12135">
                  <c:v>33.986254000000002</c:v>
                </c:pt>
                <c:pt idx="12136">
                  <c:v>33.986600000000003</c:v>
                </c:pt>
                <c:pt idx="12137">
                  <c:v>33.987006999999998</c:v>
                </c:pt>
                <c:pt idx="12138">
                  <c:v>33.987273000000002</c:v>
                </c:pt>
                <c:pt idx="12139">
                  <c:v>33.987310000000001</c:v>
                </c:pt>
                <c:pt idx="12140">
                  <c:v>33.987340000000003</c:v>
                </c:pt>
                <c:pt idx="12141">
                  <c:v>33.987660999999989</c:v>
                </c:pt>
                <c:pt idx="12142">
                  <c:v>33.987720000000003</c:v>
                </c:pt>
                <c:pt idx="12143">
                  <c:v>33.987894999999988</c:v>
                </c:pt>
                <c:pt idx="12144">
                  <c:v>33.988028999999997</c:v>
                </c:pt>
                <c:pt idx="12145">
                  <c:v>33.988230000000001</c:v>
                </c:pt>
                <c:pt idx="12146">
                  <c:v>33.988247999999999</c:v>
                </c:pt>
                <c:pt idx="12147">
                  <c:v>33.988259999999997</c:v>
                </c:pt>
                <c:pt idx="12148">
                  <c:v>33.988348000000002</c:v>
                </c:pt>
                <c:pt idx="12149">
                  <c:v>33.988500000000002</c:v>
                </c:pt>
                <c:pt idx="12150">
                  <c:v>33.988533000000011</c:v>
                </c:pt>
                <c:pt idx="12151">
                  <c:v>33.988697000000002</c:v>
                </c:pt>
                <c:pt idx="12152">
                  <c:v>33.988709999999998</c:v>
                </c:pt>
                <c:pt idx="12153">
                  <c:v>33.988770000000002</c:v>
                </c:pt>
                <c:pt idx="12154">
                  <c:v>33.989460000000001</c:v>
                </c:pt>
                <c:pt idx="12155">
                  <c:v>33.989579999999997</c:v>
                </c:pt>
                <c:pt idx="12156">
                  <c:v>33.989699999999999</c:v>
                </c:pt>
                <c:pt idx="12157">
                  <c:v>33.989710000000002</c:v>
                </c:pt>
                <c:pt idx="12158">
                  <c:v>33.99004</c:v>
                </c:pt>
                <c:pt idx="12159">
                  <c:v>33.99006</c:v>
                </c:pt>
                <c:pt idx="12160">
                  <c:v>33.990223999999998</c:v>
                </c:pt>
                <c:pt idx="12161">
                  <c:v>33.990344</c:v>
                </c:pt>
                <c:pt idx="12162">
                  <c:v>33.990634</c:v>
                </c:pt>
                <c:pt idx="12163">
                  <c:v>33.991030000000002</c:v>
                </c:pt>
                <c:pt idx="12164">
                  <c:v>33.991100000000003</c:v>
                </c:pt>
                <c:pt idx="12165">
                  <c:v>33.991101999999998</c:v>
                </c:pt>
                <c:pt idx="12166">
                  <c:v>33.991101999999998</c:v>
                </c:pt>
                <c:pt idx="12167">
                  <c:v>33.991101999999998</c:v>
                </c:pt>
                <c:pt idx="12168">
                  <c:v>33.991101999999998</c:v>
                </c:pt>
                <c:pt idx="12169">
                  <c:v>33.991171000000001</c:v>
                </c:pt>
                <c:pt idx="12170">
                  <c:v>33.991439999999997</c:v>
                </c:pt>
                <c:pt idx="12171">
                  <c:v>33.991709999999998</c:v>
                </c:pt>
                <c:pt idx="12172">
                  <c:v>33.992009000000003</c:v>
                </c:pt>
                <c:pt idx="12173">
                  <c:v>33.992009000000003</c:v>
                </c:pt>
                <c:pt idx="12174">
                  <c:v>33.992009000000003</c:v>
                </c:pt>
                <c:pt idx="12175">
                  <c:v>33.992100000000001</c:v>
                </c:pt>
                <c:pt idx="12176">
                  <c:v>33.992829999999998</c:v>
                </c:pt>
                <c:pt idx="12177">
                  <c:v>33.993029999999997</c:v>
                </c:pt>
                <c:pt idx="12178">
                  <c:v>33.993389999999998</c:v>
                </c:pt>
                <c:pt idx="12179">
                  <c:v>33.993549000000002</c:v>
                </c:pt>
                <c:pt idx="12180">
                  <c:v>33.994041000000003</c:v>
                </c:pt>
                <c:pt idx="12181">
                  <c:v>33.994194999999998</c:v>
                </c:pt>
                <c:pt idx="12182">
                  <c:v>33.994345000000003</c:v>
                </c:pt>
                <c:pt idx="12183">
                  <c:v>33.995069999999998</c:v>
                </c:pt>
                <c:pt idx="12184">
                  <c:v>33.995142000000001</c:v>
                </c:pt>
                <c:pt idx="12185">
                  <c:v>33.995449999999998</c:v>
                </c:pt>
                <c:pt idx="12186">
                  <c:v>33.995511</c:v>
                </c:pt>
                <c:pt idx="12187">
                  <c:v>33.995560000000012</c:v>
                </c:pt>
                <c:pt idx="12188">
                  <c:v>33.995869999999996</c:v>
                </c:pt>
                <c:pt idx="12189">
                  <c:v>33.995929000000011</c:v>
                </c:pt>
                <c:pt idx="12190">
                  <c:v>33.996310000000001</c:v>
                </c:pt>
                <c:pt idx="12191">
                  <c:v>33.996336000000007</c:v>
                </c:pt>
                <c:pt idx="12192">
                  <c:v>33.996690000000001</c:v>
                </c:pt>
                <c:pt idx="12193">
                  <c:v>33.99671</c:v>
                </c:pt>
                <c:pt idx="12194">
                  <c:v>33.996980000000001</c:v>
                </c:pt>
                <c:pt idx="12195">
                  <c:v>33.997107999999997</c:v>
                </c:pt>
                <c:pt idx="12196">
                  <c:v>33.997109999999999</c:v>
                </c:pt>
                <c:pt idx="12197">
                  <c:v>33.997439999999997</c:v>
                </c:pt>
                <c:pt idx="12198">
                  <c:v>33.997583000000013</c:v>
                </c:pt>
                <c:pt idx="12199">
                  <c:v>33.997660000000003</c:v>
                </c:pt>
                <c:pt idx="12200">
                  <c:v>33.998265000000011</c:v>
                </c:pt>
                <c:pt idx="12201">
                  <c:v>33.998272</c:v>
                </c:pt>
                <c:pt idx="12202">
                  <c:v>33.998340000000013</c:v>
                </c:pt>
                <c:pt idx="12203">
                  <c:v>33.998372000000003</c:v>
                </c:pt>
                <c:pt idx="12204">
                  <c:v>33.998627999999997</c:v>
                </c:pt>
                <c:pt idx="12205">
                  <c:v>33.998841000000013</c:v>
                </c:pt>
                <c:pt idx="12206">
                  <c:v>33.998841000000013</c:v>
                </c:pt>
                <c:pt idx="12207">
                  <c:v>33.999160000000003</c:v>
                </c:pt>
                <c:pt idx="12208">
                  <c:v>33.999539000000013</c:v>
                </c:pt>
                <c:pt idx="12209">
                  <c:v>33.999569999999999</c:v>
                </c:pt>
                <c:pt idx="12210">
                  <c:v>33.999645000000001</c:v>
                </c:pt>
                <c:pt idx="12211">
                  <c:v>33.999653000000002</c:v>
                </c:pt>
                <c:pt idx="12212">
                  <c:v>33.99982</c:v>
                </c:pt>
                <c:pt idx="12213">
                  <c:v>33.999933000000013</c:v>
                </c:pt>
                <c:pt idx="12214">
                  <c:v>34.000045</c:v>
                </c:pt>
                <c:pt idx="12215">
                  <c:v>34.000369999999997</c:v>
                </c:pt>
                <c:pt idx="12216">
                  <c:v>34.000700000000002</c:v>
                </c:pt>
                <c:pt idx="12217">
                  <c:v>34.000700000000002</c:v>
                </c:pt>
                <c:pt idx="12218">
                  <c:v>34.001019999999997</c:v>
                </c:pt>
                <c:pt idx="12219">
                  <c:v>34.001109999999997</c:v>
                </c:pt>
                <c:pt idx="12220">
                  <c:v>34.001216000000007</c:v>
                </c:pt>
                <c:pt idx="12221">
                  <c:v>34.001238000000001</c:v>
                </c:pt>
                <c:pt idx="12222">
                  <c:v>34.001340000000013</c:v>
                </c:pt>
                <c:pt idx="12223">
                  <c:v>34.001378000000003</c:v>
                </c:pt>
                <c:pt idx="12224">
                  <c:v>34.001510000000003</c:v>
                </c:pt>
                <c:pt idx="12225">
                  <c:v>34.001655999999997</c:v>
                </c:pt>
                <c:pt idx="12226">
                  <c:v>34.001950000000001</c:v>
                </c:pt>
                <c:pt idx="12227">
                  <c:v>34.002070000000003</c:v>
                </c:pt>
                <c:pt idx="12228">
                  <c:v>34.002120000000012</c:v>
                </c:pt>
                <c:pt idx="12229">
                  <c:v>34.002543000000003</c:v>
                </c:pt>
                <c:pt idx="12230">
                  <c:v>34.002731000000011</c:v>
                </c:pt>
                <c:pt idx="12231">
                  <c:v>34.002800000000001</c:v>
                </c:pt>
                <c:pt idx="12232">
                  <c:v>34.002809999999997</c:v>
                </c:pt>
                <c:pt idx="12233">
                  <c:v>34.002986999999997</c:v>
                </c:pt>
                <c:pt idx="12234">
                  <c:v>34.003140000000002</c:v>
                </c:pt>
                <c:pt idx="12235">
                  <c:v>34.003290999999997</c:v>
                </c:pt>
                <c:pt idx="12236">
                  <c:v>34.003625</c:v>
                </c:pt>
                <c:pt idx="12237">
                  <c:v>34.003900000000002</c:v>
                </c:pt>
                <c:pt idx="12238">
                  <c:v>34.003954</c:v>
                </c:pt>
                <c:pt idx="12239">
                  <c:v>34.003954</c:v>
                </c:pt>
                <c:pt idx="12240">
                  <c:v>34.003999999999998</c:v>
                </c:pt>
                <c:pt idx="12241">
                  <c:v>34.004192000000003</c:v>
                </c:pt>
                <c:pt idx="12242">
                  <c:v>34.004300000000001</c:v>
                </c:pt>
                <c:pt idx="12243">
                  <c:v>34.004820000000002</c:v>
                </c:pt>
                <c:pt idx="12244">
                  <c:v>34.004993000000013</c:v>
                </c:pt>
                <c:pt idx="12245">
                  <c:v>34.005372000000001</c:v>
                </c:pt>
                <c:pt idx="12246">
                  <c:v>34.005535000000002</c:v>
                </c:pt>
                <c:pt idx="12247">
                  <c:v>34.005626999999997</c:v>
                </c:pt>
                <c:pt idx="12248">
                  <c:v>34.005690000000001</c:v>
                </c:pt>
                <c:pt idx="12249">
                  <c:v>34.006014</c:v>
                </c:pt>
                <c:pt idx="12250">
                  <c:v>34.006120000000003</c:v>
                </c:pt>
                <c:pt idx="12251">
                  <c:v>34.006166999999998</c:v>
                </c:pt>
                <c:pt idx="12252">
                  <c:v>34.006659999999997</c:v>
                </c:pt>
                <c:pt idx="12253">
                  <c:v>34.006689999999999</c:v>
                </c:pt>
                <c:pt idx="12254">
                  <c:v>34.006721000000013</c:v>
                </c:pt>
                <c:pt idx="12255">
                  <c:v>34.006990000000002</c:v>
                </c:pt>
                <c:pt idx="12256">
                  <c:v>34.007126</c:v>
                </c:pt>
                <c:pt idx="12257">
                  <c:v>34.007190000000001</c:v>
                </c:pt>
                <c:pt idx="12258">
                  <c:v>34.007350000000002</c:v>
                </c:pt>
                <c:pt idx="12259">
                  <c:v>34.007350000000002</c:v>
                </c:pt>
                <c:pt idx="12260">
                  <c:v>34.007370000000002</c:v>
                </c:pt>
                <c:pt idx="12261">
                  <c:v>34.007556000000001</c:v>
                </c:pt>
                <c:pt idx="12262">
                  <c:v>34.007649999999998</c:v>
                </c:pt>
                <c:pt idx="12263">
                  <c:v>34.007833000000012</c:v>
                </c:pt>
                <c:pt idx="12264">
                  <c:v>34.007950000000001</c:v>
                </c:pt>
                <c:pt idx="12265">
                  <c:v>34.008189999999999</c:v>
                </c:pt>
                <c:pt idx="12266">
                  <c:v>34.008193000000013</c:v>
                </c:pt>
                <c:pt idx="12267">
                  <c:v>34.008387999999997</c:v>
                </c:pt>
                <c:pt idx="12268">
                  <c:v>34.008917000000011</c:v>
                </c:pt>
                <c:pt idx="12269">
                  <c:v>34.009070000000001</c:v>
                </c:pt>
                <c:pt idx="12270">
                  <c:v>34.009410000000003</c:v>
                </c:pt>
                <c:pt idx="12271">
                  <c:v>34.009605000000001</c:v>
                </c:pt>
                <c:pt idx="12272">
                  <c:v>34.009819999999998</c:v>
                </c:pt>
                <c:pt idx="12273">
                  <c:v>34.009981000000003</c:v>
                </c:pt>
                <c:pt idx="12274">
                  <c:v>34.010019999999997</c:v>
                </c:pt>
                <c:pt idx="12275">
                  <c:v>34.010180000000013</c:v>
                </c:pt>
                <c:pt idx="12276">
                  <c:v>34.010269999999998</c:v>
                </c:pt>
                <c:pt idx="12277">
                  <c:v>34.010368999999997</c:v>
                </c:pt>
                <c:pt idx="12278">
                  <c:v>34.010550000000002</c:v>
                </c:pt>
                <c:pt idx="12279">
                  <c:v>34.010599999999997</c:v>
                </c:pt>
                <c:pt idx="12280">
                  <c:v>34.010801999999998</c:v>
                </c:pt>
                <c:pt idx="12281">
                  <c:v>34.010940000000012</c:v>
                </c:pt>
                <c:pt idx="12282">
                  <c:v>34.011000000000003</c:v>
                </c:pt>
                <c:pt idx="12283">
                  <c:v>34.011121000000003</c:v>
                </c:pt>
                <c:pt idx="12284">
                  <c:v>34.011240000000001</c:v>
                </c:pt>
                <c:pt idx="12285">
                  <c:v>34.011386000000002</c:v>
                </c:pt>
                <c:pt idx="12286">
                  <c:v>34.011822000000002</c:v>
                </c:pt>
                <c:pt idx="12287">
                  <c:v>34.011867999999993</c:v>
                </c:pt>
                <c:pt idx="12288">
                  <c:v>34.011901999999999</c:v>
                </c:pt>
                <c:pt idx="12289">
                  <c:v>34.012261000000002</c:v>
                </c:pt>
                <c:pt idx="12290">
                  <c:v>34.012528000000003</c:v>
                </c:pt>
                <c:pt idx="12291">
                  <c:v>34.012676000000013</c:v>
                </c:pt>
                <c:pt idx="12292">
                  <c:v>34.012900000000002</c:v>
                </c:pt>
                <c:pt idx="12293">
                  <c:v>34.013105000000003</c:v>
                </c:pt>
                <c:pt idx="12294">
                  <c:v>34.013165000000001</c:v>
                </c:pt>
                <c:pt idx="12295">
                  <c:v>34.013292999999997</c:v>
                </c:pt>
                <c:pt idx="12296">
                  <c:v>34.013458</c:v>
                </c:pt>
                <c:pt idx="12297">
                  <c:v>34.013480000000001</c:v>
                </c:pt>
                <c:pt idx="12298">
                  <c:v>34.013570000000001</c:v>
                </c:pt>
                <c:pt idx="12299">
                  <c:v>34.013838999999997</c:v>
                </c:pt>
                <c:pt idx="12300">
                  <c:v>34.014429999999997</c:v>
                </c:pt>
                <c:pt idx="12301">
                  <c:v>34.014479999999999</c:v>
                </c:pt>
                <c:pt idx="12302">
                  <c:v>34.014530000000001</c:v>
                </c:pt>
                <c:pt idx="12303">
                  <c:v>34.01455</c:v>
                </c:pt>
                <c:pt idx="12304">
                  <c:v>34.014856000000002</c:v>
                </c:pt>
                <c:pt idx="12305">
                  <c:v>34.014958999999998</c:v>
                </c:pt>
                <c:pt idx="12306">
                  <c:v>34.014980000000001</c:v>
                </c:pt>
                <c:pt idx="12307">
                  <c:v>34.015077000000012</c:v>
                </c:pt>
                <c:pt idx="12308">
                  <c:v>34.015314000000011</c:v>
                </c:pt>
                <c:pt idx="12309">
                  <c:v>34.015647000000001</c:v>
                </c:pt>
                <c:pt idx="12310">
                  <c:v>34.015737999999999</c:v>
                </c:pt>
                <c:pt idx="12311">
                  <c:v>34.015926</c:v>
                </c:pt>
                <c:pt idx="12312">
                  <c:v>34.016180000000013</c:v>
                </c:pt>
                <c:pt idx="12313">
                  <c:v>34.016240000000003</c:v>
                </c:pt>
                <c:pt idx="12314">
                  <c:v>34.016367000000002</c:v>
                </c:pt>
                <c:pt idx="12315">
                  <c:v>34.016790999999998</c:v>
                </c:pt>
                <c:pt idx="12316">
                  <c:v>34.016819000000012</c:v>
                </c:pt>
                <c:pt idx="12317">
                  <c:v>34.016937000000013</c:v>
                </c:pt>
                <c:pt idx="12318">
                  <c:v>34.017085999999999</c:v>
                </c:pt>
                <c:pt idx="12319">
                  <c:v>34.017110000000002</c:v>
                </c:pt>
                <c:pt idx="12320">
                  <c:v>34.017294</c:v>
                </c:pt>
                <c:pt idx="12321">
                  <c:v>34.017403000000002</c:v>
                </c:pt>
                <c:pt idx="12322">
                  <c:v>34.017429</c:v>
                </c:pt>
                <c:pt idx="12323">
                  <c:v>34.017577000000003</c:v>
                </c:pt>
                <c:pt idx="12324">
                  <c:v>34.017859999999999</c:v>
                </c:pt>
                <c:pt idx="12325">
                  <c:v>34.017899999999997</c:v>
                </c:pt>
                <c:pt idx="12326">
                  <c:v>34.018030000000003</c:v>
                </c:pt>
                <c:pt idx="12327">
                  <c:v>34.018430000000002</c:v>
                </c:pt>
                <c:pt idx="12328">
                  <c:v>34.018447000000002</c:v>
                </c:pt>
                <c:pt idx="12329">
                  <c:v>34.018635000000003</c:v>
                </c:pt>
                <c:pt idx="12330">
                  <c:v>34.018700000000003</c:v>
                </c:pt>
                <c:pt idx="12331">
                  <c:v>34.018847999999998</c:v>
                </c:pt>
                <c:pt idx="12332">
                  <c:v>34.019199999999998</c:v>
                </c:pt>
                <c:pt idx="12333">
                  <c:v>34.019480000000001</c:v>
                </c:pt>
                <c:pt idx="12334">
                  <c:v>34.019723999999997</c:v>
                </c:pt>
                <c:pt idx="12335">
                  <c:v>34.019872999999997</c:v>
                </c:pt>
                <c:pt idx="12336">
                  <c:v>34.020271000000001</c:v>
                </c:pt>
                <c:pt idx="12337">
                  <c:v>34.020850000000003</c:v>
                </c:pt>
                <c:pt idx="12338">
                  <c:v>34.020964000000014</c:v>
                </c:pt>
                <c:pt idx="12339">
                  <c:v>34.021800000000013</c:v>
                </c:pt>
                <c:pt idx="12340">
                  <c:v>34.022190000000002</c:v>
                </c:pt>
                <c:pt idx="12341">
                  <c:v>34.022280000000002</c:v>
                </c:pt>
                <c:pt idx="12342">
                  <c:v>34.022509000000007</c:v>
                </c:pt>
                <c:pt idx="12343">
                  <c:v>34.022509999999997</c:v>
                </c:pt>
                <c:pt idx="12344">
                  <c:v>34.022938000000003</c:v>
                </c:pt>
                <c:pt idx="12345">
                  <c:v>34.022976</c:v>
                </c:pt>
                <c:pt idx="12346">
                  <c:v>34.02337</c:v>
                </c:pt>
                <c:pt idx="12347">
                  <c:v>34.023766000000002</c:v>
                </c:pt>
                <c:pt idx="12348">
                  <c:v>34.024090000000001</c:v>
                </c:pt>
                <c:pt idx="12349">
                  <c:v>34.024112000000002</c:v>
                </c:pt>
                <c:pt idx="12350">
                  <c:v>34.024880000000003</c:v>
                </c:pt>
                <c:pt idx="12351">
                  <c:v>34.025580000000012</c:v>
                </c:pt>
                <c:pt idx="12352">
                  <c:v>34.02561</c:v>
                </c:pt>
                <c:pt idx="12353">
                  <c:v>34.025829999999999</c:v>
                </c:pt>
                <c:pt idx="12354">
                  <c:v>34.025829999999999</c:v>
                </c:pt>
                <c:pt idx="12355">
                  <c:v>34.025920000000013</c:v>
                </c:pt>
                <c:pt idx="12356">
                  <c:v>34.025937999999996</c:v>
                </c:pt>
                <c:pt idx="12357">
                  <c:v>34.026000000000003</c:v>
                </c:pt>
                <c:pt idx="12358">
                  <c:v>34.026209999999999</c:v>
                </c:pt>
                <c:pt idx="12359">
                  <c:v>34.026251000000002</c:v>
                </c:pt>
                <c:pt idx="12360">
                  <c:v>34.026400000000002</c:v>
                </c:pt>
                <c:pt idx="12361">
                  <c:v>34.026649999999997</c:v>
                </c:pt>
                <c:pt idx="12362">
                  <c:v>34.026720000000012</c:v>
                </c:pt>
                <c:pt idx="12363">
                  <c:v>34.026781999999997</c:v>
                </c:pt>
                <c:pt idx="12364">
                  <c:v>34.02684</c:v>
                </c:pt>
                <c:pt idx="12365">
                  <c:v>34.026856000000002</c:v>
                </c:pt>
                <c:pt idx="12366">
                  <c:v>34.026878000000011</c:v>
                </c:pt>
                <c:pt idx="12367">
                  <c:v>34.026899999999998</c:v>
                </c:pt>
                <c:pt idx="12368">
                  <c:v>34.026920000000011</c:v>
                </c:pt>
                <c:pt idx="12369">
                  <c:v>34.027006</c:v>
                </c:pt>
                <c:pt idx="12370">
                  <c:v>34.027082</c:v>
                </c:pt>
                <c:pt idx="12371">
                  <c:v>34.027320000000003</c:v>
                </c:pt>
                <c:pt idx="12372">
                  <c:v>34.027450000000002</c:v>
                </c:pt>
                <c:pt idx="12373">
                  <c:v>34.027740000000001</c:v>
                </c:pt>
                <c:pt idx="12374">
                  <c:v>34.028329999999997</c:v>
                </c:pt>
                <c:pt idx="12375">
                  <c:v>34.028534000000001</c:v>
                </c:pt>
                <c:pt idx="12376">
                  <c:v>34.028534000000001</c:v>
                </c:pt>
                <c:pt idx="12377">
                  <c:v>34.028534000000001</c:v>
                </c:pt>
                <c:pt idx="12378">
                  <c:v>34.028793</c:v>
                </c:pt>
                <c:pt idx="12379">
                  <c:v>34.02937</c:v>
                </c:pt>
                <c:pt idx="12380">
                  <c:v>34.029400000000003</c:v>
                </c:pt>
                <c:pt idx="12381">
                  <c:v>34.029800000000002</c:v>
                </c:pt>
                <c:pt idx="12382">
                  <c:v>34.030140000000003</c:v>
                </c:pt>
                <c:pt idx="12383">
                  <c:v>34.030233000000003</c:v>
                </c:pt>
                <c:pt idx="12384">
                  <c:v>34.030349999999999</c:v>
                </c:pt>
                <c:pt idx="12385">
                  <c:v>34.030453000000001</c:v>
                </c:pt>
                <c:pt idx="12386">
                  <c:v>34.031000000000013</c:v>
                </c:pt>
                <c:pt idx="12387">
                  <c:v>34.031100000000002</c:v>
                </c:pt>
                <c:pt idx="12388">
                  <c:v>34.031210000000002</c:v>
                </c:pt>
                <c:pt idx="12389">
                  <c:v>34.031343999999997</c:v>
                </c:pt>
                <c:pt idx="12390">
                  <c:v>34.031514000000001</c:v>
                </c:pt>
                <c:pt idx="12391">
                  <c:v>34.031669999999998</c:v>
                </c:pt>
                <c:pt idx="12392">
                  <c:v>34.031782999999997</c:v>
                </c:pt>
                <c:pt idx="12393">
                  <c:v>34.031826000000002</c:v>
                </c:pt>
                <c:pt idx="12394">
                  <c:v>34.031891000000002</c:v>
                </c:pt>
                <c:pt idx="12395">
                  <c:v>34.032191000000012</c:v>
                </c:pt>
                <c:pt idx="12396">
                  <c:v>34.032226000000001</c:v>
                </c:pt>
                <c:pt idx="12397">
                  <c:v>34.032409999999999</c:v>
                </c:pt>
                <c:pt idx="12398">
                  <c:v>34.032434000000002</c:v>
                </c:pt>
                <c:pt idx="12399">
                  <c:v>34.032708</c:v>
                </c:pt>
                <c:pt idx="12400">
                  <c:v>34.032800000000002</c:v>
                </c:pt>
                <c:pt idx="12401">
                  <c:v>34.033060000000013</c:v>
                </c:pt>
                <c:pt idx="12402">
                  <c:v>34.033085999999997</c:v>
                </c:pt>
                <c:pt idx="12403">
                  <c:v>34.033090000000001</c:v>
                </c:pt>
                <c:pt idx="12404">
                  <c:v>34.033120000000011</c:v>
                </c:pt>
                <c:pt idx="12405">
                  <c:v>34.033120000000011</c:v>
                </c:pt>
                <c:pt idx="12406">
                  <c:v>34.033450000000002</c:v>
                </c:pt>
                <c:pt idx="12407">
                  <c:v>34.033560000000001</c:v>
                </c:pt>
                <c:pt idx="12408">
                  <c:v>34.0336</c:v>
                </c:pt>
                <c:pt idx="12409">
                  <c:v>34.033741000000013</c:v>
                </c:pt>
                <c:pt idx="12410">
                  <c:v>34.034269999999999</c:v>
                </c:pt>
                <c:pt idx="12411">
                  <c:v>34.034509999999997</c:v>
                </c:pt>
                <c:pt idx="12412">
                  <c:v>34.034550000000003</c:v>
                </c:pt>
                <c:pt idx="12413">
                  <c:v>34.034556000000002</c:v>
                </c:pt>
                <c:pt idx="12414">
                  <c:v>34.034556000000002</c:v>
                </c:pt>
                <c:pt idx="12415">
                  <c:v>34.034581000000003</c:v>
                </c:pt>
                <c:pt idx="12416">
                  <c:v>34.035167999999999</c:v>
                </c:pt>
                <c:pt idx="12417">
                  <c:v>34.035199000000013</c:v>
                </c:pt>
                <c:pt idx="12418">
                  <c:v>34.035429999999998</c:v>
                </c:pt>
                <c:pt idx="12419">
                  <c:v>34.035499000000002</c:v>
                </c:pt>
                <c:pt idx="12420">
                  <c:v>34.035499999999999</c:v>
                </c:pt>
                <c:pt idx="12421">
                  <c:v>34.035503000000013</c:v>
                </c:pt>
                <c:pt idx="12422">
                  <c:v>34.035504000000003</c:v>
                </c:pt>
                <c:pt idx="12423">
                  <c:v>34.035520000000012</c:v>
                </c:pt>
                <c:pt idx="12424">
                  <c:v>34.035611000000003</c:v>
                </c:pt>
                <c:pt idx="12425">
                  <c:v>34.035620000000002</c:v>
                </c:pt>
                <c:pt idx="12426">
                  <c:v>34.035738000000002</c:v>
                </c:pt>
                <c:pt idx="12427">
                  <c:v>34.035989999999998</c:v>
                </c:pt>
                <c:pt idx="12428">
                  <c:v>34.036134000000011</c:v>
                </c:pt>
                <c:pt idx="12429">
                  <c:v>34.036169999999998</c:v>
                </c:pt>
                <c:pt idx="12430">
                  <c:v>34.036491000000012</c:v>
                </c:pt>
                <c:pt idx="12431">
                  <c:v>34.036648</c:v>
                </c:pt>
                <c:pt idx="12432">
                  <c:v>34.037429000000003</c:v>
                </c:pt>
                <c:pt idx="12433">
                  <c:v>34.037513000000011</c:v>
                </c:pt>
                <c:pt idx="12434">
                  <c:v>34.037896000000003</c:v>
                </c:pt>
                <c:pt idx="12435">
                  <c:v>34.038116000000002</c:v>
                </c:pt>
                <c:pt idx="12436">
                  <c:v>34.038420000000002</c:v>
                </c:pt>
                <c:pt idx="12437">
                  <c:v>34.038435</c:v>
                </c:pt>
                <c:pt idx="12438">
                  <c:v>34.038530000000002</c:v>
                </c:pt>
                <c:pt idx="12439">
                  <c:v>34.038708</c:v>
                </c:pt>
                <c:pt idx="12440">
                  <c:v>34.038809999999998</c:v>
                </c:pt>
                <c:pt idx="12441">
                  <c:v>34.038927999999999</c:v>
                </c:pt>
                <c:pt idx="12442">
                  <c:v>34.038932000000003</c:v>
                </c:pt>
                <c:pt idx="12443">
                  <c:v>34.038969000000002</c:v>
                </c:pt>
                <c:pt idx="12444">
                  <c:v>34.039070000000002</c:v>
                </c:pt>
                <c:pt idx="12445">
                  <c:v>34.039080000000013</c:v>
                </c:pt>
                <c:pt idx="12446">
                  <c:v>34.03933</c:v>
                </c:pt>
                <c:pt idx="12447">
                  <c:v>34.039358</c:v>
                </c:pt>
                <c:pt idx="12448">
                  <c:v>34.039540000000002</c:v>
                </c:pt>
                <c:pt idx="12449">
                  <c:v>34.039583999999998</c:v>
                </c:pt>
                <c:pt idx="12450">
                  <c:v>34.039624000000003</c:v>
                </c:pt>
                <c:pt idx="12451">
                  <c:v>34.039909999999999</c:v>
                </c:pt>
                <c:pt idx="12452">
                  <c:v>34.040124000000013</c:v>
                </c:pt>
                <c:pt idx="12453">
                  <c:v>34.040126000000001</c:v>
                </c:pt>
                <c:pt idx="12454">
                  <c:v>34.040220000000012</c:v>
                </c:pt>
                <c:pt idx="12455">
                  <c:v>34.040220000000012</c:v>
                </c:pt>
                <c:pt idx="12456">
                  <c:v>34.040551999999998</c:v>
                </c:pt>
                <c:pt idx="12457">
                  <c:v>34.040609000000003</c:v>
                </c:pt>
                <c:pt idx="12458">
                  <c:v>34.040770000000002</c:v>
                </c:pt>
                <c:pt idx="12459">
                  <c:v>34.040840000000003</c:v>
                </c:pt>
                <c:pt idx="12460">
                  <c:v>34.04092</c:v>
                </c:pt>
                <c:pt idx="12461">
                  <c:v>34.041294000000001</c:v>
                </c:pt>
                <c:pt idx="12462">
                  <c:v>34.041708</c:v>
                </c:pt>
                <c:pt idx="12463">
                  <c:v>34.041784</c:v>
                </c:pt>
                <c:pt idx="12464">
                  <c:v>34.041890000000002</c:v>
                </c:pt>
                <c:pt idx="12465">
                  <c:v>34.042099999999998</c:v>
                </c:pt>
                <c:pt idx="12466">
                  <c:v>34.042196000000011</c:v>
                </c:pt>
                <c:pt idx="12467">
                  <c:v>34.042267000000002</c:v>
                </c:pt>
                <c:pt idx="12468">
                  <c:v>34.042447000000003</c:v>
                </c:pt>
                <c:pt idx="12469">
                  <c:v>34.042463000000012</c:v>
                </c:pt>
                <c:pt idx="12470">
                  <c:v>34.042920000000002</c:v>
                </c:pt>
                <c:pt idx="12471">
                  <c:v>34.042994</c:v>
                </c:pt>
                <c:pt idx="12472">
                  <c:v>34.043713000000011</c:v>
                </c:pt>
                <c:pt idx="12473">
                  <c:v>34.043957000000013</c:v>
                </c:pt>
                <c:pt idx="12474">
                  <c:v>34.044063000000001</c:v>
                </c:pt>
                <c:pt idx="12475">
                  <c:v>34.044257000000002</c:v>
                </c:pt>
                <c:pt idx="12476">
                  <c:v>34.044449</c:v>
                </c:pt>
                <c:pt idx="12477">
                  <c:v>34.044615999999998</c:v>
                </c:pt>
                <c:pt idx="12478">
                  <c:v>34.044767999999998</c:v>
                </c:pt>
                <c:pt idx="12479">
                  <c:v>34.044792000000001</c:v>
                </c:pt>
                <c:pt idx="12480">
                  <c:v>34.044820000000001</c:v>
                </c:pt>
                <c:pt idx="12481">
                  <c:v>34.044849999999997</c:v>
                </c:pt>
                <c:pt idx="12482">
                  <c:v>34.045050000000003</c:v>
                </c:pt>
                <c:pt idx="12483">
                  <c:v>34.045250000000003</c:v>
                </c:pt>
                <c:pt idx="12484">
                  <c:v>34.045310000000001</c:v>
                </c:pt>
                <c:pt idx="12485">
                  <c:v>34.045430000000003</c:v>
                </c:pt>
                <c:pt idx="12486">
                  <c:v>34.045454999999997</c:v>
                </c:pt>
                <c:pt idx="12487">
                  <c:v>34.045579000000011</c:v>
                </c:pt>
                <c:pt idx="12488">
                  <c:v>34.045589999999997</c:v>
                </c:pt>
                <c:pt idx="12489">
                  <c:v>34.046252000000003</c:v>
                </c:pt>
                <c:pt idx="12490">
                  <c:v>34.046349999999997</c:v>
                </c:pt>
                <c:pt idx="12491">
                  <c:v>34.046537999999998</c:v>
                </c:pt>
                <c:pt idx="12492">
                  <c:v>34.046819999999997</c:v>
                </c:pt>
                <c:pt idx="12493">
                  <c:v>34.04701</c:v>
                </c:pt>
                <c:pt idx="12494">
                  <c:v>34.047131</c:v>
                </c:pt>
                <c:pt idx="12495">
                  <c:v>34.047255</c:v>
                </c:pt>
                <c:pt idx="12496">
                  <c:v>34.047559999999997</c:v>
                </c:pt>
                <c:pt idx="12497">
                  <c:v>34.047559999999997</c:v>
                </c:pt>
                <c:pt idx="12498">
                  <c:v>34.04757</c:v>
                </c:pt>
                <c:pt idx="12499">
                  <c:v>34.047637000000002</c:v>
                </c:pt>
                <c:pt idx="12500">
                  <c:v>34.047728999999997</c:v>
                </c:pt>
                <c:pt idx="12501">
                  <c:v>34.047818999999997</c:v>
                </c:pt>
                <c:pt idx="12502">
                  <c:v>34.047818999999997</c:v>
                </c:pt>
                <c:pt idx="12503">
                  <c:v>34.047931000000013</c:v>
                </c:pt>
                <c:pt idx="12504">
                  <c:v>34.047947999999998</c:v>
                </c:pt>
                <c:pt idx="12505">
                  <c:v>34.048029999999997</c:v>
                </c:pt>
                <c:pt idx="12506">
                  <c:v>34.048066000000013</c:v>
                </c:pt>
                <c:pt idx="12507">
                  <c:v>34.048160000000003</c:v>
                </c:pt>
                <c:pt idx="12508">
                  <c:v>34.048180000000002</c:v>
                </c:pt>
                <c:pt idx="12509">
                  <c:v>34.048369999999998</c:v>
                </c:pt>
                <c:pt idx="12510">
                  <c:v>34.048380000000002</c:v>
                </c:pt>
                <c:pt idx="12511">
                  <c:v>34.048456000000002</c:v>
                </c:pt>
                <c:pt idx="12512">
                  <c:v>34.048470000000002</c:v>
                </c:pt>
                <c:pt idx="12513">
                  <c:v>34.048549000000001</c:v>
                </c:pt>
                <c:pt idx="12514">
                  <c:v>34.048617999999998</c:v>
                </c:pt>
                <c:pt idx="12515">
                  <c:v>34.049011</c:v>
                </c:pt>
                <c:pt idx="12516">
                  <c:v>34.049333000000011</c:v>
                </c:pt>
                <c:pt idx="12517">
                  <c:v>34.049380000000014</c:v>
                </c:pt>
                <c:pt idx="12518">
                  <c:v>34.049491000000003</c:v>
                </c:pt>
                <c:pt idx="12519">
                  <c:v>34.049550000000011</c:v>
                </c:pt>
                <c:pt idx="12520">
                  <c:v>34.049760000000013</c:v>
                </c:pt>
                <c:pt idx="12521">
                  <c:v>34.049990000000001</c:v>
                </c:pt>
                <c:pt idx="12522">
                  <c:v>34.050109999999997</c:v>
                </c:pt>
                <c:pt idx="12523">
                  <c:v>34.050109999999997</c:v>
                </c:pt>
                <c:pt idx="12524">
                  <c:v>34.050109999999997</c:v>
                </c:pt>
                <c:pt idx="12525">
                  <c:v>34.050379999999997</c:v>
                </c:pt>
                <c:pt idx="12526">
                  <c:v>34.050520000000013</c:v>
                </c:pt>
                <c:pt idx="12527">
                  <c:v>34.050620000000002</c:v>
                </c:pt>
                <c:pt idx="12528">
                  <c:v>34.050852999999996</c:v>
                </c:pt>
                <c:pt idx="12529">
                  <c:v>34.050953</c:v>
                </c:pt>
                <c:pt idx="12530">
                  <c:v>34.051157000000003</c:v>
                </c:pt>
                <c:pt idx="12531">
                  <c:v>34.051172000000001</c:v>
                </c:pt>
                <c:pt idx="12532">
                  <c:v>34.051310000000001</c:v>
                </c:pt>
                <c:pt idx="12533">
                  <c:v>34.051386999999998</c:v>
                </c:pt>
                <c:pt idx="12534">
                  <c:v>34.051430000000003</c:v>
                </c:pt>
                <c:pt idx="12535">
                  <c:v>34.051430000000003</c:v>
                </c:pt>
                <c:pt idx="12536">
                  <c:v>34.051430000000003</c:v>
                </c:pt>
                <c:pt idx="12537">
                  <c:v>34.051459999999999</c:v>
                </c:pt>
                <c:pt idx="12538">
                  <c:v>34.051769</c:v>
                </c:pt>
                <c:pt idx="12539">
                  <c:v>34.051976000000003</c:v>
                </c:pt>
                <c:pt idx="12540">
                  <c:v>34.051994000000001</c:v>
                </c:pt>
                <c:pt idx="12541">
                  <c:v>34.052003000000013</c:v>
                </c:pt>
                <c:pt idx="12542">
                  <c:v>34.052149</c:v>
                </c:pt>
                <c:pt idx="12543">
                  <c:v>34.052256999999997</c:v>
                </c:pt>
                <c:pt idx="12544">
                  <c:v>34.052289999999999</c:v>
                </c:pt>
                <c:pt idx="12545">
                  <c:v>34.052289999999999</c:v>
                </c:pt>
                <c:pt idx="12546">
                  <c:v>34.052329999999998</c:v>
                </c:pt>
                <c:pt idx="12547">
                  <c:v>34.052385000000001</c:v>
                </c:pt>
                <c:pt idx="12548">
                  <c:v>34.052580000000013</c:v>
                </c:pt>
                <c:pt idx="12549">
                  <c:v>34.052582000000001</c:v>
                </c:pt>
                <c:pt idx="12550">
                  <c:v>34.052600000000012</c:v>
                </c:pt>
                <c:pt idx="12551">
                  <c:v>34.052864</c:v>
                </c:pt>
                <c:pt idx="12552">
                  <c:v>34.052954</c:v>
                </c:pt>
                <c:pt idx="12553">
                  <c:v>34.053021999999999</c:v>
                </c:pt>
                <c:pt idx="12554">
                  <c:v>34.05303</c:v>
                </c:pt>
                <c:pt idx="12555">
                  <c:v>34.053311000000001</c:v>
                </c:pt>
                <c:pt idx="12556">
                  <c:v>34.053311000000001</c:v>
                </c:pt>
                <c:pt idx="12557">
                  <c:v>34.05341</c:v>
                </c:pt>
                <c:pt idx="12558">
                  <c:v>34.053489999999996</c:v>
                </c:pt>
                <c:pt idx="12559">
                  <c:v>34.053489999999996</c:v>
                </c:pt>
                <c:pt idx="12560">
                  <c:v>34.053489999999996</c:v>
                </c:pt>
                <c:pt idx="12561">
                  <c:v>34.053510000000003</c:v>
                </c:pt>
                <c:pt idx="12562">
                  <c:v>34.054023000000001</c:v>
                </c:pt>
                <c:pt idx="12563">
                  <c:v>34.054197000000002</c:v>
                </c:pt>
                <c:pt idx="12564">
                  <c:v>34.055143000000001</c:v>
                </c:pt>
                <c:pt idx="12565">
                  <c:v>34.055149999999998</c:v>
                </c:pt>
                <c:pt idx="12566">
                  <c:v>34.055368000000001</c:v>
                </c:pt>
                <c:pt idx="12567">
                  <c:v>34.055473999999997</c:v>
                </c:pt>
                <c:pt idx="12568">
                  <c:v>34.055664999999998</c:v>
                </c:pt>
                <c:pt idx="12569">
                  <c:v>34.055677000000003</c:v>
                </c:pt>
                <c:pt idx="12570">
                  <c:v>34.056089999999998</c:v>
                </c:pt>
                <c:pt idx="12571">
                  <c:v>34.056130000000003</c:v>
                </c:pt>
                <c:pt idx="12572">
                  <c:v>34.056345999999998</c:v>
                </c:pt>
                <c:pt idx="12573">
                  <c:v>34.056410999999997</c:v>
                </c:pt>
                <c:pt idx="12574">
                  <c:v>34.056570000000001</c:v>
                </c:pt>
                <c:pt idx="12575">
                  <c:v>34.056609999999999</c:v>
                </c:pt>
                <c:pt idx="12576">
                  <c:v>34.056609999999999</c:v>
                </c:pt>
                <c:pt idx="12577">
                  <c:v>34.056640000000002</c:v>
                </c:pt>
                <c:pt idx="12578">
                  <c:v>34.056939999999997</c:v>
                </c:pt>
                <c:pt idx="12579">
                  <c:v>34.057284999999993</c:v>
                </c:pt>
                <c:pt idx="12580">
                  <c:v>34.057392</c:v>
                </c:pt>
                <c:pt idx="12581">
                  <c:v>34.057549999999999</c:v>
                </c:pt>
                <c:pt idx="12582">
                  <c:v>34.057561</c:v>
                </c:pt>
                <c:pt idx="12583">
                  <c:v>34.057668999999997</c:v>
                </c:pt>
                <c:pt idx="12584">
                  <c:v>34.05771</c:v>
                </c:pt>
                <c:pt idx="12585">
                  <c:v>34.057758999999997</c:v>
                </c:pt>
                <c:pt idx="12586">
                  <c:v>34.057758999999997</c:v>
                </c:pt>
                <c:pt idx="12587">
                  <c:v>34.057758999999997</c:v>
                </c:pt>
                <c:pt idx="12588">
                  <c:v>34.057758999999997</c:v>
                </c:pt>
                <c:pt idx="12589">
                  <c:v>34.057758999999997</c:v>
                </c:pt>
                <c:pt idx="12590">
                  <c:v>34.057758999999997</c:v>
                </c:pt>
                <c:pt idx="12591">
                  <c:v>34.057758999999997</c:v>
                </c:pt>
                <c:pt idx="12592">
                  <c:v>34.057758999999997</c:v>
                </c:pt>
                <c:pt idx="12593">
                  <c:v>34.057758999999997</c:v>
                </c:pt>
                <c:pt idx="12594">
                  <c:v>34.057758999999997</c:v>
                </c:pt>
                <c:pt idx="12595">
                  <c:v>34.057899999999997</c:v>
                </c:pt>
                <c:pt idx="12596">
                  <c:v>34.058153000000011</c:v>
                </c:pt>
                <c:pt idx="12597">
                  <c:v>34.058300000000003</c:v>
                </c:pt>
                <c:pt idx="12598">
                  <c:v>34.058553000000003</c:v>
                </c:pt>
                <c:pt idx="12599">
                  <c:v>34.058600000000013</c:v>
                </c:pt>
                <c:pt idx="12600">
                  <c:v>34.058701999999997</c:v>
                </c:pt>
                <c:pt idx="12601">
                  <c:v>34.058873000000013</c:v>
                </c:pt>
                <c:pt idx="12602">
                  <c:v>34.058980000000012</c:v>
                </c:pt>
                <c:pt idx="12603">
                  <c:v>34.058990000000001</c:v>
                </c:pt>
                <c:pt idx="12604">
                  <c:v>34.05903</c:v>
                </c:pt>
                <c:pt idx="12605">
                  <c:v>34.059426000000002</c:v>
                </c:pt>
                <c:pt idx="12606">
                  <c:v>34.059474999999999</c:v>
                </c:pt>
                <c:pt idx="12607">
                  <c:v>34.059503999999997</c:v>
                </c:pt>
                <c:pt idx="12608">
                  <c:v>34.060009999999998</c:v>
                </c:pt>
                <c:pt idx="12609">
                  <c:v>34.060070000000003</c:v>
                </c:pt>
                <c:pt idx="12610">
                  <c:v>34.060133</c:v>
                </c:pt>
                <c:pt idx="12611">
                  <c:v>34.060180000000003</c:v>
                </c:pt>
                <c:pt idx="12612">
                  <c:v>34.060389999999998</c:v>
                </c:pt>
                <c:pt idx="12613">
                  <c:v>34.06044</c:v>
                </c:pt>
                <c:pt idx="12614">
                  <c:v>34.06053</c:v>
                </c:pt>
                <c:pt idx="12615">
                  <c:v>34.060574000000003</c:v>
                </c:pt>
                <c:pt idx="12616">
                  <c:v>34.060690000000001</c:v>
                </c:pt>
                <c:pt idx="12617">
                  <c:v>34.060840000000013</c:v>
                </c:pt>
                <c:pt idx="12618">
                  <c:v>34.061031999999997</c:v>
                </c:pt>
                <c:pt idx="12619">
                  <c:v>34.061169999999997</c:v>
                </c:pt>
                <c:pt idx="12620">
                  <c:v>34.061390000000003</c:v>
                </c:pt>
                <c:pt idx="12621">
                  <c:v>34.061500000000002</c:v>
                </c:pt>
                <c:pt idx="12622">
                  <c:v>34.061570000000003</c:v>
                </c:pt>
                <c:pt idx="12623">
                  <c:v>34.061888000000003</c:v>
                </c:pt>
                <c:pt idx="12624">
                  <c:v>34.062023000000003</c:v>
                </c:pt>
                <c:pt idx="12625">
                  <c:v>34.062122000000002</c:v>
                </c:pt>
                <c:pt idx="12626">
                  <c:v>34.062147000000003</c:v>
                </c:pt>
                <c:pt idx="12627">
                  <c:v>34.062149000000012</c:v>
                </c:pt>
                <c:pt idx="12628">
                  <c:v>34.062303</c:v>
                </c:pt>
                <c:pt idx="12629">
                  <c:v>34.062354000000013</c:v>
                </c:pt>
                <c:pt idx="12630">
                  <c:v>34.062632000000001</c:v>
                </c:pt>
                <c:pt idx="12631">
                  <c:v>34.062643000000001</c:v>
                </c:pt>
                <c:pt idx="12632">
                  <c:v>34.062660000000001</c:v>
                </c:pt>
                <c:pt idx="12633">
                  <c:v>34.062660000000001</c:v>
                </c:pt>
                <c:pt idx="12634">
                  <c:v>34.062780000000011</c:v>
                </c:pt>
                <c:pt idx="12635">
                  <c:v>34.062801</c:v>
                </c:pt>
                <c:pt idx="12636">
                  <c:v>34.062809000000001</c:v>
                </c:pt>
                <c:pt idx="12637">
                  <c:v>34.063201000000007</c:v>
                </c:pt>
                <c:pt idx="12638">
                  <c:v>34.06324</c:v>
                </c:pt>
                <c:pt idx="12639">
                  <c:v>34.063333</c:v>
                </c:pt>
                <c:pt idx="12640">
                  <c:v>34.06335</c:v>
                </c:pt>
                <c:pt idx="12641">
                  <c:v>34.063490000000002</c:v>
                </c:pt>
                <c:pt idx="12642">
                  <c:v>34.063499999999998</c:v>
                </c:pt>
                <c:pt idx="12643">
                  <c:v>34.063569999999999</c:v>
                </c:pt>
                <c:pt idx="12644">
                  <c:v>34.063780000000001</c:v>
                </c:pt>
                <c:pt idx="12645">
                  <c:v>34.063899999999997</c:v>
                </c:pt>
                <c:pt idx="12646">
                  <c:v>34.063960000000002</c:v>
                </c:pt>
                <c:pt idx="12647">
                  <c:v>34.063983</c:v>
                </c:pt>
                <c:pt idx="12648">
                  <c:v>34.064106000000002</c:v>
                </c:pt>
                <c:pt idx="12649">
                  <c:v>34.064250000000001</c:v>
                </c:pt>
                <c:pt idx="12650">
                  <c:v>34.064267999999998</c:v>
                </c:pt>
                <c:pt idx="12651">
                  <c:v>34.064406000000012</c:v>
                </c:pt>
                <c:pt idx="12652">
                  <c:v>34.064493000000013</c:v>
                </c:pt>
                <c:pt idx="12653">
                  <c:v>34.06456</c:v>
                </c:pt>
                <c:pt idx="12654">
                  <c:v>34.06467</c:v>
                </c:pt>
                <c:pt idx="12655">
                  <c:v>34.06467</c:v>
                </c:pt>
                <c:pt idx="12656">
                  <c:v>34.064700000000002</c:v>
                </c:pt>
                <c:pt idx="12657">
                  <c:v>34.064701000000007</c:v>
                </c:pt>
                <c:pt idx="12658">
                  <c:v>34.064898999999997</c:v>
                </c:pt>
                <c:pt idx="12659">
                  <c:v>34.064920000000001</c:v>
                </c:pt>
                <c:pt idx="12660">
                  <c:v>34.064948000000001</c:v>
                </c:pt>
                <c:pt idx="12661">
                  <c:v>34.065220000000011</c:v>
                </c:pt>
                <c:pt idx="12662">
                  <c:v>34.065367000000002</c:v>
                </c:pt>
                <c:pt idx="12663">
                  <c:v>34.0655</c:v>
                </c:pt>
                <c:pt idx="12664">
                  <c:v>34.065523000000013</c:v>
                </c:pt>
                <c:pt idx="12665">
                  <c:v>34.065524000000003</c:v>
                </c:pt>
                <c:pt idx="12666">
                  <c:v>34.065540000000013</c:v>
                </c:pt>
                <c:pt idx="12667">
                  <c:v>34.065581000000002</c:v>
                </c:pt>
                <c:pt idx="12668">
                  <c:v>34.065648000000003</c:v>
                </c:pt>
                <c:pt idx="12669">
                  <c:v>34.065960000000011</c:v>
                </c:pt>
                <c:pt idx="12670">
                  <c:v>34.066284000000003</c:v>
                </c:pt>
                <c:pt idx="12671">
                  <c:v>34.066290000000002</c:v>
                </c:pt>
                <c:pt idx="12672">
                  <c:v>34.066406000000001</c:v>
                </c:pt>
                <c:pt idx="12673">
                  <c:v>34.066511000000013</c:v>
                </c:pt>
                <c:pt idx="12674">
                  <c:v>34.066539000000013</c:v>
                </c:pt>
                <c:pt idx="12675">
                  <c:v>34.066670000000002</c:v>
                </c:pt>
                <c:pt idx="12676">
                  <c:v>34.066693000000001</c:v>
                </c:pt>
                <c:pt idx="12677">
                  <c:v>34.066740000000003</c:v>
                </c:pt>
                <c:pt idx="12678">
                  <c:v>34.066759000000012</c:v>
                </c:pt>
                <c:pt idx="12679">
                  <c:v>34.066828000000001</c:v>
                </c:pt>
                <c:pt idx="12680">
                  <c:v>34.066879</c:v>
                </c:pt>
                <c:pt idx="12681">
                  <c:v>34.067272000000003</c:v>
                </c:pt>
                <c:pt idx="12682">
                  <c:v>34.067430000000002</c:v>
                </c:pt>
                <c:pt idx="12683">
                  <c:v>34.067456999999997</c:v>
                </c:pt>
                <c:pt idx="12684">
                  <c:v>34.067487999999997</c:v>
                </c:pt>
                <c:pt idx="12685">
                  <c:v>34.067520000000002</c:v>
                </c:pt>
                <c:pt idx="12686">
                  <c:v>34.067664999999998</c:v>
                </c:pt>
                <c:pt idx="12687">
                  <c:v>34.067889999999998</c:v>
                </c:pt>
                <c:pt idx="12688">
                  <c:v>34.067913000000011</c:v>
                </c:pt>
                <c:pt idx="12689">
                  <c:v>34.067999999999998</c:v>
                </c:pt>
                <c:pt idx="12690">
                  <c:v>34.068166000000012</c:v>
                </c:pt>
                <c:pt idx="12691">
                  <c:v>34.068218000000002</c:v>
                </c:pt>
                <c:pt idx="12692">
                  <c:v>34.068400000000011</c:v>
                </c:pt>
                <c:pt idx="12693">
                  <c:v>34.068436000000013</c:v>
                </c:pt>
                <c:pt idx="12694">
                  <c:v>34.068600000000011</c:v>
                </c:pt>
                <c:pt idx="12695">
                  <c:v>34.068600000000011</c:v>
                </c:pt>
                <c:pt idx="12696">
                  <c:v>34.068840000000002</c:v>
                </c:pt>
                <c:pt idx="12697">
                  <c:v>34.068910000000002</c:v>
                </c:pt>
                <c:pt idx="12698">
                  <c:v>34.069009999999999</c:v>
                </c:pt>
                <c:pt idx="12699">
                  <c:v>34.069028000000003</c:v>
                </c:pt>
                <c:pt idx="12700">
                  <c:v>34.069060999999998</c:v>
                </c:pt>
                <c:pt idx="12701">
                  <c:v>34.069140000000012</c:v>
                </c:pt>
                <c:pt idx="12702">
                  <c:v>34.069209999999998</c:v>
                </c:pt>
                <c:pt idx="12703">
                  <c:v>34.069389999999999</c:v>
                </c:pt>
                <c:pt idx="12704">
                  <c:v>34.069400000000002</c:v>
                </c:pt>
                <c:pt idx="12705">
                  <c:v>34.069400000000002</c:v>
                </c:pt>
                <c:pt idx="12706">
                  <c:v>34.069409</c:v>
                </c:pt>
                <c:pt idx="12707">
                  <c:v>34.069442000000002</c:v>
                </c:pt>
                <c:pt idx="12708">
                  <c:v>34.069476000000002</c:v>
                </c:pt>
                <c:pt idx="12709">
                  <c:v>34.069569999999999</c:v>
                </c:pt>
                <c:pt idx="12710">
                  <c:v>34.069884999999999</c:v>
                </c:pt>
                <c:pt idx="12711">
                  <c:v>34.07</c:v>
                </c:pt>
                <c:pt idx="12712">
                  <c:v>34.070065999999997</c:v>
                </c:pt>
                <c:pt idx="12713">
                  <c:v>34.070369999999997</c:v>
                </c:pt>
                <c:pt idx="12714">
                  <c:v>34.070390000000003</c:v>
                </c:pt>
                <c:pt idx="12715">
                  <c:v>34.070473999999997</c:v>
                </c:pt>
                <c:pt idx="12716">
                  <c:v>34.070496000000013</c:v>
                </c:pt>
                <c:pt idx="12717">
                  <c:v>34.070729999999998</c:v>
                </c:pt>
                <c:pt idx="12718">
                  <c:v>34.071137999999998</c:v>
                </c:pt>
                <c:pt idx="12719">
                  <c:v>34.071227</c:v>
                </c:pt>
                <c:pt idx="12720">
                  <c:v>34.071629999999999</c:v>
                </c:pt>
                <c:pt idx="12721">
                  <c:v>34.071890000000003</c:v>
                </c:pt>
                <c:pt idx="12722">
                  <c:v>34.072280000000013</c:v>
                </c:pt>
                <c:pt idx="12723">
                  <c:v>34.073020999999997</c:v>
                </c:pt>
                <c:pt idx="12724">
                  <c:v>34.073149999999998</c:v>
                </c:pt>
                <c:pt idx="12725">
                  <c:v>34.073403999999996</c:v>
                </c:pt>
                <c:pt idx="12726">
                  <c:v>34.073711000000003</c:v>
                </c:pt>
                <c:pt idx="12727">
                  <c:v>34.073799000000001</c:v>
                </c:pt>
                <c:pt idx="12728">
                  <c:v>34.074000000000012</c:v>
                </c:pt>
                <c:pt idx="12729">
                  <c:v>34.074019999999997</c:v>
                </c:pt>
                <c:pt idx="12730">
                  <c:v>34.074419000000013</c:v>
                </c:pt>
                <c:pt idx="12731">
                  <c:v>34.074420000000003</c:v>
                </c:pt>
                <c:pt idx="12732">
                  <c:v>34.07452</c:v>
                </c:pt>
                <c:pt idx="12733">
                  <c:v>34.075147000000001</c:v>
                </c:pt>
                <c:pt idx="12734">
                  <c:v>34.075320000000012</c:v>
                </c:pt>
                <c:pt idx="12735">
                  <c:v>34.075369999999999</c:v>
                </c:pt>
                <c:pt idx="12736">
                  <c:v>34.07555</c:v>
                </c:pt>
                <c:pt idx="12737">
                  <c:v>34.075637999999998</c:v>
                </c:pt>
                <c:pt idx="12738">
                  <c:v>34.075740000000003</c:v>
                </c:pt>
                <c:pt idx="12739">
                  <c:v>34.075862000000001</c:v>
                </c:pt>
                <c:pt idx="12740">
                  <c:v>34.076054999999997</c:v>
                </c:pt>
                <c:pt idx="12741">
                  <c:v>34.076079999999997</c:v>
                </c:pt>
                <c:pt idx="12742">
                  <c:v>34.076176000000011</c:v>
                </c:pt>
                <c:pt idx="12743">
                  <c:v>34.076639999999998</c:v>
                </c:pt>
                <c:pt idx="12744">
                  <c:v>34.076639999999998</c:v>
                </c:pt>
                <c:pt idx="12745">
                  <c:v>34.077039999999997</c:v>
                </c:pt>
                <c:pt idx="12746">
                  <c:v>34.077233999999997</c:v>
                </c:pt>
                <c:pt idx="12747">
                  <c:v>34.077288000000003</c:v>
                </c:pt>
                <c:pt idx="12748">
                  <c:v>34.077440000000003</c:v>
                </c:pt>
                <c:pt idx="12749">
                  <c:v>34.077475</c:v>
                </c:pt>
                <c:pt idx="12750">
                  <c:v>34.077782999999997</c:v>
                </c:pt>
                <c:pt idx="12751">
                  <c:v>34.078009999999999</c:v>
                </c:pt>
                <c:pt idx="12752">
                  <c:v>34.078199000000012</c:v>
                </c:pt>
                <c:pt idx="12753">
                  <c:v>34.078470000000003</c:v>
                </c:pt>
                <c:pt idx="12754">
                  <c:v>34.079019000000002</c:v>
                </c:pt>
                <c:pt idx="12755">
                  <c:v>34.079140000000002</c:v>
                </c:pt>
                <c:pt idx="12756">
                  <c:v>34.07938</c:v>
                </c:pt>
                <c:pt idx="12757">
                  <c:v>34.079456</c:v>
                </c:pt>
                <c:pt idx="12758">
                  <c:v>34.079518</c:v>
                </c:pt>
                <c:pt idx="12759">
                  <c:v>34.079873000000013</c:v>
                </c:pt>
                <c:pt idx="12760">
                  <c:v>34.080170000000003</c:v>
                </c:pt>
                <c:pt idx="12761">
                  <c:v>34.080353000000002</c:v>
                </c:pt>
                <c:pt idx="12762">
                  <c:v>34.080666999999998</c:v>
                </c:pt>
                <c:pt idx="12763">
                  <c:v>34.080689999999997</c:v>
                </c:pt>
                <c:pt idx="12764">
                  <c:v>34.080753000000001</c:v>
                </c:pt>
                <c:pt idx="12765">
                  <c:v>34.080920000000013</c:v>
                </c:pt>
                <c:pt idx="12766">
                  <c:v>34.081519999999998</c:v>
                </c:pt>
                <c:pt idx="12767">
                  <c:v>34.081861999999987</c:v>
                </c:pt>
                <c:pt idx="12768">
                  <c:v>34.083126</c:v>
                </c:pt>
                <c:pt idx="12769">
                  <c:v>34.08379</c:v>
                </c:pt>
                <c:pt idx="12770">
                  <c:v>34.084490000000002</c:v>
                </c:pt>
                <c:pt idx="12771">
                  <c:v>34.084589999999999</c:v>
                </c:pt>
                <c:pt idx="12772">
                  <c:v>34.084739999999996</c:v>
                </c:pt>
                <c:pt idx="12773">
                  <c:v>34.084800000000001</c:v>
                </c:pt>
                <c:pt idx="12774">
                  <c:v>34.084850000000003</c:v>
                </c:pt>
                <c:pt idx="12775">
                  <c:v>34.084919000000014</c:v>
                </c:pt>
                <c:pt idx="12776">
                  <c:v>34.085081000000002</c:v>
                </c:pt>
                <c:pt idx="12777">
                  <c:v>34.085299999999997</c:v>
                </c:pt>
                <c:pt idx="12778">
                  <c:v>34.085391999999999</c:v>
                </c:pt>
                <c:pt idx="12779">
                  <c:v>34.085500000000003</c:v>
                </c:pt>
                <c:pt idx="12780">
                  <c:v>34.085630000000002</c:v>
                </c:pt>
                <c:pt idx="12781">
                  <c:v>34.085999000000001</c:v>
                </c:pt>
                <c:pt idx="12782">
                  <c:v>34.086343000000006</c:v>
                </c:pt>
                <c:pt idx="12783">
                  <c:v>34.086582</c:v>
                </c:pt>
                <c:pt idx="12784">
                  <c:v>34.086675999999997</c:v>
                </c:pt>
                <c:pt idx="12785">
                  <c:v>34.086837000000003</c:v>
                </c:pt>
                <c:pt idx="12786">
                  <c:v>34.086950000000002</c:v>
                </c:pt>
                <c:pt idx="12787">
                  <c:v>34.087125</c:v>
                </c:pt>
                <c:pt idx="12788">
                  <c:v>34.087142999999998</c:v>
                </c:pt>
                <c:pt idx="12789">
                  <c:v>34.087769999999999</c:v>
                </c:pt>
                <c:pt idx="12790">
                  <c:v>34.087797999999999</c:v>
                </c:pt>
                <c:pt idx="12791">
                  <c:v>34.087924999999998</c:v>
                </c:pt>
                <c:pt idx="12792">
                  <c:v>34.08802</c:v>
                </c:pt>
                <c:pt idx="12793">
                  <c:v>34.088420000000013</c:v>
                </c:pt>
                <c:pt idx="12794">
                  <c:v>34.088679999999997</c:v>
                </c:pt>
                <c:pt idx="12795">
                  <c:v>34.089166000000013</c:v>
                </c:pt>
                <c:pt idx="12796">
                  <c:v>34.089205</c:v>
                </c:pt>
                <c:pt idx="12797">
                  <c:v>34.089489999999998</c:v>
                </c:pt>
                <c:pt idx="12798">
                  <c:v>34.089509999999997</c:v>
                </c:pt>
                <c:pt idx="12799">
                  <c:v>34.089745000000001</c:v>
                </c:pt>
                <c:pt idx="12800">
                  <c:v>34.089745000000001</c:v>
                </c:pt>
                <c:pt idx="12801">
                  <c:v>34.089854000000003</c:v>
                </c:pt>
                <c:pt idx="12802">
                  <c:v>34.089940000000013</c:v>
                </c:pt>
                <c:pt idx="12803">
                  <c:v>34.089970000000001</c:v>
                </c:pt>
                <c:pt idx="12804">
                  <c:v>34.090140000000012</c:v>
                </c:pt>
                <c:pt idx="12805">
                  <c:v>34.090317000000013</c:v>
                </c:pt>
                <c:pt idx="12806">
                  <c:v>34.090727000000001</c:v>
                </c:pt>
                <c:pt idx="12807">
                  <c:v>34.090910000000001</c:v>
                </c:pt>
                <c:pt idx="12808">
                  <c:v>34.091030000000003</c:v>
                </c:pt>
                <c:pt idx="12809">
                  <c:v>34.091140000000003</c:v>
                </c:pt>
                <c:pt idx="12810">
                  <c:v>34.091214000000001</c:v>
                </c:pt>
                <c:pt idx="12811">
                  <c:v>34.091217999999998</c:v>
                </c:pt>
                <c:pt idx="12812">
                  <c:v>34.09158</c:v>
                </c:pt>
                <c:pt idx="12813">
                  <c:v>34.091759000000003</c:v>
                </c:pt>
                <c:pt idx="12814">
                  <c:v>34.091759000000003</c:v>
                </c:pt>
                <c:pt idx="12815">
                  <c:v>34.091759000000003</c:v>
                </c:pt>
                <c:pt idx="12816">
                  <c:v>34.091759000000003</c:v>
                </c:pt>
                <c:pt idx="12817">
                  <c:v>34.091759000000003</c:v>
                </c:pt>
                <c:pt idx="12818">
                  <c:v>34.091759000000003</c:v>
                </c:pt>
                <c:pt idx="12819">
                  <c:v>34.091759000000003</c:v>
                </c:pt>
                <c:pt idx="12820">
                  <c:v>34.091759000000003</c:v>
                </c:pt>
                <c:pt idx="12821">
                  <c:v>34.091759000000003</c:v>
                </c:pt>
                <c:pt idx="12822">
                  <c:v>34.091759000000003</c:v>
                </c:pt>
                <c:pt idx="12823">
                  <c:v>34.091759000000003</c:v>
                </c:pt>
                <c:pt idx="12824">
                  <c:v>34.091759000000003</c:v>
                </c:pt>
                <c:pt idx="12825">
                  <c:v>34.091760000000001</c:v>
                </c:pt>
                <c:pt idx="12826">
                  <c:v>34.091808</c:v>
                </c:pt>
                <c:pt idx="12827">
                  <c:v>34.092060000000011</c:v>
                </c:pt>
                <c:pt idx="12828">
                  <c:v>34.092800000000011</c:v>
                </c:pt>
                <c:pt idx="12829">
                  <c:v>34.092976</c:v>
                </c:pt>
                <c:pt idx="12830">
                  <c:v>34.093123000000013</c:v>
                </c:pt>
                <c:pt idx="12831">
                  <c:v>34.093160000000012</c:v>
                </c:pt>
                <c:pt idx="12832">
                  <c:v>34.093440000000001</c:v>
                </c:pt>
                <c:pt idx="12833">
                  <c:v>34.093714000000013</c:v>
                </c:pt>
                <c:pt idx="12834">
                  <c:v>34.093989999999998</c:v>
                </c:pt>
                <c:pt idx="12835">
                  <c:v>34.094099999999997</c:v>
                </c:pt>
                <c:pt idx="12836">
                  <c:v>34.094099999999997</c:v>
                </c:pt>
                <c:pt idx="12837">
                  <c:v>34.094279999999998</c:v>
                </c:pt>
                <c:pt idx="12838">
                  <c:v>34.094471000000013</c:v>
                </c:pt>
                <c:pt idx="12839">
                  <c:v>34.094529999999999</c:v>
                </c:pt>
                <c:pt idx="12840">
                  <c:v>34.094634000000013</c:v>
                </c:pt>
                <c:pt idx="12841">
                  <c:v>34.094639000000001</c:v>
                </c:pt>
                <c:pt idx="12842">
                  <c:v>34.09498</c:v>
                </c:pt>
                <c:pt idx="12843">
                  <c:v>34.095126</c:v>
                </c:pt>
                <c:pt idx="12844">
                  <c:v>34.09525</c:v>
                </c:pt>
                <c:pt idx="12845">
                  <c:v>34.095469999999999</c:v>
                </c:pt>
                <c:pt idx="12846">
                  <c:v>34.095600000000012</c:v>
                </c:pt>
                <c:pt idx="12847">
                  <c:v>34.095770000000002</c:v>
                </c:pt>
                <c:pt idx="12848">
                  <c:v>34.095930000000003</c:v>
                </c:pt>
                <c:pt idx="12849">
                  <c:v>34.095937999999997</c:v>
                </c:pt>
                <c:pt idx="12850">
                  <c:v>34.095980000000012</c:v>
                </c:pt>
                <c:pt idx="12851">
                  <c:v>34.095984000000001</c:v>
                </c:pt>
                <c:pt idx="12852">
                  <c:v>34.0961</c:v>
                </c:pt>
                <c:pt idx="12853">
                  <c:v>34.096340000000012</c:v>
                </c:pt>
                <c:pt idx="12854">
                  <c:v>34.096340000000012</c:v>
                </c:pt>
                <c:pt idx="12855">
                  <c:v>34.096920000000011</c:v>
                </c:pt>
                <c:pt idx="12856">
                  <c:v>34.097223</c:v>
                </c:pt>
                <c:pt idx="12857">
                  <c:v>34.097499999999997</c:v>
                </c:pt>
                <c:pt idx="12858">
                  <c:v>34.097582000000003</c:v>
                </c:pt>
                <c:pt idx="12859">
                  <c:v>34.0976</c:v>
                </c:pt>
                <c:pt idx="12860">
                  <c:v>34.097665999999997</c:v>
                </c:pt>
                <c:pt idx="12861">
                  <c:v>34.097720000000002</c:v>
                </c:pt>
                <c:pt idx="12862">
                  <c:v>34.098684000000013</c:v>
                </c:pt>
                <c:pt idx="12863">
                  <c:v>34.098694999999999</c:v>
                </c:pt>
                <c:pt idx="12864">
                  <c:v>34.098872</c:v>
                </c:pt>
                <c:pt idx="12865">
                  <c:v>34.098930000000003</c:v>
                </c:pt>
                <c:pt idx="12866">
                  <c:v>34.099102000000002</c:v>
                </c:pt>
                <c:pt idx="12867">
                  <c:v>34.100264000000003</c:v>
                </c:pt>
                <c:pt idx="12868">
                  <c:v>34.101170000000003</c:v>
                </c:pt>
                <c:pt idx="12869">
                  <c:v>34.101211999999997</c:v>
                </c:pt>
                <c:pt idx="12870">
                  <c:v>34.101593000000001</c:v>
                </c:pt>
                <c:pt idx="12871">
                  <c:v>34.101790000000001</c:v>
                </c:pt>
                <c:pt idx="12872">
                  <c:v>34.101999999999997</c:v>
                </c:pt>
                <c:pt idx="12873">
                  <c:v>34.102248000000003</c:v>
                </c:pt>
                <c:pt idx="12874">
                  <c:v>34.102406000000002</c:v>
                </c:pt>
                <c:pt idx="12875">
                  <c:v>34.102550000000001</c:v>
                </c:pt>
                <c:pt idx="12876">
                  <c:v>34.102708</c:v>
                </c:pt>
                <c:pt idx="12877">
                  <c:v>34.102799000000012</c:v>
                </c:pt>
                <c:pt idx="12878">
                  <c:v>34.10313</c:v>
                </c:pt>
                <c:pt idx="12879">
                  <c:v>34.10313</c:v>
                </c:pt>
                <c:pt idx="12880">
                  <c:v>34.103250000000003</c:v>
                </c:pt>
                <c:pt idx="12881">
                  <c:v>34.103250000000003</c:v>
                </c:pt>
                <c:pt idx="12882">
                  <c:v>34.103797999999998</c:v>
                </c:pt>
                <c:pt idx="12883">
                  <c:v>34.103805000000001</c:v>
                </c:pt>
                <c:pt idx="12884">
                  <c:v>34.104277000000003</c:v>
                </c:pt>
                <c:pt idx="12885">
                  <c:v>34.104416000000001</c:v>
                </c:pt>
                <c:pt idx="12886">
                  <c:v>34.104536000000003</c:v>
                </c:pt>
                <c:pt idx="12887">
                  <c:v>34.10463</c:v>
                </c:pt>
                <c:pt idx="12888">
                  <c:v>34.104819999999997</c:v>
                </c:pt>
                <c:pt idx="12889">
                  <c:v>34.104840000000003</c:v>
                </c:pt>
                <c:pt idx="12890">
                  <c:v>34.105120000000007</c:v>
                </c:pt>
                <c:pt idx="12891">
                  <c:v>34.105160000000012</c:v>
                </c:pt>
                <c:pt idx="12892">
                  <c:v>34.105320000000013</c:v>
                </c:pt>
                <c:pt idx="12893">
                  <c:v>34.105389000000002</c:v>
                </c:pt>
                <c:pt idx="12894">
                  <c:v>34.10586</c:v>
                </c:pt>
                <c:pt idx="12895">
                  <c:v>34.106020000000001</c:v>
                </c:pt>
                <c:pt idx="12896">
                  <c:v>34.106220999999998</c:v>
                </c:pt>
                <c:pt idx="12897">
                  <c:v>34.106409999999997</c:v>
                </c:pt>
                <c:pt idx="12898">
                  <c:v>34.106679999999997</c:v>
                </c:pt>
                <c:pt idx="12899">
                  <c:v>34.106707999999998</c:v>
                </c:pt>
                <c:pt idx="12900">
                  <c:v>34.106840000000012</c:v>
                </c:pt>
                <c:pt idx="12901">
                  <c:v>34.106909999999999</c:v>
                </c:pt>
                <c:pt idx="12902">
                  <c:v>34.106963</c:v>
                </c:pt>
                <c:pt idx="12903">
                  <c:v>34.107030000000002</c:v>
                </c:pt>
                <c:pt idx="12904">
                  <c:v>34.107140000000001</c:v>
                </c:pt>
                <c:pt idx="12905">
                  <c:v>34.107200000000013</c:v>
                </c:pt>
                <c:pt idx="12906">
                  <c:v>34.107211999999997</c:v>
                </c:pt>
                <c:pt idx="12907">
                  <c:v>34.107317000000002</c:v>
                </c:pt>
                <c:pt idx="12908">
                  <c:v>34.107540999999998</c:v>
                </c:pt>
                <c:pt idx="12909">
                  <c:v>34.107619</c:v>
                </c:pt>
                <c:pt idx="12910">
                  <c:v>34.107709</c:v>
                </c:pt>
                <c:pt idx="12911">
                  <c:v>34.107751999999998</c:v>
                </c:pt>
                <c:pt idx="12912">
                  <c:v>34.108164000000002</c:v>
                </c:pt>
                <c:pt idx="12913">
                  <c:v>34.108229999999999</c:v>
                </c:pt>
                <c:pt idx="12914">
                  <c:v>34.10886</c:v>
                </c:pt>
                <c:pt idx="12915">
                  <c:v>34.109099999999998</c:v>
                </c:pt>
                <c:pt idx="12916">
                  <c:v>34.109734000000003</c:v>
                </c:pt>
                <c:pt idx="12917">
                  <c:v>34.110419999999998</c:v>
                </c:pt>
                <c:pt idx="12918">
                  <c:v>34.110999999999997</c:v>
                </c:pt>
                <c:pt idx="12919">
                  <c:v>34.111263000000001</c:v>
                </c:pt>
                <c:pt idx="12920">
                  <c:v>34.111742</c:v>
                </c:pt>
                <c:pt idx="12921">
                  <c:v>34.111789999999999</c:v>
                </c:pt>
                <c:pt idx="12922">
                  <c:v>34.112772</c:v>
                </c:pt>
                <c:pt idx="12923">
                  <c:v>34.112873</c:v>
                </c:pt>
                <c:pt idx="12924">
                  <c:v>34.112949999999998</c:v>
                </c:pt>
                <c:pt idx="12925">
                  <c:v>34.11298</c:v>
                </c:pt>
                <c:pt idx="12926">
                  <c:v>34.113377</c:v>
                </c:pt>
                <c:pt idx="12927">
                  <c:v>34.113433000000001</c:v>
                </c:pt>
                <c:pt idx="12928">
                  <c:v>34.114130000000003</c:v>
                </c:pt>
                <c:pt idx="12929">
                  <c:v>34.114600000000003</c:v>
                </c:pt>
                <c:pt idx="12930">
                  <c:v>34.114884000000004</c:v>
                </c:pt>
                <c:pt idx="12931">
                  <c:v>34.114890000000003</c:v>
                </c:pt>
                <c:pt idx="12932">
                  <c:v>34.115016000000011</c:v>
                </c:pt>
                <c:pt idx="12933">
                  <c:v>34.115016000000011</c:v>
                </c:pt>
                <c:pt idx="12934">
                  <c:v>34.11506</c:v>
                </c:pt>
                <c:pt idx="12935">
                  <c:v>34.115949999999998</c:v>
                </c:pt>
                <c:pt idx="12936">
                  <c:v>34.116529999999997</c:v>
                </c:pt>
                <c:pt idx="12937">
                  <c:v>34.116709999999998</c:v>
                </c:pt>
                <c:pt idx="12938">
                  <c:v>34.116815000000003</c:v>
                </c:pt>
                <c:pt idx="12939">
                  <c:v>34.116889999999998</c:v>
                </c:pt>
                <c:pt idx="12940">
                  <c:v>34.117170000000002</c:v>
                </c:pt>
                <c:pt idx="12941">
                  <c:v>34.117976000000013</c:v>
                </c:pt>
                <c:pt idx="12942">
                  <c:v>34.118266000000013</c:v>
                </c:pt>
                <c:pt idx="12943">
                  <c:v>34.118379000000012</c:v>
                </c:pt>
                <c:pt idx="12944">
                  <c:v>34.118718000000001</c:v>
                </c:pt>
                <c:pt idx="12945">
                  <c:v>34.119177000000001</c:v>
                </c:pt>
                <c:pt idx="12946">
                  <c:v>34.119829000000003</c:v>
                </c:pt>
                <c:pt idx="12947">
                  <c:v>34.119840000000003</c:v>
                </c:pt>
                <c:pt idx="12948">
                  <c:v>34.120010000000001</c:v>
                </c:pt>
                <c:pt idx="12949">
                  <c:v>34.120580000000011</c:v>
                </c:pt>
                <c:pt idx="12950">
                  <c:v>34.120960000000011</c:v>
                </c:pt>
                <c:pt idx="12951">
                  <c:v>34.121000000000002</c:v>
                </c:pt>
                <c:pt idx="12952">
                  <c:v>34.121020000000001</c:v>
                </c:pt>
                <c:pt idx="12953">
                  <c:v>34.121099999999998</c:v>
                </c:pt>
                <c:pt idx="12954">
                  <c:v>34.121299999999998</c:v>
                </c:pt>
                <c:pt idx="12955">
                  <c:v>34.121640000000014</c:v>
                </c:pt>
                <c:pt idx="12956">
                  <c:v>34.122554999999998</c:v>
                </c:pt>
                <c:pt idx="12957">
                  <c:v>34.122700000000002</c:v>
                </c:pt>
                <c:pt idx="12958">
                  <c:v>34.122869999999999</c:v>
                </c:pt>
                <c:pt idx="12959">
                  <c:v>34.123489999999997</c:v>
                </c:pt>
                <c:pt idx="12960">
                  <c:v>34.125020000000013</c:v>
                </c:pt>
                <c:pt idx="12961">
                  <c:v>34.125337000000002</c:v>
                </c:pt>
                <c:pt idx="12962">
                  <c:v>34.126460000000002</c:v>
                </c:pt>
                <c:pt idx="12963">
                  <c:v>34.126781000000001</c:v>
                </c:pt>
                <c:pt idx="12964">
                  <c:v>34.127429999999997</c:v>
                </c:pt>
                <c:pt idx="12965">
                  <c:v>34.127520000000011</c:v>
                </c:pt>
                <c:pt idx="12966">
                  <c:v>34.128641000000002</c:v>
                </c:pt>
                <c:pt idx="12967">
                  <c:v>34.128991000000013</c:v>
                </c:pt>
                <c:pt idx="12968">
                  <c:v>34.129330000000003</c:v>
                </c:pt>
                <c:pt idx="12969">
                  <c:v>34.129440000000002</c:v>
                </c:pt>
                <c:pt idx="12970">
                  <c:v>34.130476000000002</c:v>
                </c:pt>
                <c:pt idx="12971">
                  <c:v>34.131970000000003</c:v>
                </c:pt>
                <c:pt idx="12972">
                  <c:v>34.132330000000003</c:v>
                </c:pt>
                <c:pt idx="12973">
                  <c:v>34.133460000000007</c:v>
                </c:pt>
                <c:pt idx="12974">
                  <c:v>34.133813000000011</c:v>
                </c:pt>
                <c:pt idx="12975">
                  <c:v>34.134909999999998</c:v>
                </c:pt>
                <c:pt idx="12976">
                  <c:v>34.134981000000003</c:v>
                </c:pt>
                <c:pt idx="12977">
                  <c:v>34.135550000000002</c:v>
                </c:pt>
                <c:pt idx="12978">
                  <c:v>34.135554000000013</c:v>
                </c:pt>
                <c:pt idx="12979">
                  <c:v>34.135572000000003</c:v>
                </c:pt>
                <c:pt idx="12980">
                  <c:v>34.135729000000012</c:v>
                </c:pt>
                <c:pt idx="12981">
                  <c:v>34.135792000000002</c:v>
                </c:pt>
                <c:pt idx="12982">
                  <c:v>34.136960000000002</c:v>
                </c:pt>
                <c:pt idx="12983">
                  <c:v>34.137230000000002</c:v>
                </c:pt>
                <c:pt idx="12984">
                  <c:v>34.137369999999997</c:v>
                </c:pt>
                <c:pt idx="12985">
                  <c:v>34.137419000000001</c:v>
                </c:pt>
                <c:pt idx="12986">
                  <c:v>34.137728000000003</c:v>
                </c:pt>
                <c:pt idx="12987">
                  <c:v>34.138860000000001</c:v>
                </c:pt>
                <c:pt idx="12988">
                  <c:v>34.138997000000003</c:v>
                </c:pt>
                <c:pt idx="12989">
                  <c:v>34.139335000000003</c:v>
                </c:pt>
                <c:pt idx="12990">
                  <c:v>34.139429999999997</c:v>
                </c:pt>
                <c:pt idx="12991">
                  <c:v>34.139711000000013</c:v>
                </c:pt>
                <c:pt idx="12992">
                  <c:v>34.139720000000011</c:v>
                </c:pt>
                <c:pt idx="12993">
                  <c:v>34.139989999999997</c:v>
                </c:pt>
                <c:pt idx="12994">
                  <c:v>34.140009999999997</c:v>
                </c:pt>
                <c:pt idx="12995">
                  <c:v>34.140030000000003</c:v>
                </c:pt>
                <c:pt idx="12996">
                  <c:v>34.140139000000012</c:v>
                </c:pt>
                <c:pt idx="12997">
                  <c:v>34.140339000000012</c:v>
                </c:pt>
                <c:pt idx="12998">
                  <c:v>34.140467999999998</c:v>
                </c:pt>
                <c:pt idx="12999">
                  <c:v>34.140757000000001</c:v>
                </c:pt>
                <c:pt idx="13000">
                  <c:v>34.140971</c:v>
                </c:pt>
                <c:pt idx="13001">
                  <c:v>34.141314999999999</c:v>
                </c:pt>
                <c:pt idx="13002">
                  <c:v>34.141371999999997</c:v>
                </c:pt>
                <c:pt idx="13003">
                  <c:v>34.141373000000002</c:v>
                </c:pt>
                <c:pt idx="13004">
                  <c:v>34.141471000000003</c:v>
                </c:pt>
                <c:pt idx="13005">
                  <c:v>34.141489999999997</c:v>
                </c:pt>
                <c:pt idx="13006">
                  <c:v>34.141849000000001</c:v>
                </c:pt>
                <c:pt idx="13007">
                  <c:v>34.141865000000003</c:v>
                </c:pt>
                <c:pt idx="13008">
                  <c:v>34.142209999999999</c:v>
                </c:pt>
                <c:pt idx="13009">
                  <c:v>34.142322</c:v>
                </c:pt>
                <c:pt idx="13010">
                  <c:v>34.142389999999999</c:v>
                </c:pt>
                <c:pt idx="13011">
                  <c:v>34.142680000000013</c:v>
                </c:pt>
                <c:pt idx="13012">
                  <c:v>34.142949999999999</c:v>
                </c:pt>
                <c:pt idx="13013">
                  <c:v>34.143219000000002</c:v>
                </c:pt>
                <c:pt idx="13014">
                  <c:v>34.143260000000012</c:v>
                </c:pt>
                <c:pt idx="13015">
                  <c:v>34.143391000000001</c:v>
                </c:pt>
                <c:pt idx="13016">
                  <c:v>34.143479999999997</c:v>
                </c:pt>
                <c:pt idx="13017">
                  <c:v>34.143509999999999</c:v>
                </c:pt>
                <c:pt idx="13018">
                  <c:v>34.143866000000003</c:v>
                </c:pt>
                <c:pt idx="13019">
                  <c:v>34.144202</c:v>
                </c:pt>
                <c:pt idx="13020">
                  <c:v>34.145172000000002</c:v>
                </c:pt>
                <c:pt idx="13021">
                  <c:v>34.14526</c:v>
                </c:pt>
                <c:pt idx="13022">
                  <c:v>34.145400000000002</c:v>
                </c:pt>
                <c:pt idx="13023">
                  <c:v>34.145629999999997</c:v>
                </c:pt>
                <c:pt idx="13024">
                  <c:v>34.145684000000003</c:v>
                </c:pt>
                <c:pt idx="13025">
                  <c:v>34.145949999999999</c:v>
                </c:pt>
                <c:pt idx="13026">
                  <c:v>34.146019000000003</c:v>
                </c:pt>
                <c:pt idx="13027">
                  <c:v>34.146040000000013</c:v>
                </c:pt>
                <c:pt idx="13028">
                  <c:v>34.146329999999999</c:v>
                </c:pt>
                <c:pt idx="13029">
                  <c:v>34.146377000000001</c:v>
                </c:pt>
                <c:pt idx="13030">
                  <c:v>34.146777</c:v>
                </c:pt>
                <c:pt idx="13031">
                  <c:v>34.146853999999998</c:v>
                </c:pt>
                <c:pt idx="13032">
                  <c:v>34.147120000000001</c:v>
                </c:pt>
                <c:pt idx="13033">
                  <c:v>34.147399999999998</c:v>
                </c:pt>
                <c:pt idx="13034">
                  <c:v>34.147829999999999</c:v>
                </c:pt>
                <c:pt idx="13035">
                  <c:v>34.14799</c:v>
                </c:pt>
                <c:pt idx="13036">
                  <c:v>34.148150000000001</c:v>
                </c:pt>
                <c:pt idx="13037">
                  <c:v>34.148670000000003</c:v>
                </c:pt>
                <c:pt idx="13038">
                  <c:v>34.148679000000001</c:v>
                </c:pt>
                <c:pt idx="13039">
                  <c:v>34.148758000000001</c:v>
                </c:pt>
                <c:pt idx="13040">
                  <c:v>34.148939000000013</c:v>
                </c:pt>
                <c:pt idx="13041">
                  <c:v>34.149250000000002</c:v>
                </c:pt>
                <c:pt idx="13042">
                  <c:v>34.150897000000001</c:v>
                </c:pt>
                <c:pt idx="13043">
                  <c:v>34.150937000000013</c:v>
                </c:pt>
                <c:pt idx="13044">
                  <c:v>34.151179999999997</c:v>
                </c:pt>
                <c:pt idx="13045">
                  <c:v>34.151240000000001</c:v>
                </c:pt>
                <c:pt idx="13046">
                  <c:v>34.151501000000003</c:v>
                </c:pt>
                <c:pt idx="13047">
                  <c:v>34.151555000000002</c:v>
                </c:pt>
                <c:pt idx="13048">
                  <c:v>34.152060000000013</c:v>
                </c:pt>
                <c:pt idx="13049">
                  <c:v>34.152129000000002</c:v>
                </c:pt>
                <c:pt idx="13050">
                  <c:v>34.152306000000003</c:v>
                </c:pt>
                <c:pt idx="13051">
                  <c:v>34.152721999999997</c:v>
                </c:pt>
                <c:pt idx="13052">
                  <c:v>34.152867999999998</c:v>
                </c:pt>
                <c:pt idx="13053">
                  <c:v>34.152870999999998</c:v>
                </c:pt>
                <c:pt idx="13054">
                  <c:v>34.153146999999997</c:v>
                </c:pt>
                <c:pt idx="13055">
                  <c:v>34.15325</c:v>
                </c:pt>
                <c:pt idx="13056">
                  <c:v>34.153401000000002</c:v>
                </c:pt>
                <c:pt idx="13057">
                  <c:v>34.153435000000002</c:v>
                </c:pt>
                <c:pt idx="13058">
                  <c:v>34.153632000000002</c:v>
                </c:pt>
                <c:pt idx="13059">
                  <c:v>34.153686</c:v>
                </c:pt>
                <c:pt idx="13060">
                  <c:v>34.153719000000002</c:v>
                </c:pt>
                <c:pt idx="13061">
                  <c:v>34.153951999999997</c:v>
                </c:pt>
                <c:pt idx="13062">
                  <c:v>34.154159</c:v>
                </c:pt>
                <c:pt idx="13063">
                  <c:v>34.154251000000002</c:v>
                </c:pt>
                <c:pt idx="13064">
                  <c:v>34.154640000000001</c:v>
                </c:pt>
                <c:pt idx="13065">
                  <c:v>34.154642000000003</c:v>
                </c:pt>
                <c:pt idx="13066">
                  <c:v>34.154710000000001</c:v>
                </c:pt>
                <c:pt idx="13067">
                  <c:v>34.154972000000001</c:v>
                </c:pt>
                <c:pt idx="13068">
                  <c:v>34.155060000000013</c:v>
                </c:pt>
                <c:pt idx="13069">
                  <c:v>34.155080000000012</c:v>
                </c:pt>
                <c:pt idx="13070">
                  <c:v>34.155144</c:v>
                </c:pt>
                <c:pt idx="13071">
                  <c:v>34.155493</c:v>
                </c:pt>
                <c:pt idx="13072">
                  <c:v>34.155711000000011</c:v>
                </c:pt>
                <c:pt idx="13073">
                  <c:v>34.155794999999998</c:v>
                </c:pt>
                <c:pt idx="13074">
                  <c:v>34.155811</c:v>
                </c:pt>
                <c:pt idx="13075">
                  <c:v>34.156000000000013</c:v>
                </c:pt>
                <c:pt idx="13076">
                  <c:v>34.156089999999999</c:v>
                </c:pt>
                <c:pt idx="13077">
                  <c:v>34.156107000000013</c:v>
                </c:pt>
                <c:pt idx="13078">
                  <c:v>34.156570000000002</c:v>
                </c:pt>
                <c:pt idx="13079">
                  <c:v>34.156734999999998</c:v>
                </c:pt>
                <c:pt idx="13080">
                  <c:v>34.156760000000013</c:v>
                </c:pt>
                <c:pt idx="13081">
                  <c:v>34.157240000000002</c:v>
                </c:pt>
                <c:pt idx="13082">
                  <c:v>34.157980000000002</c:v>
                </c:pt>
                <c:pt idx="13083">
                  <c:v>34.158043999999997</c:v>
                </c:pt>
                <c:pt idx="13084">
                  <c:v>34.158110000000001</c:v>
                </c:pt>
                <c:pt idx="13085">
                  <c:v>34.158205000000002</c:v>
                </c:pt>
                <c:pt idx="13086">
                  <c:v>34.158268</c:v>
                </c:pt>
                <c:pt idx="13087">
                  <c:v>34.158304000000001</c:v>
                </c:pt>
                <c:pt idx="13088">
                  <c:v>34.158499999999997</c:v>
                </c:pt>
                <c:pt idx="13089">
                  <c:v>34.158549999999998</c:v>
                </c:pt>
                <c:pt idx="13090">
                  <c:v>34.158941000000013</c:v>
                </c:pt>
                <c:pt idx="13091">
                  <c:v>34.159224999999999</c:v>
                </c:pt>
                <c:pt idx="13092">
                  <c:v>34.160229999999999</c:v>
                </c:pt>
                <c:pt idx="13093">
                  <c:v>34.161101000000002</c:v>
                </c:pt>
                <c:pt idx="13094">
                  <c:v>34.161279999999998</c:v>
                </c:pt>
                <c:pt idx="13095">
                  <c:v>34.161887</c:v>
                </c:pt>
                <c:pt idx="13096">
                  <c:v>34.162480000000002</c:v>
                </c:pt>
                <c:pt idx="13097">
                  <c:v>34.162724000000011</c:v>
                </c:pt>
                <c:pt idx="13098">
                  <c:v>34.163086999999997</c:v>
                </c:pt>
                <c:pt idx="13099">
                  <c:v>34.163599000000012</c:v>
                </c:pt>
                <c:pt idx="13100">
                  <c:v>34.163718000000003</c:v>
                </c:pt>
                <c:pt idx="13101">
                  <c:v>34.164054999999998</c:v>
                </c:pt>
                <c:pt idx="13102">
                  <c:v>34.164501999999999</c:v>
                </c:pt>
                <c:pt idx="13103">
                  <c:v>34.165193000000002</c:v>
                </c:pt>
                <c:pt idx="13104">
                  <c:v>34.165400000000012</c:v>
                </c:pt>
                <c:pt idx="13105">
                  <c:v>34.165469999999999</c:v>
                </c:pt>
                <c:pt idx="13106">
                  <c:v>34.165980000000012</c:v>
                </c:pt>
                <c:pt idx="13107">
                  <c:v>34.166071000000002</c:v>
                </c:pt>
                <c:pt idx="13108">
                  <c:v>34.166429999999998</c:v>
                </c:pt>
                <c:pt idx="13109">
                  <c:v>34.166563000000011</c:v>
                </c:pt>
                <c:pt idx="13110">
                  <c:v>34.166604</c:v>
                </c:pt>
                <c:pt idx="13111">
                  <c:v>34.167025000000002</c:v>
                </c:pt>
                <c:pt idx="13112">
                  <c:v>34.167099</c:v>
                </c:pt>
                <c:pt idx="13113">
                  <c:v>34.167102</c:v>
                </c:pt>
                <c:pt idx="13114">
                  <c:v>34.167380000000001</c:v>
                </c:pt>
                <c:pt idx="13115">
                  <c:v>34.167611000000001</c:v>
                </c:pt>
                <c:pt idx="13116">
                  <c:v>34.167659</c:v>
                </c:pt>
                <c:pt idx="13117">
                  <c:v>34.167821000000004</c:v>
                </c:pt>
                <c:pt idx="13118">
                  <c:v>34.168570000000003</c:v>
                </c:pt>
                <c:pt idx="13119">
                  <c:v>34.168660000000003</c:v>
                </c:pt>
                <c:pt idx="13120">
                  <c:v>34.168669999999999</c:v>
                </c:pt>
                <c:pt idx="13121">
                  <c:v>34.169035000000001</c:v>
                </c:pt>
                <c:pt idx="13122">
                  <c:v>34.16939</c:v>
                </c:pt>
                <c:pt idx="13123">
                  <c:v>34.170676</c:v>
                </c:pt>
                <c:pt idx="13124">
                  <c:v>34.170808000000001</c:v>
                </c:pt>
                <c:pt idx="13125">
                  <c:v>34.171056999999998</c:v>
                </c:pt>
                <c:pt idx="13126">
                  <c:v>34.171610000000001</c:v>
                </c:pt>
                <c:pt idx="13127">
                  <c:v>34.171760000000013</c:v>
                </c:pt>
                <c:pt idx="13128">
                  <c:v>34.171802</c:v>
                </c:pt>
                <c:pt idx="13129">
                  <c:v>34.172766000000003</c:v>
                </c:pt>
                <c:pt idx="13130">
                  <c:v>34.173990000000003</c:v>
                </c:pt>
                <c:pt idx="13131">
                  <c:v>34.174230000000001</c:v>
                </c:pt>
                <c:pt idx="13132">
                  <c:v>34.174469999999999</c:v>
                </c:pt>
                <c:pt idx="13133">
                  <c:v>34.174889999999998</c:v>
                </c:pt>
                <c:pt idx="13134">
                  <c:v>34.175020000000011</c:v>
                </c:pt>
                <c:pt idx="13135">
                  <c:v>34.175273000000011</c:v>
                </c:pt>
                <c:pt idx="13136">
                  <c:v>34.175640000000001</c:v>
                </c:pt>
                <c:pt idx="13137">
                  <c:v>34.175956000000014</c:v>
                </c:pt>
                <c:pt idx="13138">
                  <c:v>34.176400000000001</c:v>
                </c:pt>
                <c:pt idx="13139">
                  <c:v>34.177185000000001</c:v>
                </c:pt>
                <c:pt idx="13140">
                  <c:v>34.177466000000003</c:v>
                </c:pt>
                <c:pt idx="13141">
                  <c:v>34.177466000000003</c:v>
                </c:pt>
                <c:pt idx="13142">
                  <c:v>34.177466000000003</c:v>
                </c:pt>
                <c:pt idx="13143">
                  <c:v>34.177466000000003</c:v>
                </c:pt>
                <c:pt idx="13144">
                  <c:v>34.177909999999997</c:v>
                </c:pt>
                <c:pt idx="13145">
                  <c:v>34.17792</c:v>
                </c:pt>
                <c:pt idx="13146">
                  <c:v>34.178558000000002</c:v>
                </c:pt>
                <c:pt idx="13147">
                  <c:v>34.178917000000013</c:v>
                </c:pt>
                <c:pt idx="13148">
                  <c:v>34.178963000000003</c:v>
                </c:pt>
                <c:pt idx="13149">
                  <c:v>34.179057</c:v>
                </c:pt>
                <c:pt idx="13150">
                  <c:v>34.179304999999999</c:v>
                </c:pt>
                <c:pt idx="13151">
                  <c:v>34.179408000000002</c:v>
                </c:pt>
                <c:pt idx="13152">
                  <c:v>34.179731000000011</c:v>
                </c:pt>
                <c:pt idx="13153">
                  <c:v>34.179811000000001</c:v>
                </c:pt>
                <c:pt idx="13154">
                  <c:v>34.180117000000003</c:v>
                </c:pt>
                <c:pt idx="13155">
                  <c:v>34.180320000000002</c:v>
                </c:pt>
                <c:pt idx="13156">
                  <c:v>34.180833</c:v>
                </c:pt>
                <c:pt idx="13157">
                  <c:v>34.180833</c:v>
                </c:pt>
                <c:pt idx="13158">
                  <c:v>34.181331999999998</c:v>
                </c:pt>
                <c:pt idx="13159">
                  <c:v>34.181551000000013</c:v>
                </c:pt>
                <c:pt idx="13160">
                  <c:v>34.181674999999998</c:v>
                </c:pt>
                <c:pt idx="13161">
                  <c:v>34.181674999999998</c:v>
                </c:pt>
                <c:pt idx="13162">
                  <c:v>34.181890000000003</c:v>
                </c:pt>
                <c:pt idx="13163">
                  <c:v>34.181907000000002</c:v>
                </c:pt>
                <c:pt idx="13164">
                  <c:v>34.182033000000011</c:v>
                </c:pt>
                <c:pt idx="13165">
                  <c:v>34.182290000000002</c:v>
                </c:pt>
                <c:pt idx="13166">
                  <c:v>34.182640000000013</c:v>
                </c:pt>
                <c:pt idx="13167">
                  <c:v>34.183480000000003</c:v>
                </c:pt>
                <c:pt idx="13168">
                  <c:v>34.183999999999997</c:v>
                </c:pt>
                <c:pt idx="13169">
                  <c:v>34.184010000000001</c:v>
                </c:pt>
                <c:pt idx="13170">
                  <c:v>34.184302000000002</c:v>
                </c:pt>
                <c:pt idx="13171">
                  <c:v>34.184310000000011</c:v>
                </c:pt>
                <c:pt idx="13172">
                  <c:v>34.184576999999997</c:v>
                </c:pt>
                <c:pt idx="13173">
                  <c:v>34.184987999999997</c:v>
                </c:pt>
                <c:pt idx="13174">
                  <c:v>34.185284000000003</c:v>
                </c:pt>
                <c:pt idx="13175">
                  <c:v>34.185389999999998</c:v>
                </c:pt>
                <c:pt idx="13176">
                  <c:v>34.186966000000012</c:v>
                </c:pt>
                <c:pt idx="13177">
                  <c:v>34.186999999999998</c:v>
                </c:pt>
                <c:pt idx="13178">
                  <c:v>34.187151</c:v>
                </c:pt>
                <c:pt idx="13179">
                  <c:v>34.187894</c:v>
                </c:pt>
                <c:pt idx="13180">
                  <c:v>34.188387000000013</c:v>
                </c:pt>
                <c:pt idx="13181">
                  <c:v>34.188402000000011</c:v>
                </c:pt>
                <c:pt idx="13182">
                  <c:v>34.189250000000001</c:v>
                </c:pt>
                <c:pt idx="13183">
                  <c:v>34.189632000000003</c:v>
                </c:pt>
                <c:pt idx="13184">
                  <c:v>34.190464000000013</c:v>
                </c:pt>
                <c:pt idx="13185">
                  <c:v>34.190657999999999</c:v>
                </c:pt>
                <c:pt idx="13186">
                  <c:v>34.191068000000001</c:v>
                </c:pt>
                <c:pt idx="13187">
                  <c:v>34.191107000000002</c:v>
                </c:pt>
                <c:pt idx="13188">
                  <c:v>34.191221000000013</c:v>
                </c:pt>
                <c:pt idx="13189">
                  <c:v>34.191330000000001</c:v>
                </c:pt>
                <c:pt idx="13190">
                  <c:v>34.191926000000002</c:v>
                </c:pt>
                <c:pt idx="13191">
                  <c:v>34.192028000000001</c:v>
                </c:pt>
                <c:pt idx="13192">
                  <c:v>34.192094000000012</c:v>
                </c:pt>
                <c:pt idx="13193">
                  <c:v>34.19211</c:v>
                </c:pt>
                <c:pt idx="13194">
                  <c:v>34.192140000000002</c:v>
                </c:pt>
                <c:pt idx="13195">
                  <c:v>34.193121000000012</c:v>
                </c:pt>
                <c:pt idx="13196">
                  <c:v>34.193209000000003</c:v>
                </c:pt>
                <c:pt idx="13197">
                  <c:v>34.193309999999997</c:v>
                </c:pt>
                <c:pt idx="13198">
                  <c:v>34.193629999999999</c:v>
                </c:pt>
                <c:pt idx="13199">
                  <c:v>34.193660000000001</c:v>
                </c:pt>
                <c:pt idx="13200">
                  <c:v>34.194364999999998</c:v>
                </c:pt>
                <c:pt idx="13201">
                  <c:v>34.194389999999999</c:v>
                </c:pt>
                <c:pt idx="13202">
                  <c:v>34.194400000000002</c:v>
                </c:pt>
                <c:pt idx="13203">
                  <c:v>34.194419000000003</c:v>
                </c:pt>
                <c:pt idx="13204">
                  <c:v>34.194670000000002</c:v>
                </c:pt>
                <c:pt idx="13205">
                  <c:v>34.195050000000002</c:v>
                </c:pt>
                <c:pt idx="13206">
                  <c:v>34.195067000000002</c:v>
                </c:pt>
                <c:pt idx="13207">
                  <c:v>34.196080000000002</c:v>
                </c:pt>
                <c:pt idx="13208">
                  <c:v>34.19614</c:v>
                </c:pt>
                <c:pt idx="13209">
                  <c:v>34.19632</c:v>
                </c:pt>
                <c:pt idx="13210">
                  <c:v>34.196398000000002</c:v>
                </c:pt>
                <c:pt idx="13211">
                  <c:v>34.196398000000002</c:v>
                </c:pt>
                <c:pt idx="13212">
                  <c:v>34.196398000000002</c:v>
                </c:pt>
                <c:pt idx="13213">
                  <c:v>34.196398000000002</c:v>
                </c:pt>
                <c:pt idx="13214">
                  <c:v>34.196398000000002</c:v>
                </c:pt>
                <c:pt idx="13215">
                  <c:v>34.196398000000002</c:v>
                </c:pt>
                <c:pt idx="13216">
                  <c:v>34.196398000000002</c:v>
                </c:pt>
                <c:pt idx="13217">
                  <c:v>34.196398000000002</c:v>
                </c:pt>
                <c:pt idx="13218">
                  <c:v>34.196398000000002</c:v>
                </c:pt>
                <c:pt idx="13219">
                  <c:v>34.196398000000002</c:v>
                </c:pt>
                <c:pt idx="13220">
                  <c:v>34.196398000000002</c:v>
                </c:pt>
                <c:pt idx="13221">
                  <c:v>34.196398000000002</c:v>
                </c:pt>
                <c:pt idx="13222">
                  <c:v>34.196398000000002</c:v>
                </c:pt>
                <c:pt idx="13223">
                  <c:v>34.196398000000002</c:v>
                </c:pt>
                <c:pt idx="13224">
                  <c:v>34.196398000000002</c:v>
                </c:pt>
                <c:pt idx="13225">
                  <c:v>34.196398000000002</c:v>
                </c:pt>
                <c:pt idx="13226">
                  <c:v>34.196398000000002</c:v>
                </c:pt>
                <c:pt idx="13227">
                  <c:v>34.196398000000002</c:v>
                </c:pt>
                <c:pt idx="13228">
                  <c:v>34.196398000000002</c:v>
                </c:pt>
                <c:pt idx="13229">
                  <c:v>34.196398000000002</c:v>
                </c:pt>
                <c:pt idx="13230">
                  <c:v>34.196398000000002</c:v>
                </c:pt>
                <c:pt idx="13231">
                  <c:v>34.196398000000002</c:v>
                </c:pt>
                <c:pt idx="13232">
                  <c:v>34.196398000000002</c:v>
                </c:pt>
                <c:pt idx="13233">
                  <c:v>34.196398000000002</c:v>
                </c:pt>
                <c:pt idx="13234">
                  <c:v>34.196398000000002</c:v>
                </c:pt>
                <c:pt idx="13235">
                  <c:v>34.196398000000002</c:v>
                </c:pt>
                <c:pt idx="13236">
                  <c:v>34.196398000000002</c:v>
                </c:pt>
                <c:pt idx="13237">
                  <c:v>34.196398000000002</c:v>
                </c:pt>
                <c:pt idx="13238">
                  <c:v>34.196398000000002</c:v>
                </c:pt>
                <c:pt idx="13239">
                  <c:v>34.196398000000002</c:v>
                </c:pt>
                <c:pt idx="13240">
                  <c:v>34.196398000000002</c:v>
                </c:pt>
                <c:pt idx="13241">
                  <c:v>34.196398000000002</c:v>
                </c:pt>
                <c:pt idx="13242">
                  <c:v>34.196398000000002</c:v>
                </c:pt>
                <c:pt idx="13243">
                  <c:v>34.196398000000002</c:v>
                </c:pt>
                <c:pt idx="13244">
                  <c:v>34.196398000000002</c:v>
                </c:pt>
                <c:pt idx="13245">
                  <c:v>34.196398000000002</c:v>
                </c:pt>
                <c:pt idx="13246">
                  <c:v>34.196398000000002</c:v>
                </c:pt>
                <c:pt idx="13247">
                  <c:v>34.196398000000002</c:v>
                </c:pt>
                <c:pt idx="13248">
                  <c:v>34.196398000000002</c:v>
                </c:pt>
                <c:pt idx="13249">
                  <c:v>34.196398000000002</c:v>
                </c:pt>
                <c:pt idx="13250">
                  <c:v>34.196398000000002</c:v>
                </c:pt>
                <c:pt idx="13251">
                  <c:v>34.196629999999999</c:v>
                </c:pt>
                <c:pt idx="13252">
                  <c:v>34.196649999999998</c:v>
                </c:pt>
                <c:pt idx="13253">
                  <c:v>34.196689999999997</c:v>
                </c:pt>
                <c:pt idx="13254">
                  <c:v>34.196910000000003</c:v>
                </c:pt>
                <c:pt idx="13255">
                  <c:v>34.197200000000002</c:v>
                </c:pt>
                <c:pt idx="13256">
                  <c:v>34.198155</c:v>
                </c:pt>
                <c:pt idx="13257">
                  <c:v>34.198360000000001</c:v>
                </c:pt>
                <c:pt idx="13258">
                  <c:v>34.198630000000001</c:v>
                </c:pt>
                <c:pt idx="13259">
                  <c:v>34.198880000000003</c:v>
                </c:pt>
                <c:pt idx="13260">
                  <c:v>34.199877000000001</c:v>
                </c:pt>
                <c:pt idx="13261">
                  <c:v>34.200270000000003</c:v>
                </c:pt>
                <c:pt idx="13262">
                  <c:v>34.200760000000002</c:v>
                </c:pt>
                <c:pt idx="13263">
                  <c:v>34.201620000000013</c:v>
                </c:pt>
                <c:pt idx="13264">
                  <c:v>34.201920000000001</c:v>
                </c:pt>
                <c:pt idx="13265">
                  <c:v>34.202587999999999</c:v>
                </c:pt>
                <c:pt idx="13266">
                  <c:v>34.202629999999999</c:v>
                </c:pt>
                <c:pt idx="13267">
                  <c:v>34.202868000000002</c:v>
                </c:pt>
                <c:pt idx="13268">
                  <c:v>34.203510000000001</c:v>
                </c:pt>
                <c:pt idx="13269">
                  <c:v>34.203813000000011</c:v>
                </c:pt>
                <c:pt idx="13270">
                  <c:v>34.203880000000012</c:v>
                </c:pt>
                <c:pt idx="13271">
                  <c:v>34.204889999999999</c:v>
                </c:pt>
                <c:pt idx="13272">
                  <c:v>34.204913000000012</c:v>
                </c:pt>
                <c:pt idx="13273">
                  <c:v>34.205010000000001</c:v>
                </c:pt>
                <c:pt idx="13274">
                  <c:v>34.205480000000001</c:v>
                </c:pt>
                <c:pt idx="13275">
                  <c:v>34.205481000000013</c:v>
                </c:pt>
                <c:pt idx="13276">
                  <c:v>34.205750000000002</c:v>
                </c:pt>
                <c:pt idx="13277">
                  <c:v>34.205751000000006</c:v>
                </c:pt>
                <c:pt idx="13278">
                  <c:v>34.207050000000002</c:v>
                </c:pt>
                <c:pt idx="13279">
                  <c:v>34.207050000000002</c:v>
                </c:pt>
                <c:pt idx="13280">
                  <c:v>34.207174999999999</c:v>
                </c:pt>
                <c:pt idx="13281">
                  <c:v>34.207397</c:v>
                </c:pt>
                <c:pt idx="13282">
                  <c:v>34.207620000000013</c:v>
                </c:pt>
                <c:pt idx="13283">
                  <c:v>34.207642</c:v>
                </c:pt>
                <c:pt idx="13284">
                  <c:v>34.208147000000011</c:v>
                </c:pt>
                <c:pt idx="13285">
                  <c:v>34.208420000000011</c:v>
                </c:pt>
                <c:pt idx="13286">
                  <c:v>34.209220000000002</c:v>
                </c:pt>
                <c:pt idx="13287">
                  <c:v>34.209310000000002</c:v>
                </c:pt>
                <c:pt idx="13288">
                  <c:v>34.209964000000006</c:v>
                </c:pt>
                <c:pt idx="13289">
                  <c:v>34.209964000000006</c:v>
                </c:pt>
                <c:pt idx="13290">
                  <c:v>34.209964000000006</c:v>
                </c:pt>
                <c:pt idx="13291">
                  <c:v>34.209964000000006</c:v>
                </c:pt>
                <c:pt idx="13292">
                  <c:v>34.209964000000006</c:v>
                </c:pt>
                <c:pt idx="13293">
                  <c:v>34.209964000000006</c:v>
                </c:pt>
                <c:pt idx="13294">
                  <c:v>34.209964000000006</c:v>
                </c:pt>
                <c:pt idx="13295">
                  <c:v>34.209964000000006</c:v>
                </c:pt>
                <c:pt idx="13296">
                  <c:v>34.209964000000006</c:v>
                </c:pt>
                <c:pt idx="13297">
                  <c:v>34.209964000000006</c:v>
                </c:pt>
                <c:pt idx="13298">
                  <c:v>34.209964000000006</c:v>
                </c:pt>
                <c:pt idx="13299">
                  <c:v>34.210203</c:v>
                </c:pt>
                <c:pt idx="13300">
                  <c:v>34.210261000000003</c:v>
                </c:pt>
                <c:pt idx="13301">
                  <c:v>34.211305000000003</c:v>
                </c:pt>
                <c:pt idx="13302">
                  <c:v>34.211649999999999</c:v>
                </c:pt>
                <c:pt idx="13303">
                  <c:v>34.211999000000013</c:v>
                </c:pt>
                <c:pt idx="13304">
                  <c:v>34.211999000000013</c:v>
                </c:pt>
                <c:pt idx="13305">
                  <c:v>34.211999000000013</c:v>
                </c:pt>
                <c:pt idx="13306">
                  <c:v>34.211999000000013</c:v>
                </c:pt>
                <c:pt idx="13307">
                  <c:v>34.211999000000013</c:v>
                </c:pt>
                <c:pt idx="13308">
                  <c:v>34.211999000000013</c:v>
                </c:pt>
                <c:pt idx="13309">
                  <c:v>34.211999000000013</c:v>
                </c:pt>
                <c:pt idx="13310">
                  <c:v>34.211999000000013</c:v>
                </c:pt>
                <c:pt idx="13311">
                  <c:v>34.211999000000013</c:v>
                </c:pt>
                <c:pt idx="13312">
                  <c:v>34.211999000000013</c:v>
                </c:pt>
                <c:pt idx="13313">
                  <c:v>34.211999000000013</c:v>
                </c:pt>
                <c:pt idx="13314">
                  <c:v>34.213299999999997</c:v>
                </c:pt>
                <c:pt idx="13315">
                  <c:v>34.213334000000003</c:v>
                </c:pt>
                <c:pt idx="13316">
                  <c:v>34.213774000000001</c:v>
                </c:pt>
                <c:pt idx="13317">
                  <c:v>34.213920000000002</c:v>
                </c:pt>
                <c:pt idx="13318">
                  <c:v>34.214019999999998</c:v>
                </c:pt>
                <c:pt idx="13319">
                  <c:v>34.214218000000002</c:v>
                </c:pt>
                <c:pt idx="13320">
                  <c:v>34.214709999999997</c:v>
                </c:pt>
                <c:pt idx="13321">
                  <c:v>34.214762999999998</c:v>
                </c:pt>
                <c:pt idx="13322">
                  <c:v>34.2151</c:v>
                </c:pt>
                <c:pt idx="13323">
                  <c:v>34.215200000000003</c:v>
                </c:pt>
                <c:pt idx="13324">
                  <c:v>34.215541999999999</c:v>
                </c:pt>
                <c:pt idx="13325">
                  <c:v>34.215760000000003</c:v>
                </c:pt>
                <c:pt idx="13326">
                  <c:v>34.216106000000003</c:v>
                </c:pt>
                <c:pt idx="13327">
                  <c:v>34.216298000000002</c:v>
                </c:pt>
                <c:pt idx="13328">
                  <c:v>34.216800000000013</c:v>
                </c:pt>
                <c:pt idx="13329">
                  <c:v>34.217300000000002</c:v>
                </c:pt>
                <c:pt idx="13330">
                  <c:v>34.217303000000001</c:v>
                </c:pt>
                <c:pt idx="13331">
                  <c:v>34.217325000000002</c:v>
                </c:pt>
                <c:pt idx="13332">
                  <c:v>34.217513000000011</c:v>
                </c:pt>
                <c:pt idx="13333">
                  <c:v>34.217578000000003</c:v>
                </c:pt>
                <c:pt idx="13334">
                  <c:v>34.217729000000013</c:v>
                </c:pt>
                <c:pt idx="13335">
                  <c:v>34.21895</c:v>
                </c:pt>
                <c:pt idx="13336">
                  <c:v>34.218954000000011</c:v>
                </c:pt>
                <c:pt idx="13337">
                  <c:v>34.220046000000011</c:v>
                </c:pt>
                <c:pt idx="13338">
                  <c:v>34.220054000000012</c:v>
                </c:pt>
                <c:pt idx="13339">
                  <c:v>34.220612000000003</c:v>
                </c:pt>
                <c:pt idx="13340">
                  <c:v>34.221541000000002</c:v>
                </c:pt>
                <c:pt idx="13341">
                  <c:v>34.221753</c:v>
                </c:pt>
                <c:pt idx="13342">
                  <c:v>34.221910000000001</c:v>
                </c:pt>
                <c:pt idx="13343">
                  <c:v>34.222045000000001</c:v>
                </c:pt>
                <c:pt idx="13344">
                  <c:v>34.222045000000001</c:v>
                </c:pt>
                <c:pt idx="13345">
                  <c:v>34.222045000000001</c:v>
                </c:pt>
                <c:pt idx="13346">
                  <c:v>34.222045000000001</c:v>
                </c:pt>
                <c:pt idx="13347">
                  <c:v>34.222045000000001</c:v>
                </c:pt>
                <c:pt idx="13348">
                  <c:v>34.222225000000002</c:v>
                </c:pt>
                <c:pt idx="13349">
                  <c:v>34.223624999999998</c:v>
                </c:pt>
                <c:pt idx="13350">
                  <c:v>34.225143000000003</c:v>
                </c:pt>
                <c:pt idx="13351">
                  <c:v>34.225143000000003</c:v>
                </c:pt>
                <c:pt idx="13352">
                  <c:v>34.225143000000003</c:v>
                </c:pt>
                <c:pt idx="13353">
                  <c:v>34.226594000000013</c:v>
                </c:pt>
                <c:pt idx="13354">
                  <c:v>34.227049999999998</c:v>
                </c:pt>
                <c:pt idx="13355">
                  <c:v>34.227220000000003</c:v>
                </c:pt>
                <c:pt idx="13356">
                  <c:v>34.227629999999998</c:v>
                </c:pt>
                <c:pt idx="13357">
                  <c:v>34.228541999999997</c:v>
                </c:pt>
                <c:pt idx="13358">
                  <c:v>34.22889</c:v>
                </c:pt>
                <c:pt idx="13359">
                  <c:v>34.229117000000002</c:v>
                </c:pt>
                <c:pt idx="13360">
                  <c:v>34.229300000000002</c:v>
                </c:pt>
                <c:pt idx="13361">
                  <c:v>34.231082000000001</c:v>
                </c:pt>
                <c:pt idx="13362">
                  <c:v>34.232430000000001</c:v>
                </c:pt>
                <c:pt idx="13363">
                  <c:v>34.232617000000012</c:v>
                </c:pt>
                <c:pt idx="13364">
                  <c:v>34.233229999999999</c:v>
                </c:pt>
                <c:pt idx="13365">
                  <c:v>34.233370000000001</c:v>
                </c:pt>
                <c:pt idx="13366">
                  <c:v>34.233751000000012</c:v>
                </c:pt>
                <c:pt idx="13367">
                  <c:v>34.233840000000001</c:v>
                </c:pt>
                <c:pt idx="13368">
                  <c:v>34.233902</c:v>
                </c:pt>
                <c:pt idx="13369">
                  <c:v>34.23424</c:v>
                </c:pt>
                <c:pt idx="13370">
                  <c:v>34.234886000000003</c:v>
                </c:pt>
                <c:pt idx="13371">
                  <c:v>34.234991000000001</c:v>
                </c:pt>
                <c:pt idx="13372">
                  <c:v>34.235781000000003</c:v>
                </c:pt>
                <c:pt idx="13373">
                  <c:v>34.236289999999997</c:v>
                </c:pt>
                <c:pt idx="13374">
                  <c:v>34.236594000000011</c:v>
                </c:pt>
                <c:pt idx="13375">
                  <c:v>34.23668</c:v>
                </c:pt>
                <c:pt idx="13376">
                  <c:v>34.236800000000002</c:v>
                </c:pt>
                <c:pt idx="13377">
                  <c:v>34.238534999999999</c:v>
                </c:pt>
                <c:pt idx="13378">
                  <c:v>34.238571999999998</c:v>
                </c:pt>
                <c:pt idx="13379">
                  <c:v>34.238689999999998</c:v>
                </c:pt>
                <c:pt idx="13380">
                  <c:v>34.239750000000001</c:v>
                </c:pt>
                <c:pt idx="13381">
                  <c:v>34.240404000000012</c:v>
                </c:pt>
                <c:pt idx="13382">
                  <c:v>34.240563000000002</c:v>
                </c:pt>
                <c:pt idx="13383">
                  <c:v>34.240600000000001</c:v>
                </c:pt>
                <c:pt idx="13384">
                  <c:v>34.240917000000003</c:v>
                </c:pt>
                <c:pt idx="13385">
                  <c:v>34.240917000000003</c:v>
                </c:pt>
                <c:pt idx="13386">
                  <c:v>34.240917000000003</c:v>
                </c:pt>
                <c:pt idx="13387">
                  <c:v>34.240917000000003</c:v>
                </c:pt>
                <c:pt idx="13388">
                  <c:v>34.241261000000002</c:v>
                </c:pt>
                <c:pt idx="13389">
                  <c:v>34.241759000000002</c:v>
                </c:pt>
                <c:pt idx="13390">
                  <c:v>34.242184000000002</c:v>
                </c:pt>
                <c:pt idx="13391">
                  <c:v>34.242482000000003</c:v>
                </c:pt>
                <c:pt idx="13392">
                  <c:v>34.242809999999999</c:v>
                </c:pt>
                <c:pt idx="13393">
                  <c:v>34.243088999999998</c:v>
                </c:pt>
                <c:pt idx="13394">
                  <c:v>34.243088999999998</c:v>
                </c:pt>
                <c:pt idx="13395">
                  <c:v>34.243110000000001</c:v>
                </c:pt>
                <c:pt idx="13396">
                  <c:v>34.244070000000001</c:v>
                </c:pt>
                <c:pt idx="13397">
                  <c:v>34.244316000000012</c:v>
                </c:pt>
                <c:pt idx="13398">
                  <c:v>34.244316000000012</c:v>
                </c:pt>
                <c:pt idx="13399">
                  <c:v>34.245150000000002</c:v>
                </c:pt>
                <c:pt idx="13400">
                  <c:v>34.245520000000013</c:v>
                </c:pt>
                <c:pt idx="13401">
                  <c:v>34.246484000000002</c:v>
                </c:pt>
                <c:pt idx="13402">
                  <c:v>34.246988000000002</c:v>
                </c:pt>
                <c:pt idx="13403">
                  <c:v>34.247050000000002</c:v>
                </c:pt>
                <c:pt idx="13404">
                  <c:v>34.247214</c:v>
                </c:pt>
                <c:pt idx="13405">
                  <c:v>34.248189000000011</c:v>
                </c:pt>
                <c:pt idx="13406">
                  <c:v>34.248745</c:v>
                </c:pt>
                <c:pt idx="13407">
                  <c:v>34.248874999999998</c:v>
                </c:pt>
                <c:pt idx="13408">
                  <c:v>34.249760000000002</c:v>
                </c:pt>
                <c:pt idx="13409">
                  <c:v>34.250529999999998</c:v>
                </c:pt>
                <c:pt idx="13410">
                  <c:v>34.250656000000014</c:v>
                </c:pt>
                <c:pt idx="13411">
                  <c:v>34.250780000000013</c:v>
                </c:pt>
                <c:pt idx="13412">
                  <c:v>34.250909999999998</c:v>
                </c:pt>
                <c:pt idx="13413">
                  <c:v>34.251219000000013</c:v>
                </c:pt>
                <c:pt idx="13414">
                  <c:v>34.251533000000002</c:v>
                </c:pt>
                <c:pt idx="13415">
                  <c:v>34.251559999999998</c:v>
                </c:pt>
                <c:pt idx="13416">
                  <c:v>34.251848000000003</c:v>
                </c:pt>
                <c:pt idx="13417">
                  <c:v>34.251848000000003</c:v>
                </c:pt>
                <c:pt idx="13418">
                  <c:v>34.251848000000003</c:v>
                </c:pt>
                <c:pt idx="13419">
                  <c:v>34.252297000000013</c:v>
                </c:pt>
                <c:pt idx="13420">
                  <c:v>34.252540000000003</c:v>
                </c:pt>
                <c:pt idx="13421">
                  <c:v>34.252800000000001</c:v>
                </c:pt>
                <c:pt idx="13422">
                  <c:v>34.253950000000003</c:v>
                </c:pt>
                <c:pt idx="13423">
                  <c:v>34.254446999999999</c:v>
                </c:pt>
                <c:pt idx="13424">
                  <c:v>34.254446999999999</c:v>
                </c:pt>
                <c:pt idx="13425">
                  <c:v>34.254446999999999</c:v>
                </c:pt>
                <c:pt idx="13426">
                  <c:v>34.254446999999999</c:v>
                </c:pt>
                <c:pt idx="13427">
                  <c:v>34.254663000000001</c:v>
                </c:pt>
                <c:pt idx="13428">
                  <c:v>34.256010000000003</c:v>
                </c:pt>
                <c:pt idx="13429">
                  <c:v>34.256100000000011</c:v>
                </c:pt>
                <c:pt idx="13430">
                  <c:v>34.256450000000001</c:v>
                </c:pt>
                <c:pt idx="13431">
                  <c:v>34.256659999999997</c:v>
                </c:pt>
                <c:pt idx="13432">
                  <c:v>34.257219999999997</c:v>
                </c:pt>
                <c:pt idx="13433">
                  <c:v>34.257330000000003</c:v>
                </c:pt>
                <c:pt idx="13434">
                  <c:v>34.258134000000013</c:v>
                </c:pt>
                <c:pt idx="13435">
                  <c:v>34.259360000000001</c:v>
                </c:pt>
                <c:pt idx="13436">
                  <c:v>34.263594000000012</c:v>
                </c:pt>
                <c:pt idx="13437">
                  <c:v>34.263676000000011</c:v>
                </c:pt>
                <c:pt idx="13438">
                  <c:v>34.263676000000011</c:v>
                </c:pt>
                <c:pt idx="13439">
                  <c:v>34.263860000000001</c:v>
                </c:pt>
                <c:pt idx="13440">
                  <c:v>34.264369000000002</c:v>
                </c:pt>
                <c:pt idx="13441">
                  <c:v>34.265321</c:v>
                </c:pt>
                <c:pt idx="13442">
                  <c:v>34.265945000000002</c:v>
                </c:pt>
                <c:pt idx="13443">
                  <c:v>34.266063000000003</c:v>
                </c:pt>
                <c:pt idx="13444">
                  <c:v>34.267301000000003</c:v>
                </c:pt>
                <c:pt idx="13445">
                  <c:v>34.268731000000002</c:v>
                </c:pt>
                <c:pt idx="13446">
                  <c:v>34.268731000000002</c:v>
                </c:pt>
                <c:pt idx="13447">
                  <c:v>34.270932000000002</c:v>
                </c:pt>
                <c:pt idx="13448">
                  <c:v>34.271090000000001</c:v>
                </c:pt>
                <c:pt idx="13449">
                  <c:v>34.271191999999999</c:v>
                </c:pt>
                <c:pt idx="13450">
                  <c:v>34.271226000000013</c:v>
                </c:pt>
                <c:pt idx="13451">
                  <c:v>34.271820000000012</c:v>
                </c:pt>
                <c:pt idx="13452">
                  <c:v>34.273310000000002</c:v>
                </c:pt>
                <c:pt idx="13453">
                  <c:v>34.273773000000013</c:v>
                </c:pt>
                <c:pt idx="13454">
                  <c:v>34.273877000000013</c:v>
                </c:pt>
                <c:pt idx="13455">
                  <c:v>34.273899</c:v>
                </c:pt>
                <c:pt idx="13456">
                  <c:v>34.273940000000003</c:v>
                </c:pt>
                <c:pt idx="13457">
                  <c:v>34.274189999999997</c:v>
                </c:pt>
                <c:pt idx="13458">
                  <c:v>34.274450000000002</c:v>
                </c:pt>
                <c:pt idx="13459">
                  <c:v>34.274749999999997</c:v>
                </c:pt>
                <c:pt idx="13460">
                  <c:v>34.274940000000001</c:v>
                </c:pt>
                <c:pt idx="13461">
                  <c:v>34.275200000000012</c:v>
                </c:pt>
                <c:pt idx="13462">
                  <c:v>34.275889999999997</c:v>
                </c:pt>
                <c:pt idx="13463">
                  <c:v>34.276260000000001</c:v>
                </c:pt>
                <c:pt idx="13464">
                  <c:v>34.276850000000003</c:v>
                </c:pt>
                <c:pt idx="13465">
                  <c:v>34.277569999999997</c:v>
                </c:pt>
                <c:pt idx="13466">
                  <c:v>34.277617999999997</c:v>
                </c:pt>
                <c:pt idx="13467">
                  <c:v>34.277695000000001</c:v>
                </c:pt>
                <c:pt idx="13468">
                  <c:v>34.277695000000001</c:v>
                </c:pt>
                <c:pt idx="13469">
                  <c:v>34.278713000000003</c:v>
                </c:pt>
                <c:pt idx="13470">
                  <c:v>34.278894999999999</c:v>
                </c:pt>
                <c:pt idx="13471">
                  <c:v>34.278933000000002</c:v>
                </c:pt>
                <c:pt idx="13472">
                  <c:v>34.278944000000003</c:v>
                </c:pt>
                <c:pt idx="13473">
                  <c:v>34.279110000000003</c:v>
                </c:pt>
                <c:pt idx="13474">
                  <c:v>34.279204999999997</c:v>
                </c:pt>
                <c:pt idx="13475">
                  <c:v>34.279243000000001</c:v>
                </c:pt>
                <c:pt idx="13476">
                  <c:v>34.279394000000003</c:v>
                </c:pt>
                <c:pt idx="13477">
                  <c:v>34.279449999999997</c:v>
                </c:pt>
                <c:pt idx="13478">
                  <c:v>34.279531000000013</c:v>
                </c:pt>
                <c:pt idx="13479">
                  <c:v>34.279710000000001</c:v>
                </c:pt>
                <c:pt idx="13480">
                  <c:v>34.279849000000013</c:v>
                </c:pt>
                <c:pt idx="13481">
                  <c:v>34.280388000000002</c:v>
                </c:pt>
                <c:pt idx="13482">
                  <c:v>34.283749999999998</c:v>
                </c:pt>
                <c:pt idx="13483">
                  <c:v>34.284044999999999</c:v>
                </c:pt>
                <c:pt idx="13484">
                  <c:v>34.285576000000013</c:v>
                </c:pt>
                <c:pt idx="13485">
                  <c:v>34.287706</c:v>
                </c:pt>
                <c:pt idx="13486">
                  <c:v>34.288063000000001</c:v>
                </c:pt>
                <c:pt idx="13487">
                  <c:v>34.288069999999998</c:v>
                </c:pt>
                <c:pt idx="13488">
                  <c:v>34.288513000000002</c:v>
                </c:pt>
                <c:pt idx="13489">
                  <c:v>34.288735000000003</c:v>
                </c:pt>
                <c:pt idx="13490">
                  <c:v>34.288960000000003</c:v>
                </c:pt>
                <c:pt idx="13491">
                  <c:v>34.288964</c:v>
                </c:pt>
                <c:pt idx="13492">
                  <c:v>34.289164</c:v>
                </c:pt>
                <c:pt idx="13493">
                  <c:v>34.289729999999999</c:v>
                </c:pt>
                <c:pt idx="13494">
                  <c:v>34.289729999999999</c:v>
                </c:pt>
                <c:pt idx="13495">
                  <c:v>34.289729999999999</c:v>
                </c:pt>
                <c:pt idx="13496">
                  <c:v>34.289760000000001</c:v>
                </c:pt>
                <c:pt idx="13497">
                  <c:v>34.290529999999997</c:v>
                </c:pt>
                <c:pt idx="13498">
                  <c:v>34.290604999999999</c:v>
                </c:pt>
                <c:pt idx="13499">
                  <c:v>34.291122000000001</c:v>
                </c:pt>
                <c:pt idx="13500">
                  <c:v>34.291544999999999</c:v>
                </c:pt>
                <c:pt idx="13501">
                  <c:v>34.291720000000012</c:v>
                </c:pt>
                <c:pt idx="13502">
                  <c:v>34.29175</c:v>
                </c:pt>
                <c:pt idx="13503">
                  <c:v>34.291853000000003</c:v>
                </c:pt>
                <c:pt idx="13504">
                  <c:v>34.295043</c:v>
                </c:pt>
                <c:pt idx="13505">
                  <c:v>34.295724999999997</c:v>
                </c:pt>
                <c:pt idx="13506">
                  <c:v>34.296820000000011</c:v>
                </c:pt>
                <c:pt idx="13507">
                  <c:v>34.297421</c:v>
                </c:pt>
                <c:pt idx="13508">
                  <c:v>34.300249999999998</c:v>
                </c:pt>
                <c:pt idx="13509">
                  <c:v>34.302334999999999</c:v>
                </c:pt>
                <c:pt idx="13510">
                  <c:v>34.303018000000002</c:v>
                </c:pt>
                <c:pt idx="13511">
                  <c:v>34.306877999999998</c:v>
                </c:pt>
                <c:pt idx="13512">
                  <c:v>34.307406999999998</c:v>
                </c:pt>
                <c:pt idx="13513">
                  <c:v>34.307879999999997</c:v>
                </c:pt>
                <c:pt idx="13514">
                  <c:v>34.309950000000001</c:v>
                </c:pt>
                <c:pt idx="13515">
                  <c:v>34.312303999999997</c:v>
                </c:pt>
                <c:pt idx="13516">
                  <c:v>34.312540000000013</c:v>
                </c:pt>
                <c:pt idx="13517">
                  <c:v>34.312646999999998</c:v>
                </c:pt>
                <c:pt idx="13518">
                  <c:v>34.313580000000002</c:v>
                </c:pt>
                <c:pt idx="13519">
                  <c:v>34.315176000000001</c:v>
                </c:pt>
                <c:pt idx="13520">
                  <c:v>34.315182</c:v>
                </c:pt>
                <c:pt idx="13521">
                  <c:v>34.316378</c:v>
                </c:pt>
                <c:pt idx="13522">
                  <c:v>34.317586999999989</c:v>
                </c:pt>
                <c:pt idx="13523">
                  <c:v>34.321463999999999</c:v>
                </c:pt>
                <c:pt idx="13524">
                  <c:v>34.32161</c:v>
                </c:pt>
                <c:pt idx="13525">
                  <c:v>34.322929999999999</c:v>
                </c:pt>
                <c:pt idx="13526">
                  <c:v>34.327689999999997</c:v>
                </c:pt>
                <c:pt idx="13527">
                  <c:v>34.327910000000003</c:v>
                </c:pt>
                <c:pt idx="13528">
                  <c:v>34.329561000000012</c:v>
                </c:pt>
                <c:pt idx="13529">
                  <c:v>34.333329999999997</c:v>
                </c:pt>
                <c:pt idx="13530">
                  <c:v>34.337820000000001</c:v>
                </c:pt>
                <c:pt idx="13531">
                  <c:v>34.340134000000013</c:v>
                </c:pt>
                <c:pt idx="13532">
                  <c:v>34.340513000000001</c:v>
                </c:pt>
                <c:pt idx="13533">
                  <c:v>34.342298</c:v>
                </c:pt>
                <c:pt idx="13534">
                  <c:v>34.342298</c:v>
                </c:pt>
                <c:pt idx="13535">
                  <c:v>34.343411000000003</c:v>
                </c:pt>
                <c:pt idx="13536">
                  <c:v>34.344589999999997</c:v>
                </c:pt>
                <c:pt idx="13537">
                  <c:v>34.344985999999999</c:v>
                </c:pt>
                <c:pt idx="13538">
                  <c:v>34.348241999999999</c:v>
                </c:pt>
                <c:pt idx="13539">
                  <c:v>34.348731999999998</c:v>
                </c:pt>
                <c:pt idx="13540">
                  <c:v>34.351573000000002</c:v>
                </c:pt>
                <c:pt idx="13541">
                  <c:v>34.352471000000001</c:v>
                </c:pt>
                <c:pt idx="13542">
                  <c:v>34.353971000000001</c:v>
                </c:pt>
                <c:pt idx="13543">
                  <c:v>34.354899999999986</c:v>
                </c:pt>
                <c:pt idx="13544">
                  <c:v>34.356839999999998</c:v>
                </c:pt>
                <c:pt idx="13545">
                  <c:v>34.357303999999999</c:v>
                </c:pt>
                <c:pt idx="13546">
                  <c:v>34.357550000000003</c:v>
                </c:pt>
                <c:pt idx="13547">
                  <c:v>34.357550000000003</c:v>
                </c:pt>
                <c:pt idx="13548">
                  <c:v>34.357550000000003</c:v>
                </c:pt>
                <c:pt idx="13549">
                  <c:v>34.358741000000002</c:v>
                </c:pt>
                <c:pt idx="13550">
                  <c:v>34.358741000000002</c:v>
                </c:pt>
                <c:pt idx="13551">
                  <c:v>34.358741000000002</c:v>
                </c:pt>
                <c:pt idx="13552">
                  <c:v>34.358741000000002</c:v>
                </c:pt>
                <c:pt idx="13553">
                  <c:v>34.358741000000002</c:v>
                </c:pt>
                <c:pt idx="13554">
                  <c:v>34.360374</c:v>
                </c:pt>
                <c:pt idx="13555">
                  <c:v>34.361867999999987</c:v>
                </c:pt>
                <c:pt idx="13556">
                  <c:v>34.362602000000003</c:v>
                </c:pt>
                <c:pt idx="13557">
                  <c:v>34.364649999999997</c:v>
                </c:pt>
                <c:pt idx="13558">
                  <c:v>34.364800000000002</c:v>
                </c:pt>
                <c:pt idx="13559">
                  <c:v>34.365205000000003</c:v>
                </c:pt>
                <c:pt idx="13560">
                  <c:v>34.368387000000013</c:v>
                </c:pt>
                <c:pt idx="13561">
                  <c:v>34.371193000000012</c:v>
                </c:pt>
                <c:pt idx="13562">
                  <c:v>34.373640000000002</c:v>
                </c:pt>
                <c:pt idx="13563">
                  <c:v>34.377895000000002</c:v>
                </c:pt>
                <c:pt idx="13564">
                  <c:v>34.378990000000002</c:v>
                </c:pt>
                <c:pt idx="13565">
                  <c:v>34.381360000000001</c:v>
                </c:pt>
                <c:pt idx="13566">
                  <c:v>34.385920000000013</c:v>
                </c:pt>
                <c:pt idx="13567">
                  <c:v>34.40146</c:v>
                </c:pt>
                <c:pt idx="13568">
                  <c:v>34.402994</c:v>
                </c:pt>
                <c:pt idx="13569">
                  <c:v>34.403129999999997</c:v>
                </c:pt>
                <c:pt idx="13570">
                  <c:v>34.403883</c:v>
                </c:pt>
                <c:pt idx="13571">
                  <c:v>34.404359999999997</c:v>
                </c:pt>
                <c:pt idx="13572">
                  <c:v>34.404719999999998</c:v>
                </c:pt>
                <c:pt idx="13573">
                  <c:v>34.405160000000002</c:v>
                </c:pt>
                <c:pt idx="13574">
                  <c:v>34.405936000000011</c:v>
                </c:pt>
                <c:pt idx="13575">
                  <c:v>34.408907999999997</c:v>
                </c:pt>
                <c:pt idx="13576">
                  <c:v>34.410348999999997</c:v>
                </c:pt>
                <c:pt idx="13577">
                  <c:v>34.410789999999999</c:v>
                </c:pt>
                <c:pt idx="13578">
                  <c:v>34.411009999999997</c:v>
                </c:pt>
                <c:pt idx="13579">
                  <c:v>34.411217000000001</c:v>
                </c:pt>
                <c:pt idx="13580">
                  <c:v>34.411968999999999</c:v>
                </c:pt>
                <c:pt idx="13581">
                  <c:v>34.412097000000003</c:v>
                </c:pt>
                <c:pt idx="13582">
                  <c:v>34.41245</c:v>
                </c:pt>
                <c:pt idx="13583">
                  <c:v>34.414527</c:v>
                </c:pt>
                <c:pt idx="13584">
                  <c:v>34.415880000000001</c:v>
                </c:pt>
                <c:pt idx="13585">
                  <c:v>34.416154000000013</c:v>
                </c:pt>
                <c:pt idx="13586">
                  <c:v>34.416502000000001</c:v>
                </c:pt>
                <c:pt idx="13587">
                  <c:v>34.416520000000013</c:v>
                </c:pt>
                <c:pt idx="13588">
                  <c:v>34.416744999999999</c:v>
                </c:pt>
                <c:pt idx="13589">
                  <c:v>34.416918000000003</c:v>
                </c:pt>
                <c:pt idx="13590">
                  <c:v>34.417715000000001</c:v>
                </c:pt>
                <c:pt idx="13591">
                  <c:v>34.419789999999999</c:v>
                </c:pt>
                <c:pt idx="13592">
                  <c:v>34.420204000000012</c:v>
                </c:pt>
                <c:pt idx="13593">
                  <c:v>34.420499999999997</c:v>
                </c:pt>
                <c:pt idx="13594">
                  <c:v>34.420879999999997</c:v>
                </c:pt>
                <c:pt idx="13595">
                  <c:v>34.423037000000001</c:v>
                </c:pt>
                <c:pt idx="13596">
                  <c:v>34.423045000000002</c:v>
                </c:pt>
                <c:pt idx="13597">
                  <c:v>34.425265000000003</c:v>
                </c:pt>
                <c:pt idx="13598">
                  <c:v>34.425842000000003</c:v>
                </c:pt>
                <c:pt idx="13599">
                  <c:v>34.42651</c:v>
                </c:pt>
                <c:pt idx="13600">
                  <c:v>34.430591</c:v>
                </c:pt>
                <c:pt idx="13601">
                  <c:v>34.430754999999998</c:v>
                </c:pt>
                <c:pt idx="13602">
                  <c:v>34.431429999999999</c:v>
                </c:pt>
                <c:pt idx="13603">
                  <c:v>34.431449000000001</c:v>
                </c:pt>
                <c:pt idx="13604">
                  <c:v>34.432080000000013</c:v>
                </c:pt>
                <c:pt idx="13605">
                  <c:v>34.43347</c:v>
                </c:pt>
                <c:pt idx="13606">
                  <c:v>34.434379999999997</c:v>
                </c:pt>
                <c:pt idx="13607">
                  <c:v>34.434708000000001</c:v>
                </c:pt>
                <c:pt idx="13608">
                  <c:v>34.434724000000003</c:v>
                </c:pt>
                <c:pt idx="13609">
                  <c:v>34.435231000000002</c:v>
                </c:pt>
                <c:pt idx="13610">
                  <c:v>34.435640000000006</c:v>
                </c:pt>
                <c:pt idx="13611">
                  <c:v>34.435740000000003</c:v>
                </c:pt>
                <c:pt idx="13612">
                  <c:v>34.435842000000001</c:v>
                </c:pt>
                <c:pt idx="13613">
                  <c:v>34.436697000000002</c:v>
                </c:pt>
                <c:pt idx="13614">
                  <c:v>34.437973999999997</c:v>
                </c:pt>
                <c:pt idx="13615">
                  <c:v>34.437993000000013</c:v>
                </c:pt>
                <c:pt idx="13616">
                  <c:v>34.439126000000002</c:v>
                </c:pt>
                <c:pt idx="13617">
                  <c:v>34.439133000000012</c:v>
                </c:pt>
                <c:pt idx="13618">
                  <c:v>34.439779000000001</c:v>
                </c:pt>
                <c:pt idx="13619">
                  <c:v>34.440057000000003</c:v>
                </c:pt>
                <c:pt idx="13620">
                  <c:v>34.440109999999997</c:v>
                </c:pt>
                <c:pt idx="13621">
                  <c:v>34.440874000000001</c:v>
                </c:pt>
                <c:pt idx="13622">
                  <c:v>34.44135</c:v>
                </c:pt>
                <c:pt idx="13623">
                  <c:v>34.445173000000011</c:v>
                </c:pt>
                <c:pt idx="13624">
                  <c:v>34.445880000000002</c:v>
                </c:pt>
                <c:pt idx="13625">
                  <c:v>34.446289999999998</c:v>
                </c:pt>
                <c:pt idx="13626">
                  <c:v>34.447679999999998</c:v>
                </c:pt>
                <c:pt idx="13627">
                  <c:v>34.448157999999999</c:v>
                </c:pt>
                <c:pt idx="13628">
                  <c:v>34.451009999999997</c:v>
                </c:pt>
                <c:pt idx="13629">
                  <c:v>34.453339999999997</c:v>
                </c:pt>
                <c:pt idx="13630">
                  <c:v>34.456781999999997</c:v>
                </c:pt>
                <c:pt idx="13631">
                  <c:v>34.459764</c:v>
                </c:pt>
                <c:pt idx="13632">
                  <c:v>34.461840000000002</c:v>
                </c:pt>
                <c:pt idx="13633">
                  <c:v>34.462449999999997</c:v>
                </c:pt>
                <c:pt idx="13634">
                  <c:v>34.466260000000013</c:v>
                </c:pt>
                <c:pt idx="13635">
                  <c:v>34.466670000000001</c:v>
                </c:pt>
                <c:pt idx="13636">
                  <c:v>34.468589999999999</c:v>
                </c:pt>
                <c:pt idx="13637">
                  <c:v>34.469064000000003</c:v>
                </c:pt>
                <c:pt idx="13638">
                  <c:v>34.469414999999998</c:v>
                </c:pt>
                <c:pt idx="13639">
                  <c:v>34.471339999999998</c:v>
                </c:pt>
                <c:pt idx="13640">
                  <c:v>34.472738</c:v>
                </c:pt>
                <c:pt idx="13641">
                  <c:v>34.475703000000003</c:v>
                </c:pt>
                <c:pt idx="13642">
                  <c:v>34.476799</c:v>
                </c:pt>
                <c:pt idx="13643">
                  <c:v>34.478076000000001</c:v>
                </c:pt>
                <c:pt idx="13644">
                  <c:v>34.481360000000002</c:v>
                </c:pt>
                <c:pt idx="13645">
                  <c:v>34.483477999999998</c:v>
                </c:pt>
                <c:pt idx="13646">
                  <c:v>34.484610000000004</c:v>
                </c:pt>
                <c:pt idx="13647">
                  <c:v>34.485766000000012</c:v>
                </c:pt>
                <c:pt idx="13648">
                  <c:v>34.485869999999998</c:v>
                </c:pt>
                <c:pt idx="13649">
                  <c:v>34.493969999999997</c:v>
                </c:pt>
                <c:pt idx="13650">
                  <c:v>34.495141000000011</c:v>
                </c:pt>
                <c:pt idx="13651">
                  <c:v>34.495721000000003</c:v>
                </c:pt>
                <c:pt idx="13652">
                  <c:v>34.496299</c:v>
                </c:pt>
                <c:pt idx="13653">
                  <c:v>34.498227999999997</c:v>
                </c:pt>
                <c:pt idx="13654">
                  <c:v>34.498299000000003</c:v>
                </c:pt>
                <c:pt idx="13655">
                  <c:v>34.498910000000002</c:v>
                </c:pt>
                <c:pt idx="13656">
                  <c:v>34.499299999999998</c:v>
                </c:pt>
                <c:pt idx="13657">
                  <c:v>34.499715000000002</c:v>
                </c:pt>
                <c:pt idx="13658">
                  <c:v>34.499715000000002</c:v>
                </c:pt>
                <c:pt idx="13659">
                  <c:v>34.501609999999999</c:v>
                </c:pt>
                <c:pt idx="13660">
                  <c:v>34.502166000000003</c:v>
                </c:pt>
                <c:pt idx="13661">
                  <c:v>34.50262</c:v>
                </c:pt>
                <c:pt idx="13662">
                  <c:v>34.506620000000012</c:v>
                </c:pt>
                <c:pt idx="13663">
                  <c:v>34.509666000000003</c:v>
                </c:pt>
                <c:pt idx="13664">
                  <c:v>34.509666000000003</c:v>
                </c:pt>
                <c:pt idx="13665">
                  <c:v>34.513340000000007</c:v>
                </c:pt>
                <c:pt idx="13666">
                  <c:v>34.519548</c:v>
                </c:pt>
                <c:pt idx="13667">
                  <c:v>34.519548</c:v>
                </c:pt>
                <c:pt idx="13668">
                  <c:v>34.519548</c:v>
                </c:pt>
                <c:pt idx="13669">
                  <c:v>34.519548</c:v>
                </c:pt>
                <c:pt idx="13670">
                  <c:v>34.523090000000003</c:v>
                </c:pt>
                <c:pt idx="13671">
                  <c:v>34.525100000000002</c:v>
                </c:pt>
                <c:pt idx="13672">
                  <c:v>34.525920000000013</c:v>
                </c:pt>
                <c:pt idx="13673">
                  <c:v>34.528480000000002</c:v>
                </c:pt>
                <c:pt idx="13674">
                  <c:v>34.529337000000012</c:v>
                </c:pt>
                <c:pt idx="13675">
                  <c:v>34.529775000000001</c:v>
                </c:pt>
                <c:pt idx="13676">
                  <c:v>34.532866000000013</c:v>
                </c:pt>
                <c:pt idx="13677">
                  <c:v>34.534689999999998</c:v>
                </c:pt>
                <c:pt idx="13678">
                  <c:v>34.536830000000002</c:v>
                </c:pt>
                <c:pt idx="13679">
                  <c:v>34.537649999999999</c:v>
                </c:pt>
                <c:pt idx="13680">
                  <c:v>34.539878000000002</c:v>
                </c:pt>
                <c:pt idx="13681">
                  <c:v>34.539969999999997</c:v>
                </c:pt>
                <c:pt idx="13682">
                  <c:v>34.540007000000003</c:v>
                </c:pt>
                <c:pt idx="13683">
                  <c:v>34.542311000000012</c:v>
                </c:pt>
                <c:pt idx="13684">
                  <c:v>34.545373000000012</c:v>
                </c:pt>
                <c:pt idx="13685">
                  <c:v>34.545373000000012</c:v>
                </c:pt>
                <c:pt idx="13686">
                  <c:v>34.547714999999997</c:v>
                </c:pt>
                <c:pt idx="13687">
                  <c:v>34.547829999999998</c:v>
                </c:pt>
                <c:pt idx="13688">
                  <c:v>34.549644000000001</c:v>
                </c:pt>
                <c:pt idx="13689">
                  <c:v>34.550220000000003</c:v>
                </c:pt>
                <c:pt idx="13690">
                  <c:v>34.55057</c:v>
                </c:pt>
                <c:pt idx="13691">
                  <c:v>34.551546999999999</c:v>
                </c:pt>
                <c:pt idx="13692">
                  <c:v>34.551681999999992</c:v>
                </c:pt>
                <c:pt idx="13693">
                  <c:v>34.551681999999992</c:v>
                </c:pt>
                <c:pt idx="13694">
                  <c:v>34.551681999999992</c:v>
                </c:pt>
                <c:pt idx="13695">
                  <c:v>34.55292</c:v>
                </c:pt>
                <c:pt idx="13696">
                  <c:v>34.552923999999997</c:v>
                </c:pt>
                <c:pt idx="13697">
                  <c:v>34.552923999999997</c:v>
                </c:pt>
                <c:pt idx="13698">
                  <c:v>34.555417000000013</c:v>
                </c:pt>
                <c:pt idx="13699">
                  <c:v>34.558770000000003</c:v>
                </c:pt>
                <c:pt idx="13700">
                  <c:v>34.559100000000001</c:v>
                </c:pt>
                <c:pt idx="13701">
                  <c:v>34.559869999999997</c:v>
                </c:pt>
                <c:pt idx="13702">
                  <c:v>34.560334000000012</c:v>
                </c:pt>
                <c:pt idx="13703">
                  <c:v>34.561509999999998</c:v>
                </c:pt>
                <c:pt idx="13704">
                  <c:v>34.563600000000001</c:v>
                </c:pt>
                <c:pt idx="13705">
                  <c:v>34.567079999999997</c:v>
                </c:pt>
                <c:pt idx="13706">
                  <c:v>34.571313000000011</c:v>
                </c:pt>
                <c:pt idx="13707">
                  <c:v>34.572984000000012</c:v>
                </c:pt>
                <c:pt idx="13708">
                  <c:v>34.573405000000001</c:v>
                </c:pt>
                <c:pt idx="13709">
                  <c:v>34.57855</c:v>
                </c:pt>
                <c:pt idx="13710">
                  <c:v>34.578861000000003</c:v>
                </c:pt>
                <c:pt idx="13711">
                  <c:v>34.578861000000003</c:v>
                </c:pt>
                <c:pt idx="13712">
                  <c:v>34.578861000000003</c:v>
                </c:pt>
                <c:pt idx="13713">
                  <c:v>34.579476</c:v>
                </c:pt>
                <c:pt idx="13714">
                  <c:v>34.580779999999997</c:v>
                </c:pt>
                <c:pt idx="13715">
                  <c:v>34.58334</c:v>
                </c:pt>
                <c:pt idx="13716">
                  <c:v>34.585940000000001</c:v>
                </c:pt>
                <c:pt idx="13717">
                  <c:v>34.593837000000001</c:v>
                </c:pt>
                <c:pt idx="13718">
                  <c:v>34.594110000000001</c:v>
                </c:pt>
                <c:pt idx="13719">
                  <c:v>34.59413</c:v>
                </c:pt>
                <c:pt idx="13720">
                  <c:v>34.595153000000003</c:v>
                </c:pt>
                <c:pt idx="13721">
                  <c:v>34.595240000000011</c:v>
                </c:pt>
                <c:pt idx="13722">
                  <c:v>34.596274000000001</c:v>
                </c:pt>
                <c:pt idx="13723">
                  <c:v>34.59845</c:v>
                </c:pt>
                <c:pt idx="13724">
                  <c:v>34.599380000000011</c:v>
                </c:pt>
                <c:pt idx="13725">
                  <c:v>34.605180000000011</c:v>
                </c:pt>
                <c:pt idx="13726">
                  <c:v>34.605560000000011</c:v>
                </c:pt>
                <c:pt idx="13727">
                  <c:v>34.607657000000003</c:v>
                </c:pt>
                <c:pt idx="13728">
                  <c:v>34.608330000000002</c:v>
                </c:pt>
                <c:pt idx="13729">
                  <c:v>34.609660000000012</c:v>
                </c:pt>
                <c:pt idx="13730">
                  <c:v>34.6098</c:v>
                </c:pt>
                <c:pt idx="13731">
                  <c:v>34.612274999999997</c:v>
                </c:pt>
                <c:pt idx="13732">
                  <c:v>34.615200000000002</c:v>
                </c:pt>
                <c:pt idx="13733">
                  <c:v>34.617910000000002</c:v>
                </c:pt>
                <c:pt idx="13734">
                  <c:v>34.618320000000011</c:v>
                </c:pt>
                <c:pt idx="13735">
                  <c:v>34.620865000000002</c:v>
                </c:pt>
                <c:pt idx="13736">
                  <c:v>34.622779000000001</c:v>
                </c:pt>
                <c:pt idx="13737">
                  <c:v>34.623989999999999</c:v>
                </c:pt>
                <c:pt idx="13738">
                  <c:v>34.629857999999999</c:v>
                </c:pt>
                <c:pt idx="13739">
                  <c:v>34.630043000000001</c:v>
                </c:pt>
                <c:pt idx="13740">
                  <c:v>34.631428</c:v>
                </c:pt>
                <c:pt idx="13741">
                  <c:v>34.634644000000002</c:v>
                </c:pt>
                <c:pt idx="13742">
                  <c:v>34.636280000000014</c:v>
                </c:pt>
                <c:pt idx="13743">
                  <c:v>34.636290000000002</c:v>
                </c:pt>
                <c:pt idx="13744">
                  <c:v>34.637830000000001</c:v>
                </c:pt>
                <c:pt idx="13745">
                  <c:v>34.639209000000001</c:v>
                </c:pt>
                <c:pt idx="13746">
                  <c:v>34.640085999999997</c:v>
                </c:pt>
                <c:pt idx="13747">
                  <c:v>34.645720000000011</c:v>
                </c:pt>
                <c:pt idx="13748">
                  <c:v>34.648269999999997</c:v>
                </c:pt>
                <c:pt idx="13749">
                  <c:v>34.648799000000011</c:v>
                </c:pt>
                <c:pt idx="13750">
                  <c:v>34.651800000000001</c:v>
                </c:pt>
                <c:pt idx="13751">
                  <c:v>34.652201000000012</c:v>
                </c:pt>
                <c:pt idx="13752">
                  <c:v>34.655802000000001</c:v>
                </c:pt>
                <c:pt idx="13753">
                  <c:v>34.657600000000002</c:v>
                </c:pt>
                <c:pt idx="13754">
                  <c:v>34.657789999999999</c:v>
                </c:pt>
                <c:pt idx="13755">
                  <c:v>34.662620000000011</c:v>
                </c:pt>
                <c:pt idx="13756">
                  <c:v>34.662627000000001</c:v>
                </c:pt>
                <c:pt idx="13757">
                  <c:v>34.662627000000001</c:v>
                </c:pt>
                <c:pt idx="13758">
                  <c:v>34.665400000000012</c:v>
                </c:pt>
                <c:pt idx="13759">
                  <c:v>34.668260000000011</c:v>
                </c:pt>
                <c:pt idx="13760">
                  <c:v>34.668917</c:v>
                </c:pt>
                <c:pt idx="13761">
                  <c:v>34.66901</c:v>
                </c:pt>
                <c:pt idx="13762">
                  <c:v>34.6706</c:v>
                </c:pt>
                <c:pt idx="13763">
                  <c:v>34.671931000000001</c:v>
                </c:pt>
                <c:pt idx="13764">
                  <c:v>34.671987999999999</c:v>
                </c:pt>
                <c:pt idx="13765">
                  <c:v>34.672989999999999</c:v>
                </c:pt>
                <c:pt idx="13766">
                  <c:v>34.673005000000003</c:v>
                </c:pt>
                <c:pt idx="13767">
                  <c:v>34.67315</c:v>
                </c:pt>
                <c:pt idx="13768">
                  <c:v>34.675517000000013</c:v>
                </c:pt>
                <c:pt idx="13769">
                  <c:v>34.675671999999999</c:v>
                </c:pt>
                <c:pt idx="13770">
                  <c:v>34.677984000000002</c:v>
                </c:pt>
                <c:pt idx="13771">
                  <c:v>34.679789999999997</c:v>
                </c:pt>
                <c:pt idx="13772">
                  <c:v>34.680040000000012</c:v>
                </c:pt>
                <c:pt idx="13773">
                  <c:v>34.681310000000003</c:v>
                </c:pt>
                <c:pt idx="13774">
                  <c:v>34.681820000000002</c:v>
                </c:pt>
                <c:pt idx="13775">
                  <c:v>34.682760000000002</c:v>
                </c:pt>
                <c:pt idx="13776">
                  <c:v>34.686630000000001</c:v>
                </c:pt>
                <c:pt idx="13777">
                  <c:v>34.686762000000002</c:v>
                </c:pt>
                <c:pt idx="13778">
                  <c:v>34.68815</c:v>
                </c:pt>
                <c:pt idx="13779">
                  <c:v>34.688580000000002</c:v>
                </c:pt>
                <c:pt idx="13780">
                  <c:v>34.689160000000001</c:v>
                </c:pt>
                <c:pt idx="13781">
                  <c:v>34.690220000000011</c:v>
                </c:pt>
                <c:pt idx="13782">
                  <c:v>34.690220000000011</c:v>
                </c:pt>
                <c:pt idx="13783">
                  <c:v>34.690513000000003</c:v>
                </c:pt>
                <c:pt idx="13784">
                  <c:v>34.690536000000002</c:v>
                </c:pt>
                <c:pt idx="13785">
                  <c:v>34.690541000000003</c:v>
                </c:pt>
                <c:pt idx="13786">
                  <c:v>34.690809000000002</c:v>
                </c:pt>
                <c:pt idx="13787">
                  <c:v>34.691009999999999</c:v>
                </c:pt>
                <c:pt idx="13788">
                  <c:v>34.691240000000001</c:v>
                </c:pt>
                <c:pt idx="13789">
                  <c:v>34.692790000000002</c:v>
                </c:pt>
                <c:pt idx="13790">
                  <c:v>34.69464</c:v>
                </c:pt>
                <c:pt idx="13791">
                  <c:v>34.696600000000011</c:v>
                </c:pt>
                <c:pt idx="13792">
                  <c:v>34.698623000000012</c:v>
                </c:pt>
                <c:pt idx="13793">
                  <c:v>34.699689999999997</c:v>
                </c:pt>
                <c:pt idx="13794">
                  <c:v>34.699780000000011</c:v>
                </c:pt>
                <c:pt idx="13795">
                  <c:v>34.700181999999998</c:v>
                </c:pt>
                <c:pt idx="13796">
                  <c:v>34.701140000000002</c:v>
                </c:pt>
                <c:pt idx="13797">
                  <c:v>34.7014</c:v>
                </c:pt>
                <c:pt idx="13798">
                  <c:v>34.703629999999997</c:v>
                </c:pt>
                <c:pt idx="13799">
                  <c:v>34.704312000000002</c:v>
                </c:pt>
                <c:pt idx="13800">
                  <c:v>34.704329999999999</c:v>
                </c:pt>
                <c:pt idx="13801">
                  <c:v>34.706029000000001</c:v>
                </c:pt>
                <c:pt idx="13802">
                  <c:v>34.706470000000003</c:v>
                </c:pt>
                <c:pt idx="13803">
                  <c:v>34.706794000000002</c:v>
                </c:pt>
                <c:pt idx="13804">
                  <c:v>34.708792000000003</c:v>
                </c:pt>
                <c:pt idx="13805">
                  <c:v>34.708829999999999</c:v>
                </c:pt>
                <c:pt idx="13806">
                  <c:v>34.709349000000003</c:v>
                </c:pt>
                <c:pt idx="13807">
                  <c:v>34.709527999999999</c:v>
                </c:pt>
                <c:pt idx="13808">
                  <c:v>34.711269999999999</c:v>
                </c:pt>
                <c:pt idx="13809">
                  <c:v>34.711820000000003</c:v>
                </c:pt>
                <c:pt idx="13810">
                  <c:v>34.715710000000001</c:v>
                </c:pt>
                <c:pt idx="13811">
                  <c:v>34.715916</c:v>
                </c:pt>
                <c:pt idx="13812">
                  <c:v>34.716222000000002</c:v>
                </c:pt>
                <c:pt idx="13813">
                  <c:v>34.716565000000003</c:v>
                </c:pt>
                <c:pt idx="13814">
                  <c:v>34.716839999999998</c:v>
                </c:pt>
                <c:pt idx="13815">
                  <c:v>34.718021</c:v>
                </c:pt>
                <c:pt idx="13816">
                  <c:v>34.719223</c:v>
                </c:pt>
                <c:pt idx="13817">
                  <c:v>34.722389999999997</c:v>
                </c:pt>
                <c:pt idx="13818">
                  <c:v>34.724877999999997</c:v>
                </c:pt>
                <c:pt idx="13819">
                  <c:v>34.726588</c:v>
                </c:pt>
                <c:pt idx="13820">
                  <c:v>34.728749000000001</c:v>
                </c:pt>
                <c:pt idx="13821">
                  <c:v>34.73039</c:v>
                </c:pt>
                <c:pt idx="13822">
                  <c:v>34.731070000000003</c:v>
                </c:pt>
                <c:pt idx="13823">
                  <c:v>34.731280000000012</c:v>
                </c:pt>
                <c:pt idx="13824">
                  <c:v>34.732179000000002</c:v>
                </c:pt>
                <c:pt idx="13825">
                  <c:v>34.732671000000003</c:v>
                </c:pt>
                <c:pt idx="13826">
                  <c:v>34.733280000000001</c:v>
                </c:pt>
                <c:pt idx="13827">
                  <c:v>34.734268999999998</c:v>
                </c:pt>
                <c:pt idx="13828">
                  <c:v>34.735340000000001</c:v>
                </c:pt>
                <c:pt idx="13829">
                  <c:v>34.735422</c:v>
                </c:pt>
                <c:pt idx="13830">
                  <c:v>34.735422</c:v>
                </c:pt>
                <c:pt idx="13831">
                  <c:v>34.735826000000003</c:v>
                </c:pt>
                <c:pt idx="13832">
                  <c:v>34.736440000000002</c:v>
                </c:pt>
                <c:pt idx="13833">
                  <c:v>34.737096000000001</c:v>
                </c:pt>
                <c:pt idx="13834">
                  <c:v>34.738583000000013</c:v>
                </c:pt>
                <c:pt idx="13835">
                  <c:v>34.739040000000003</c:v>
                </c:pt>
                <c:pt idx="13836">
                  <c:v>34.739524000000003</c:v>
                </c:pt>
                <c:pt idx="13837">
                  <c:v>34.739524000000003</c:v>
                </c:pt>
                <c:pt idx="13838">
                  <c:v>34.739524000000003</c:v>
                </c:pt>
                <c:pt idx="13839">
                  <c:v>34.739524000000003</c:v>
                </c:pt>
                <c:pt idx="13840">
                  <c:v>34.741478000000001</c:v>
                </c:pt>
                <c:pt idx="13841">
                  <c:v>34.742102000000003</c:v>
                </c:pt>
                <c:pt idx="13842">
                  <c:v>34.743120000000012</c:v>
                </c:pt>
                <c:pt idx="13843">
                  <c:v>34.743120000000012</c:v>
                </c:pt>
                <c:pt idx="13844">
                  <c:v>34.74335</c:v>
                </c:pt>
                <c:pt idx="13845">
                  <c:v>34.745971000000011</c:v>
                </c:pt>
                <c:pt idx="13846">
                  <c:v>34.746643000000013</c:v>
                </c:pt>
                <c:pt idx="13847">
                  <c:v>34.746643000000013</c:v>
                </c:pt>
                <c:pt idx="13848">
                  <c:v>34.746643000000013</c:v>
                </c:pt>
                <c:pt idx="13849">
                  <c:v>34.746643000000013</c:v>
                </c:pt>
                <c:pt idx="13850">
                  <c:v>34.746643000000013</c:v>
                </c:pt>
                <c:pt idx="13851">
                  <c:v>34.746643000000013</c:v>
                </c:pt>
                <c:pt idx="13852">
                  <c:v>34.746643000000013</c:v>
                </c:pt>
                <c:pt idx="13853">
                  <c:v>34.748520000000013</c:v>
                </c:pt>
                <c:pt idx="13854">
                  <c:v>34.748649999999998</c:v>
                </c:pt>
                <c:pt idx="13855">
                  <c:v>34.748649999999998</c:v>
                </c:pt>
                <c:pt idx="13856">
                  <c:v>34.748649999999998</c:v>
                </c:pt>
                <c:pt idx="13857">
                  <c:v>34.749179000000012</c:v>
                </c:pt>
                <c:pt idx="13858">
                  <c:v>34.74926</c:v>
                </c:pt>
                <c:pt idx="13859">
                  <c:v>34.750630000000001</c:v>
                </c:pt>
                <c:pt idx="13860">
                  <c:v>34.751199999999997</c:v>
                </c:pt>
                <c:pt idx="13861">
                  <c:v>34.751399999999997</c:v>
                </c:pt>
                <c:pt idx="13862">
                  <c:v>34.752803</c:v>
                </c:pt>
                <c:pt idx="13863">
                  <c:v>34.752903000000003</c:v>
                </c:pt>
                <c:pt idx="13864">
                  <c:v>34.752960000000002</c:v>
                </c:pt>
                <c:pt idx="13865">
                  <c:v>34.753729999999997</c:v>
                </c:pt>
                <c:pt idx="13866">
                  <c:v>34.754146000000013</c:v>
                </c:pt>
                <c:pt idx="13867">
                  <c:v>34.754739000000001</c:v>
                </c:pt>
                <c:pt idx="13868">
                  <c:v>34.754860000000001</c:v>
                </c:pt>
                <c:pt idx="13869">
                  <c:v>34.755113000000001</c:v>
                </c:pt>
                <c:pt idx="13870">
                  <c:v>34.756059999999998</c:v>
                </c:pt>
                <c:pt idx="13871">
                  <c:v>34.756934000000001</c:v>
                </c:pt>
                <c:pt idx="13872">
                  <c:v>34.757219000000013</c:v>
                </c:pt>
                <c:pt idx="13873">
                  <c:v>34.757219000000013</c:v>
                </c:pt>
                <c:pt idx="13874">
                  <c:v>34.757219000000013</c:v>
                </c:pt>
                <c:pt idx="13875">
                  <c:v>34.757219000000013</c:v>
                </c:pt>
                <c:pt idx="13876">
                  <c:v>34.757219000000013</c:v>
                </c:pt>
                <c:pt idx="13877">
                  <c:v>34.757219000000013</c:v>
                </c:pt>
                <c:pt idx="13878">
                  <c:v>34.757219000000013</c:v>
                </c:pt>
                <c:pt idx="13879">
                  <c:v>34.757219000000013</c:v>
                </c:pt>
                <c:pt idx="13880">
                  <c:v>34.757993000000013</c:v>
                </c:pt>
                <c:pt idx="13881">
                  <c:v>34.758972</c:v>
                </c:pt>
                <c:pt idx="13882">
                  <c:v>34.758984000000012</c:v>
                </c:pt>
                <c:pt idx="13883">
                  <c:v>34.759010000000011</c:v>
                </c:pt>
                <c:pt idx="13884">
                  <c:v>34.759805999999998</c:v>
                </c:pt>
                <c:pt idx="13885">
                  <c:v>34.759990000000002</c:v>
                </c:pt>
                <c:pt idx="13886">
                  <c:v>34.760577000000012</c:v>
                </c:pt>
                <c:pt idx="13887">
                  <c:v>34.763460000000002</c:v>
                </c:pt>
                <c:pt idx="13888">
                  <c:v>34.763978000000002</c:v>
                </c:pt>
                <c:pt idx="13889">
                  <c:v>34.764237000000001</c:v>
                </c:pt>
                <c:pt idx="13890">
                  <c:v>34.764237000000001</c:v>
                </c:pt>
                <c:pt idx="13891">
                  <c:v>34.764237000000001</c:v>
                </c:pt>
                <c:pt idx="13892">
                  <c:v>34.764237000000001</c:v>
                </c:pt>
                <c:pt idx="13893">
                  <c:v>34.764237000000001</c:v>
                </c:pt>
                <c:pt idx="13894">
                  <c:v>34.764237000000001</c:v>
                </c:pt>
                <c:pt idx="13895">
                  <c:v>34.764237000000001</c:v>
                </c:pt>
                <c:pt idx="13896">
                  <c:v>34.764237000000001</c:v>
                </c:pt>
                <c:pt idx="13897">
                  <c:v>34.764237000000001</c:v>
                </c:pt>
                <c:pt idx="13898">
                  <c:v>34.764237000000001</c:v>
                </c:pt>
                <c:pt idx="13899">
                  <c:v>34.764237000000001</c:v>
                </c:pt>
                <c:pt idx="13900">
                  <c:v>34.764237000000001</c:v>
                </c:pt>
                <c:pt idx="13901">
                  <c:v>34.765121999999998</c:v>
                </c:pt>
                <c:pt idx="13902">
                  <c:v>34.766451000000011</c:v>
                </c:pt>
                <c:pt idx="13903">
                  <c:v>34.766819000000012</c:v>
                </c:pt>
                <c:pt idx="13904">
                  <c:v>34.767600000000002</c:v>
                </c:pt>
                <c:pt idx="13905">
                  <c:v>34.767822000000002</c:v>
                </c:pt>
                <c:pt idx="13906">
                  <c:v>34.768320000000003</c:v>
                </c:pt>
                <c:pt idx="13907">
                  <c:v>34.768587000000011</c:v>
                </c:pt>
                <c:pt idx="13908">
                  <c:v>34.769486000000001</c:v>
                </c:pt>
                <c:pt idx="13909">
                  <c:v>34.769801999999999</c:v>
                </c:pt>
                <c:pt idx="13910">
                  <c:v>34.769840000000002</c:v>
                </c:pt>
                <c:pt idx="13911">
                  <c:v>34.769840000000002</c:v>
                </c:pt>
                <c:pt idx="13912">
                  <c:v>34.770488999999998</c:v>
                </c:pt>
                <c:pt idx="13913">
                  <c:v>34.771129999999999</c:v>
                </c:pt>
                <c:pt idx="13914">
                  <c:v>34.771500000000003</c:v>
                </c:pt>
                <c:pt idx="13915">
                  <c:v>34.772801999999999</c:v>
                </c:pt>
                <c:pt idx="13916">
                  <c:v>34.773987000000012</c:v>
                </c:pt>
                <c:pt idx="13917">
                  <c:v>34.773987000000012</c:v>
                </c:pt>
                <c:pt idx="13918">
                  <c:v>34.773987000000012</c:v>
                </c:pt>
                <c:pt idx="13919">
                  <c:v>34.773987000000012</c:v>
                </c:pt>
                <c:pt idx="13920">
                  <c:v>34.773987000000012</c:v>
                </c:pt>
                <c:pt idx="13921">
                  <c:v>34.773987000000012</c:v>
                </c:pt>
                <c:pt idx="13922">
                  <c:v>34.774529999999999</c:v>
                </c:pt>
                <c:pt idx="13923">
                  <c:v>34.775745000000001</c:v>
                </c:pt>
                <c:pt idx="13924">
                  <c:v>34.778926000000013</c:v>
                </c:pt>
                <c:pt idx="13925">
                  <c:v>34.778926000000013</c:v>
                </c:pt>
                <c:pt idx="13926">
                  <c:v>34.778926000000013</c:v>
                </c:pt>
                <c:pt idx="13927">
                  <c:v>34.778940000000013</c:v>
                </c:pt>
                <c:pt idx="13928">
                  <c:v>34.77975</c:v>
                </c:pt>
                <c:pt idx="13929">
                  <c:v>34.779920000000011</c:v>
                </c:pt>
                <c:pt idx="13930">
                  <c:v>34.780470000000001</c:v>
                </c:pt>
                <c:pt idx="13931">
                  <c:v>34.780853</c:v>
                </c:pt>
                <c:pt idx="13932">
                  <c:v>34.781011999999997</c:v>
                </c:pt>
                <c:pt idx="13933">
                  <c:v>34.783164999999997</c:v>
                </c:pt>
                <c:pt idx="13934">
                  <c:v>34.783188000000003</c:v>
                </c:pt>
                <c:pt idx="13935">
                  <c:v>34.783188000000003</c:v>
                </c:pt>
                <c:pt idx="13936">
                  <c:v>34.783188000000003</c:v>
                </c:pt>
                <c:pt idx="13937">
                  <c:v>34.783188000000003</c:v>
                </c:pt>
                <c:pt idx="13938">
                  <c:v>34.783188000000003</c:v>
                </c:pt>
                <c:pt idx="13939">
                  <c:v>34.783188000000003</c:v>
                </c:pt>
                <c:pt idx="13940">
                  <c:v>34.783188000000003</c:v>
                </c:pt>
                <c:pt idx="13941">
                  <c:v>34.783240000000013</c:v>
                </c:pt>
                <c:pt idx="13942">
                  <c:v>34.784919000000002</c:v>
                </c:pt>
                <c:pt idx="13943">
                  <c:v>34.78698</c:v>
                </c:pt>
                <c:pt idx="13944">
                  <c:v>34.786985000000001</c:v>
                </c:pt>
                <c:pt idx="13945">
                  <c:v>34.788184000000001</c:v>
                </c:pt>
                <c:pt idx="13946">
                  <c:v>34.789856</c:v>
                </c:pt>
                <c:pt idx="13947">
                  <c:v>34.790211000000014</c:v>
                </c:pt>
                <c:pt idx="13948">
                  <c:v>34.790583000000012</c:v>
                </c:pt>
                <c:pt idx="13949">
                  <c:v>34.790583000000012</c:v>
                </c:pt>
                <c:pt idx="13950">
                  <c:v>34.790583000000012</c:v>
                </c:pt>
                <c:pt idx="13951">
                  <c:v>34.790583000000012</c:v>
                </c:pt>
                <c:pt idx="13952">
                  <c:v>34.790583000000012</c:v>
                </c:pt>
                <c:pt idx="13953">
                  <c:v>34.790583000000012</c:v>
                </c:pt>
                <c:pt idx="13954">
                  <c:v>34.790583000000012</c:v>
                </c:pt>
                <c:pt idx="13955">
                  <c:v>34.792231000000001</c:v>
                </c:pt>
                <c:pt idx="13956">
                  <c:v>34.792850000000001</c:v>
                </c:pt>
                <c:pt idx="13957">
                  <c:v>34.795033000000011</c:v>
                </c:pt>
                <c:pt idx="13958">
                  <c:v>34.796023000000012</c:v>
                </c:pt>
                <c:pt idx="13959">
                  <c:v>34.797097000000001</c:v>
                </c:pt>
                <c:pt idx="13960">
                  <c:v>34.797199000000013</c:v>
                </c:pt>
                <c:pt idx="13961">
                  <c:v>34.798169999999999</c:v>
                </c:pt>
                <c:pt idx="13962">
                  <c:v>34.799298</c:v>
                </c:pt>
                <c:pt idx="13963">
                  <c:v>34.799469999999999</c:v>
                </c:pt>
                <c:pt idx="13964">
                  <c:v>34.799700000000001</c:v>
                </c:pt>
                <c:pt idx="13965">
                  <c:v>34.803140000000013</c:v>
                </c:pt>
                <c:pt idx="13966">
                  <c:v>34.804409999999997</c:v>
                </c:pt>
                <c:pt idx="13967">
                  <c:v>34.804434999999998</c:v>
                </c:pt>
                <c:pt idx="13968">
                  <c:v>34.804600000000001</c:v>
                </c:pt>
                <c:pt idx="13969">
                  <c:v>34.804943000000002</c:v>
                </c:pt>
                <c:pt idx="13970">
                  <c:v>34.805370000000003</c:v>
                </c:pt>
                <c:pt idx="13971">
                  <c:v>34.805430000000001</c:v>
                </c:pt>
                <c:pt idx="13972">
                  <c:v>34.806175000000003</c:v>
                </c:pt>
                <c:pt idx="13973">
                  <c:v>34.806652999999997</c:v>
                </c:pt>
                <c:pt idx="13974">
                  <c:v>34.806671000000001</c:v>
                </c:pt>
                <c:pt idx="13975">
                  <c:v>34.808619999999998</c:v>
                </c:pt>
                <c:pt idx="13976">
                  <c:v>34.808630000000001</c:v>
                </c:pt>
                <c:pt idx="13977">
                  <c:v>34.811140000000002</c:v>
                </c:pt>
                <c:pt idx="13978">
                  <c:v>34.812910000000002</c:v>
                </c:pt>
                <c:pt idx="13979">
                  <c:v>34.812922</c:v>
                </c:pt>
                <c:pt idx="13980">
                  <c:v>34.81523</c:v>
                </c:pt>
                <c:pt idx="13981">
                  <c:v>34.816229999999997</c:v>
                </c:pt>
                <c:pt idx="13982">
                  <c:v>34.816824999999987</c:v>
                </c:pt>
                <c:pt idx="13983">
                  <c:v>34.817042999999998</c:v>
                </c:pt>
                <c:pt idx="13984">
                  <c:v>34.817079999999997</c:v>
                </c:pt>
                <c:pt idx="13985">
                  <c:v>34.817845999999989</c:v>
                </c:pt>
                <c:pt idx="13986">
                  <c:v>34.818010000000001</c:v>
                </c:pt>
                <c:pt idx="13987">
                  <c:v>34.818240000000003</c:v>
                </c:pt>
                <c:pt idx="13988">
                  <c:v>34.819414000000002</c:v>
                </c:pt>
                <c:pt idx="13989">
                  <c:v>34.820154000000002</c:v>
                </c:pt>
                <c:pt idx="13990">
                  <c:v>34.821121000000012</c:v>
                </c:pt>
                <c:pt idx="13991">
                  <c:v>34.821812000000001</c:v>
                </c:pt>
                <c:pt idx="13992">
                  <c:v>34.821899999999999</c:v>
                </c:pt>
                <c:pt idx="13993">
                  <c:v>34.822102000000001</c:v>
                </c:pt>
                <c:pt idx="13994">
                  <c:v>34.822699999999998</c:v>
                </c:pt>
                <c:pt idx="13995">
                  <c:v>34.822707999999999</c:v>
                </c:pt>
                <c:pt idx="13996">
                  <c:v>34.824105000000003</c:v>
                </c:pt>
                <c:pt idx="13997">
                  <c:v>34.824840000000002</c:v>
                </c:pt>
                <c:pt idx="13998">
                  <c:v>34.825040000000001</c:v>
                </c:pt>
                <c:pt idx="13999">
                  <c:v>34.825344999999999</c:v>
                </c:pt>
                <c:pt idx="14000">
                  <c:v>34.826136000000012</c:v>
                </c:pt>
                <c:pt idx="14001">
                  <c:v>34.826509999999999</c:v>
                </c:pt>
                <c:pt idx="14002">
                  <c:v>34.829354000000002</c:v>
                </c:pt>
                <c:pt idx="14003">
                  <c:v>34.829900000000002</c:v>
                </c:pt>
                <c:pt idx="14004">
                  <c:v>34.83182</c:v>
                </c:pt>
                <c:pt idx="14005">
                  <c:v>34.832104000000001</c:v>
                </c:pt>
                <c:pt idx="14006">
                  <c:v>34.832394000000001</c:v>
                </c:pt>
                <c:pt idx="14007">
                  <c:v>34.838140000000003</c:v>
                </c:pt>
                <c:pt idx="14008">
                  <c:v>34.838450000000002</c:v>
                </c:pt>
                <c:pt idx="14009">
                  <c:v>34.838716000000012</c:v>
                </c:pt>
                <c:pt idx="14010">
                  <c:v>34.839533000000003</c:v>
                </c:pt>
                <c:pt idx="14011">
                  <c:v>34.840000000000003</c:v>
                </c:pt>
                <c:pt idx="14012">
                  <c:v>34.840173999999998</c:v>
                </c:pt>
                <c:pt idx="14013">
                  <c:v>34.840173999999998</c:v>
                </c:pt>
                <c:pt idx="14014">
                  <c:v>34.841069999999988</c:v>
                </c:pt>
                <c:pt idx="14015">
                  <c:v>34.841289999999987</c:v>
                </c:pt>
                <c:pt idx="14016">
                  <c:v>34.841633000000002</c:v>
                </c:pt>
                <c:pt idx="14017">
                  <c:v>34.843609999999998</c:v>
                </c:pt>
                <c:pt idx="14018">
                  <c:v>34.843800000000002</c:v>
                </c:pt>
                <c:pt idx="14019">
                  <c:v>34.844464999999992</c:v>
                </c:pt>
                <c:pt idx="14020">
                  <c:v>34.844499999999996</c:v>
                </c:pt>
                <c:pt idx="14021">
                  <c:v>34.844499999999996</c:v>
                </c:pt>
                <c:pt idx="14022">
                  <c:v>34.845210000000002</c:v>
                </c:pt>
                <c:pt idx="14023">
                  <c:v>34.846029999999999</c:v>
                </c:pt>
                <c:pt idx="14024">
                  <c:v>34.846772000000001</c:v>
                </c:pt>
                <c:pt idx="14025">
                  <c:v>34.848266000000002</c:v>
                </c:pt>
                <c:pt idx="14026">
                  <c:v>34.850499999999997</c:v>
                </c:pt>
                <c:pt idx="14027">
                  <c:v>34.850503000000003</c:v>
                </c:pt>
                <c:pt idx="14028">
                  <c:v>34.850503000000003</c:v>
                </c:pt>
                <c:pt idx="14029">
                  <c:v>34.850503000000003</c:v>
                </c:pt>
                <c:pt idx="14030">
                  <c:v>34.850503000000003</c:v>
                </c:pt>
                <c:pt idx="14031">
                  <c:v>34.850503000000003</c:v>
                </c:pt>
                <c:pt idx="14032">
                  <c:v>34.850503000000003</c:v>
                </c:pt>
                <c:pt idx="14033">
                  <c:v>34.850503000000003</c:v>
                </c:pt>
                <c:pt idx="14034">
                  <c:v>34.851279999999988</c:v>
                </c:pt>
                <c:pt idx="14035">
                  <c:v>34.851349999999996</c:v>
                </c:pt>
                <c:pt idx="14036">
                  <c:v>34.851436999999997</c:v>
                </c:pt>
                <c:pt idx="14037">
                  <c:v>34.852229999999999</c:v>
                </c:pt>
                <c:pt idx="14038">
                  <c:v>34.852423000000002</c:v>
                </c:pt>
                <c:pt idx="14039">
                  <c:v>34.853180000000002</c:v>
                </c:pt>
                <c:pt idx="14040">
                  <c:v>34.853829999999988</c:v>
                </c:pt>
                <c:pt idx="14041">
                  <c:v>34.853999999999999</c:v>
                </c:pt>
                <c:pt idx="14042">
                  <c:v>34.855350000000001</c:v>
                </c:pt>
                <c:pt idx="14043">
                  <c:v>34.855930000000001</c:v>
                </c:pt>
                <c:pt idx="14044">
                  <c:v>34.856110000000001</c:v>
                </c:pt>
                <c:pt idx="14045">
                  <c:v>34.856743000000002</c:v>
                </c:pt>
                <c:pt idx="14046">
                  <c:v>34.857219000000001</c:v>
                </c:pt>
                <c:pt idx="14047">
                  <c:v>34.857219000000001</c:v>
                </c:pt>
                <c:pt idx="14048">
                  <c:v>34.857219000000001</c:v>
                </c:pt>
                <c:pt idx="14049">
                  <c:v>34.857219000000001</c:v>
                </c:pt>
                <c:pt idx="14050">
                  <c:v>34.857219000000001</c:v>
                </c:pt>
                <c:pt idx="14051">
                  <c:v>34.857219000000001</c:v>
                </c:pt>
                <c:pt idx="14052">
                  <c:v>34.857219000000001</c:v>
                </c:pt>
                <c:pt idx="14053">
                  <c:v>34.857219000000001</c:v>
                </c:pt>
                <c:pt idx="14054">
                  <c:v>34.857219000000001</c:v>
                </c:pt>
                <c:pt idx="14055">
                  <c:v>34.857219000000001</c:v>
                </c:pt>
                <c:pt idx="14056">
                  <c:v>34.857219000000001</c:v>
                </c:pt>
                <c:pt idx="14057">
                  <c:v>34.857219000000001</c:v>
                </c:pt>
                <c:pt idx="14058">
                  <c:v>34.857219000000001</c:v>
                </c:pt>
                <c:pt idx="14059">
                  <c:v>34.858265000000003</c:v>
                </c:pt>
                <c:pt idx="14060">
                  <c:v>34.859195</c:v>
                </c:pt>
                <c:pt idx="14061">
                  <c:v>34.861285000000002</c:v>
                </c:pt>
                <c:pt idx="14062">
                  <c:v>34.863836000000013</c:v>
                </c:pt>
                <c:pt idx="14063">
                  <c:v>34.864019999999996</c:v>
                </c:pt>
                <c:pt idx="14064">
                  <c:v>34.864339000000001</c:v>
                </c:pt>
                <c:pt idx="14065">
                  <c:v>34.866779000000001</c:v>
                </c:pt>
                <c:pt idx="14066">
                  <c:v>34.867455999999997</c:v>
                </c:pt>
                <c:pt idx="14067">
                  <c:v>34.86891</c:v>
                </c:pt>
                <c:pt idx="14068">
                  <c:v>34.870320999999997</c:v>
                </c:pt>
                <c:pt idx="14069">
                  <c:v>34.870660000000001</c:v>
                </c:pt>
                <c:pt idx="14070">
                  <c:v>34.874265999999999</c:v>
                </c:pt>
                <c:pt idx="14071">
                  <c:v>34.874265999999999</c:v>
                </c:pt>
                <c:pt idx="14072">
                  <c:v>34.874265999999999</c:v>
                </c:pt>
                <c:pt idx="14073">
                  <c:v>34.874265999999999</c:v>
                </c:pt>
                <c:pt idx="14074">
                  <c:v>34.876325000000001</c:v>
                </c:pt>
                <c:pt idx="14075">
                  <c:v>34.876325000000001</c:v>
                </c:pt>
                <c:pt idx="14076">
                  <c:v>34.877325999999996</c:v>
                </c:pt>
                <c:pt idx="14077">
                  <c:v>34.878189999999996</c:v>
                </c:pt>
                <c:pt idx="14078">
                  <c:v>34.879460000000002</c:v>
                </c:pt>
                <c:pt idx="14079">
                  <c:v>34.880771000000003</c:v>
                </c:pt>
                <c:pt idx="14080">
                  <c:v>34.881709999999998</c:v>
                </c:pt>
                <c:pt idx="14081">
                  <c:v>34.882800000000003</c:v>
                </c:pt>
                <c:pt idx="14082">
                  <c:v>34.883629999999997</c:v>
                </c:pt>
                <c:pt idx="14083">
                  <c:v>34.885961000000002</c:v>
                </c:pt>
                <c:pt idx="14084">
                  <c:v>34.886647999999987</c:v>
                </c:pt>
                <c:pt idx="14085">
                  <c:v>34.88776</c:v>
                </c:pt>
                <c:pt idx="14086">
                  <c:v>34.888747000000002</c:v>
                </c:pt>
                <c:pt idx="14087">
                  <c:v>34.888860000000001</c:v>
                </c:pt>
                <c:pt idx="14088">
                  <c:v>34.889189999999999</c:v>
                </c:pt>
                <c:pt idx="14089">
                  <c:v>34.889919999999996</c:v>
                </c:pt>
                <c:pt idx="14090">
                  <c:v>34.889983999999998</c:v>
                </c:pt>
                <c:pt idx="14091">
                  <c:v>34.890189999999997</c:v>
                </c:pt>
                <c:pt idx="14092">
                  <c:v>34.892645000000002</c:v>
                </c:pt>
                <c:pt idx="14093">
                  <c:v>34.892645000000002</c:v>
                </c:pt>
                <c:pt idx="14094">
                  <c:v>34.895524999999999</c:v>
                </c:pt>
                <c:pt idx="14095">
                  <c:v>34.895524999999999</c:v>
                </c:pt>
                <c:pt idx="14096">
                  <c:v>34.895949999999999</c:v>
                </c:pt>
                <c:pt idx="14097">
                  <c:v>34.895989999999998</c:v>
                </c:pt>
                <c:pt idx="14098">
                  <c:v>34.896169999999998</c:v>
                </c:pt>
                <c:pt idx="14099">
                  <c:v>34.89743</c:v>
                </c:pt>
                <c:pt idx="14100">
                  <c:v>34.898249999999997</c:v>
                </c:pt>
                <c:pt idx="14101">
                  <c:v>34.898560000000003</c:v>
                </c:pt>
                <c:pt idx="14102">
                  <c:v>34.898921999999999</c:v>
                </c:pt>
                <c:pt idx="14103">
                  <c:v>34.899391999999999</c:v>
                </c:pt>
                <c:pt idx="14104">
                  <c:v>34.899642</c:v>
                </c:pt>
                <c:pt idx="14105">
                  <c:v>34.900329999999997</c:v>
                </c:pt>
                <c:pt idx="14106">
                  <c:v>34.904060000000001</c:v>
                </c:pt>
                <c:pt idx="14107">
                  <c:v>34.904122000000001</c:v>
                </c:pt>
                <c:pt idx="14108">
                  <c:v>34.904122000000001</c:v>
                </c:pt>
                <c:pt idx="14109">
                  <c:v>34.904710000000001</c:v>
                </c:pt>
                <c:pt idx="14110">
                  <c:v>34.905610000000003</c:v>
                </c:pt>
                <c:pt idx="14111">
                  <c:v>34.907769999999999</c:v>
                </c:pt>
                <c:pt idx="14112">
                  <c:v>34.908569999999997</c:v>
                </c:pt>
                <c:pt idx="14113">
                  <c:v>34.908636000000001</c:v>
                </c:pt>
                <c:pt idx="14114">
                  <c:v>34.909371</c:v>
                </c:pt>
                <c:pt idx="14115">
                  <c:v>34.910020000000003</c:v>
                </c:pt>
                <c:pt idx="14116">
                  <c:v>34.910049999999998</c:v>
                </c:pt>
                <c:pt idx="14117">
                  <c:v>34.910232000000001</c:v>
                </c:pt>
                <c:pt idx="14118">
                  <c:v>34.911409999999997</c:v>
                </c:pt>
                <c:pt idx="14119">
                  <c:v>34.911849999999987</c:v>
                </c:pt>
                <c:pt idx="14120">
                  <c:v>34.912661999999997</c:v>
                </c:pt>
                <c:pt idx="14121">
                  <c:v>34.913400000000003</c:v>
                </c:pt>
                <c:pt idx="14122">
                  <c:v>34.913629999999998</c:v>
                </c:pt>
                <c:pt idx="14123">
                  <c:v>34.914000999999999</c:v>
                </c:pt>
                <c:pt idx="14124">
                  <c:v>34.915939000000002</c:v>
                </c:pt>
                <c:pt idx="14125">
                  <c:v>34.916876000000002</c:v>
                </c:pt>
                <c:pt idx="14126">
                  <c:v>34.918200000000013</c:v>
                </c:pt>
                <c:pt idx="14127">
                  <c:v>34.919989999999999</c:v>
                </c:pt>
                <c:pt idx="14128">
                  <c:v>34.920779000000003</c:v>
                </c:pt>
                <c:pt idx="14129">
                  <c:v>34.922510000000003</c:v>
                </c:pt>
                <c:pt idx="14130">
                  <c:v>34.92257</c:v>
                </c:pt>
                <c:pt idx="14131">
                  <c:v>34.923251</c:v>
                </c:pt>
                <c:pt idx="14132">
                  <c:v>34.924020000000013</c:v>
                </c:pt>
                <c:pt idx="14133">
                  <c:v>34.92456</c:v>
                </c:pt>
                <c:pt idx="14134">
                  <c:v>34.924700000000001</c:v>
                </c:pt>
                <c:pt idx="14135">
                  <c:v>34.928580000000011</c:v>
                </c:pt>
                <c:pt idx="14136">
                  <c:v>34.929347</c:v>
                </c:pt>
                <c:pt idx="14137">
                  <c:v>34.929347</c:v>
                </c:pt>
                <c:pt idx="14138">
                  <c:v>34.929347</c:v>
                </c:pt>
                <c:pt idx="14139">
                  <c:v>34.930843000000003</c:v>
                </c:pt>
                <c:pt idx="14140">
                  <c:v>34.930843000000003</c:v>
                </c:pt>
                <c:pt idx="14141">
                  <c:v>34.930961000000003</c:v>
                </c:pt>
                <c:pt idx="14142">
                  <c:v>34.930961000000003</c:v>
                </c:pt>
                <c:pt idx="14143">
                  <c:v>34.930961000000003</c:v>
                </c:pt>
                <c:pt idx="14144">
                  <c:v>34.93168</c:v>
                </c:pt>
                <c:pt idx="14145">
                  <c:v>34.932861000000003</c:v>
                </c:pt>
                <c:pt idx="14146">
                  <c:v>34.933239</c:v>
                </c:pt>
                <c:pt idx="14147">
                  <c:v>34.933239</c:v>
                </c:pt>
                <c:pt idx="14148">
                  <c:v>34.933239</c:v>
                </c:pt>
                <c:pt idx="14149">
                  <c:v>34.933239</c:v>
                </c:pt>
                <c:pt idx="14150">
                  <c:v>34.933239</c:v>
                </c:pt>
                <c:pt idx="14151">
                  <c:v>34.933239</c:v>
                </c:pt>
                <c:pt idx="14152">
                  <c:v>34.934403000000003</c:v>
                </c:pt>
                <c:pt idx="14153">
                  <c:v>34.934601999999998</c:v>
                </c:pt>
                <c:pt idx="14154">
                  <c:v>34.935864000000002</c:v>
                </c:pt>
                <c:pt idx="14155">
                  <c:v>34.936500000000002</c:v>
                </c:pt>
                <c:pt idx="14156">
                  <c:v>34.936608999999997</c:v>
                </c:pt>
                <c:pt idx="14157">
                  <c:v>34.937153000000002</c:v>
                </c:pt>
                <c:pt idx="14158">
                  <c:v>34.937885999999999</c:v>
                </c:pt>
                <c:pt idx="14159">
                  <c:v>34.938780000000001</c:v>
                </c:pt>
                <c:pt idx="14160">
                  <c:v>34.939247000000002</c:v>
                </c:pt>
                <c:pt idx="14161">
                  <c:v>34.942070000000001</c:v>
                </c:pt>
                <c:pt idx="14162">
                  <c:v>34.942907000000012</c:v>
                </c:pt>
                <c:pt idx="14163">
                  <c:v>34.943160000000013</c:v>
                </c:pt>
                <c:pt idx="14164">
                  <c:v>34.943309999999997</c:v>
                </c:pt>
                <c:pt idx="14165">
                  <c:v>34.943348</c:v>
                </c:pt>
                <c:pt idx="14166">
                  <c:v>34.943717000000007</c:v>
                </c:pt>
                <c:pt idx="14167">
                  <c:v>34.943928999999997</c:v>
                </c:pt>
                <c:pt idx="14168">
                  <c:v>34.944302</c:v>
                </c:pt>
                <c:pt idx="14169">
                  <c:v>34.944629999999997</c:v>
                </c:pt>
                <c:pt idx="14170">
                  <c:v>34.945720000000001</c:v>
                </c:pt>
                <c:pt idx="14171">
                  <c:v>34.946362000000001</c:v>
                </c:pt>
                <c:pt idx="14172">
                  <c:v>34.946440000000003</c:v>
                </c:pt>
                <c:pt idx="14173">
                  <c:v>34.946720000000013</c:v>
                </c:pt>
                <c:pt idx="14174">
                  <c:v>34.946840000000002</c:v>
                </c:pt>
                <c:pt idx="14175">
                  <c:v>34.946942</c:v>
                </c:pt>
                <c:pt idx="14176">
                  <c:v>34.947360000000003</c:v>
                </c:pt>
                <c:pt idx="14177">
                  <c:v>34.947394000000003</c:v>
                </c:pt>
                <c:pt idx="14178">
                  <c:v>34.947904000000001</c:v>
                </c:pt>
                <c:pt idx="14179">
                  <c:v>34.948487999999998</c:v>
                </c:pt>
                <c:pt idx="14180">
                  <c:v>34.948659999999997</c:v>
                </c:pt>
                <c:pt idx="14181">
                  <c:v>34.949330000000003</c:v>
                </c:pt>
                <c:pt idx="14182">
                  <c:v>34.949399999999997</c:v>
                </c:pt>
                <c:pt idx="14183">
                  <c:v>34.950422000000003</c:v>
                </c:pt>
                <c:pt idx="14184">
                  <c:v>34.952260000000003</c:v>
                </c:pt>
                <c:pt idx="14185">
                  <c:v>34.952720000000006</c:v>
                </c:pt>
                <c:pt idx="14186">
                  <c:v>34.953229999999998</c:v>
                </c:pt>
                <c:pt idx="14187">
                  <c:v>34.953490000000002</c:v>
                </c:pt>
                <c:pt idx="14188">
                  <c:v>34.954129999999999</c:v>
                </c:pt>
                <c:pt idx="14189">
                  <c:v>34.955612000000002</c:v>
                </c:pt>
                <c:pt idx="14190">
                  <c:v>34.958126999999998</c:v>
                </c:pt>
                <c:pt idx="14191">
                  <c:v>34.961104000000013</c:v>
                </c:pt>
                <c:pt idx="14192">
                  <c:v>34.961104000000013</c:v>
                </c:pt>
                <c:pt idx="14193">
                  <c:v>34.961460000000002</c:v>
                </c:pt>
                <c:pt idx="14194">
                  <c:v>34.961779999999997</c:v>
                </c:pt>
                <c:pt idx="14195">
                  <c:v>34.962060000000001</c:v>
                </c:pt>
                <c:pt idx="14196">
                  <c:v>34.962160000000011</c:v>
                </c:pt>
                <c:pt idx="14197">
                  <c:v>34.962229999999998</c:v>
                </c:pt>
                <c:pt idx="14198">
                  <c:v>34.962890000000002</c:v>
                </c:pt>
                <c:pt idx="14199">
                  <c:v>34.963060000000013</c:v>
                </c:pt>
                <c:pt idx="14200">
                  <c:v>34.963085999999997</c:v>
                </c:pt>
                <c:pt idx="14201">
                  <c:v>34.963230000000003</c:v>
                </c:pt>
                <c:pt idx="14202">
                  <c:v>34.963254000000013</c:v>
                </c:pt>
                <c:pt idx="14203">
                  <c:v>34.963320000000003</c:v>
                </c:pt>
                <c:pt idx="14204">
                  <c:v>34.963966000000013</c:v>
                </c:pt>
                <c:pt idx="14205">
                  <c:v>34.964039999999997</c:v>
                </c:pt>
                <c:pt idx="14206">
                  <c:v>34.964076000000013</c:v>
                </c:pt>
                <c:pt idx="14207">
                  <c:v>34.964183000000013</c:v>
                </c:pt>
                <c:pt idx="14208">
                  <c:v>34.964889999999997</c:v>
                </c:pt>
                <c:pt idx="14209">
                  <c:v>34.965266999999997</c:v>
                </c:pt>
                <c:pt idx="14210">
                  <c:v>34.96564</c:v>
                </c:pt>
                <c:pt idx="14211">
                  <c:v>34.965850000000003</c:v>
                </c:pt>
                <c:pt idx="14212">
                  <c:v>34.966107999999998</c:v>
                </c:pt>
                <c:pt idx="14213">
                  <c:v>34.966281000000002</c:v>
                </c:pt>
                <c:pt idx="14214">
                  <c:v>34.967109000000001</c:v>
                </c:pt>
                <c:pt idx="14215">
                  <c:v>34.968166000000011</c:v>
                </c:pt>
                <c:pt idx="14216">
                  <c:v>34.968249999999998</c:v>
                </c:pt>
                <c:pt idx="14217">
                  <c:v>34.968400000000003</c:v>
                </c:pt>
                <c:pt idx="14218">
                  <c:v>34.969000000000001</c:v>
                </c:pt>
                <c:pt idx="14219">
                  <c:v>34.9694</c:v>
                </c:pt>
                <c:pt idx="14220">
                  <c:v>34.969460000000012</c:v>
                </c:pt>
                <c:pt idx="14221">
                  <c:v>34.970190000000002</c:v>
                </c:pt>
                <c:pt idx="14222">
                  <c:v>34.970200000000013</c:v>
                </c:pt>
                <c:pt idx="14223">
                  <c:v>34.970300000000002</c:v>
                </c:pt>
                <c:pt idx="14224">
                  <c:v>34.970460000000003</c:v>
                </c:pt>
                <c:pt idx="14225">
                  <c:v>34.971170000000001</c:v>
                </c:pt>
                <c:pt idx="14226">
                  <c:v>34.971373</c:v>
                </c:pt>
                <c:pt idx="14227">
                  <c:v>34.97166</c:v>
                </c:pt>
                <c:pt idx="14228">
                  <c:v>34.971730000000001</c:v>
                </c:pt>
                <c:pt idx="14229">
                  <c:v>34.972256000000002</c:v>
                </c:pt>
                <c:pt idx="14230">
                  <c:v>34.972760000000001</c:v>
                </c:pt>
                <c:pt idx="14231">
                  <c:v>34.972769999999997</c:v>
                </c:pt>
                <c:pt idx="14232">
                  <c:v>34.974299999999999</c:v>
                </c:pt>
                <c:pt idx="14233">
                  <c:v>34.974320000000013</c:v>
                </c:pt>
                <c:pt idx="14234">
                  <c:v>34.974364999999999</c:v>
                </c:pt>
                <c:pt idx="14235">
                  <c:v>34.975560000000002</c:v>
                </c:pt>
                <c:pt idx="14236">
                  <c:v>34.975692000000002</c:v>
                </c:pt>
                <c:pt idx="14237">
                  <c:v>34.976353000000003</c:v>
                </c:pt>
                <c:pt idx="14238">
                  <c:v>34.977580000000003</c:v>
                </c:pt>
                <c:pt idx="14239">
                  <c:v>34.977649999999997</c:v>
                </c:pt>
                <c:pt idx="14240">
                  <c:v>34.978180000000002</c:v>
                </c:pt>
                <c:pt idx="14241">
                  <c:v>34.978299999999997</c:v>
                </c:pt>
                <c:pt idx="14242">
                  <c:v>34.978380000000001</c:v>
                </c:pt>
                <c:pt idx="14243">
                  <c:v>34.978676</c:v>
                </c:pt>
                <c:pt idx="14244">
                  <c:v>34.978911000000011</c:v>
                </c:pt>
                <c:pt idx="14245">
                  <c:v>34.979272000000002</c:v>
                </c:pt>
                <c:pt idx="14246">
                  <c:v>34.980809999999998</c:v>
                </c:pt>
                <c:pt idx="14247">
                  <c:v>34.983002999999997</c:v>
                </c:pt>
                <c:pt idx="14248">
                  <c:v>34.983002999999997</c:v>
                </c:pt>
                <c:pt idx="14249">
                  <c:v>34.983002999999997</c:v>
                </c:pt>
                <c:pt idx="14250">
                  <c:v>34.983002999999997</c:v>
                </c:pt>
                <c:pt idx="14251">
                  <c:v>34.983002999999997</c:v>
                </c:pt>
                <c:pt idx="14252">
                  <c:v>34.983002999999997</c:v>
                </c:pt>
                <c:pt idx="14253">
                  <c:v>34.983002999999997</c:v>
                </c:pt>
                <c:pt idx="14254">
                  <c:v>34.983452</c:v>
                </c:pt>
                <c:pt idx="14255">
                  <c:v>34.983829999999998</c:v>
                </c:pt>
                <c:pt idx="14256">
                  <c:v>34.983989999999999</c:v>
                </c:pt>
                <c:pt idx="14257">
                  <c:v>34.984346000000002</c:v>
                </c:pt>
                <c:pt idx="14258">
                  <c:v>34.984499999999997</c:v>
                </c:pt>
                <c:pt idx="14259">
                  <c:v>34.985500000000002</c:v>
                </c:pt>
                <c:pt idx="14260">
                  <c:v>34.986800000000002</c:v>
                </c:pt>
                <c:pt idx="14261">
                  <c:v>34.988520000000001</c:v>
                </c:pt>
                <c:pt idx="14262">
                  <c:v>34.988748000000001</c:v>
                </c:pt>
                <c:pt idx="14263">
                  <c:v>34.98892</c:v>
                </c:pt>
                <c:pt idx="14264">
                  <c:v>34.989710000000002</c:v>
                </c:pt>
                <c:pt idx="14265">
                  <c:v>34.991500000000002</c:v>
                </c:pt>
                <c:pt idx="14266">
                  <c:v>34.991501</c:v>
                </c:pt>
                <c:pt idx="14267">
                  <c:v>34.991501</c:v>
                </c:pt>
                <c:pt idx="14268">
                  <c:v>34.992113000000003</c:v>
                </c:pt>
                <c:pt idx="14269">
                  <c:v>34.993200000000002</c:v>
                </c:pt>
                <c:pt idx="14270">
                  <c:v>34.994557999999998</c:v>
                </c:pt>
                <c:pt idx="14271">
                  <c:v>34.995179</c:v>
                </c:pt>
                <c:pt idx="14272">
                  <c:v>34.995429999999999</c:v>
                </c:pt>
                <c:pt idx="14273">
                  <c:v>34.996549999999999</c:v>
                </c:pt>
                <c:pt idx="14274">
                  <c:v>34.998940000000012</c:v>
                </c:pt>
                <c:pt idx="14275">
                  <c:v>35.000790000000002</c:v>
                </c:pt>
                <c:pt idx="14276">
                  <c:v>35.000999999999998</c:v>
                </c:pt>
                <c:pt idx="14277">
                  <c:v>35.002389999999998</c:v>
                </c:pt>
                <c:pt idx="14278">
                  <c:v>35.005200000000002</c:v>
                </c:pt>
                <c:pt idx="14279">
                  <c:v>35.006329999999998</c:v>
                </c:pt>
                <c:pt idx="14280">
                  <c:v>35.007427</c:v>
                </c:pt>
                <c:pt idx="14281">
                  <c:v>35.007956</c:v>
                </c:pt>
                <c:pt idx="14282">
                  <c:v>35.008356000000013</c:v>
                </c:pt>
                <c:pt idx="14283">
                  <c:v>35.008356000000013</c:v>
                </c:pt>
                <c:pt idx="14284">
                  <c:v>35.008356000000013</c:v>
                </c:pt>
                <c:pt idx="14285">
                  <c:v>35.008569999999999</c:v>
                </c:pt>
                <c:pt idx="14286">
                  <c:v>35.008631999999999</c:v>
                </c:pt>
                <c:pt idx="14287">
                  <c:v>35.009499000000012</c:v>
                </c:pt>
                <c:pt idx="14288">
                  <c:v>35.010910000000003</c:v>
                </c:pt>
                <c:pt idx="14289">
                  <c:v>35.011854</c:v>
                </c:pt>
                <c:pt idx="14290">
                  <c:v>35.01249</c:v>
                </c:pt>
                <c:pt idx="14291">
                  <c:v>35.014580000000002</c:v>
                </c:pt>
                <c:pt idx="14292">
                  <c:v>35.014850000000003</c:v>
                </c:pt>
                <c:pt idx="14293">
                  <c:v>35.014960000000002</c:v>
                </c:pt>
                <c:pt idx="14294">
                  <c:v>35.017009999999999</c:v>
                </c:pt>
                <c:pt idx="14295">
                  <c:v>35.018379000000003</c:v>
                </c:pt>
                <c:pt idx="14296">
                  <c:v>35.018838000000002</c:v>
                </c:pt>
                <c:pt idx="14297">
                  <c:v>35.019449999999999</c:v>
                </c:pt>
                <c:pt idx="14298">
                  <c:v>35.020517000000012</c:v>
                </c:pt>
                <c:pt idx="14299">
                  <c:v>35.021057999999996</c:v>
                </c:pt>
                <c:pt idx="14300">
                  <c:v>35.021639999999998</c:v>
                </c:pt>
                <c:pt idx="14301">
                  <c:v>35.021700000000003</c:v>
                </c:pt>
                <c:pt idx="14302">
                  <c:v>35.023140000000012</c:v>
                </c:pt>
                <c:pt idx="14303">
                  <c:v>35.024180000000001</c:v>
                </c:pt>
                <c:pt idx="14304">
                  <c:v>35.024185000000003</c:v>
                </c:pt>
                <c:pt idx="14305">
                  <c:v>35.024185000000003</c:v>
                </c:pt>
                <c:pt idx="14306">
                  <c:v>35.024185000000003</c:v>
                </c:pt>
                <c:pt idx="14307">
                  <c:v>35.024185000000003</c:v>
                </c:pt>
                <c:pt idx="14308">
                  <c:v>35.024185000000003</c:v>
                </c:pt>
                <c:pt idx="14309">
                  <c:v>35.024185000000003</c:v>
                </c:pt>
                <c:pt idx="14310">
                  <c:v>35.024185000000003</c:v>
                </c:pt>
                <c:pt idx="14311">
                  <c:v>35.024191999999999</c:v>
                </c:pt>
                <c:pt idx="14312">
                  <c:v>35.024827000000002</c:v>
                </c:pt>
                <c:pt idx="14313">
                  <c:v>35.026090000000003</c:v>
                </c:pt>
                <c:pt idx="14314">
                  <c:v>35.026090000000003</c:v>
                </c:pt>
                <c:pt idx="14315">
                  <c:v>35.026090000000003</c:v>
                </c:pt>
                <c:pt idx="14316">
                  <c:v>35.026147999999999</c:v>
                </c:pt>
                <c:pt idx="14317">
                  <c:v>35.026431000000002</c:v>
                </c:pt>
                <c:pt idx="14318">
                  <c:v>35.028401000000002</c:v>
                </c:pt>
                <c:pt idx="14319">
                  <c:v>35.028546000000013</c:v>
                </c:pt>
                <c:pt idx="14320">
                  <c:v>35.029029999999999</c:v>
                </c:pt>
                <c:pt idx="14321">
                  <c:v>35.02957</c:v>
                </c:pt>
                <c:pt idx="14322">
                  <c:v>35.029789999999998</c:v>
                </c:pt>
                <c:pt idx="14323">
                  <c:v>35.030127999999998</c:v>
                </c:pt>
                <c:pt idx="14324">
                  <c:v>35.030754000000002</c:v>
                </c:pt>
                <c:pt idx="14325">
                  <c:v>35.031035000000003</c:v>
                </c:pt>
                <c:pt idx="14326">
                  <c:v>35.031182000000001</c:v>
                </c:pt>
                <c:pt idx="14327">
                  <c:v>35.031674000000002</c:v>
                </c:pt>
                <c:pt idx="14328">
                  <c:v>35.031799999999997</c:v>
                </c:pt>
                <c:pt idx="14329">
                  <c:v>35.033451999999997</c:v>
                </c:pt>
                <c:pt idx="14330">
                  <c:v>35.034329999999997</c:v>
                </c:pt>
                <c:pt idx="14331">
                  <c:v>35.034452000000002</c:v>
                </c:pt>
                <c:pt idx="14332">
                  <c:v>35.034675</c:v>
                </c:pt>
                <c:pt idx="14333">
                  <c:v>35.034910000000011</c:v>
                </c:pt>
                <c:pt idx="14334">
                  <c:v>35.035249</c:v>
                </c:pt>
                <c:pt idx="14335">
                  <c:v>35.035829999999997</c:v>
                </c:pt>
                <c:pt idx="14336">
                  <c:v>35.035829999999997</c:v>
                </c:pt>
                <c:pt idx="14337">
                  <c:v>35.036104999999999</c:v>
                </c:pt>
                <c:pt idx="14338">
                  <c:v>35.036320000000003</c:v>
                </c:pt>
                <c:pt idx="14339">
                  <c:v>35.036933000000012</c:v>
                </c:pt>
                <c:pt idx="14340">
                  <c:v>35.037298</c:v>
                </c:pt>
                <c:pt idx="14341">
                  <c:v>35.03801</c:v>
                </c:pt>
                <c:pt idx="14342">
                  <c:v>35.038140000000013</c:v>
                </c:pt>
                <c:pt idx="14343">
                  <c:v>35.038589999999999</c:v>
                </c:pt>
                <c:pt idx="14344">
                  <c:v>35.039140000000003</c:v>
                </c:pt>
                <c:pt idx="14345">
                  <c:v>35.039169999999999</c:v>
                </c:pt>
                <c:pt idx="14346">
                  <c:v>35.039444000000003</c:v>
                </c:pt>
                <c:pt idx="14347">
                  <c:v>35.039565000000003</c:v>
                </c:pt>
                <c:pt idx="14348">
                  <c:v>35.039659999999998</c:v>
                </c:pt>
                <c:pt idx="14349">
                  <c:v>35.039696999999997</c:v>
                </c:pt>
                <c:pt idx="14350">
                  <c:v>35.039720000000003</c:v>
                </c:pt>
                <c:pt idx="14351">
                  <c:v>35.039810000000003</c:v>
                </c:pt>
                <c:pt idx="14352">
                  <c:v>35.039820000000013</c:v>
                </c:pt>
                <c:pt idx="14353">
                  <c:v>35.040390000000002</c:v>
                </c:pt>
                <c:pt idx="14354">
                  <c:v>35.040405</c:v>
                </c:pt>
                <c:pt idx="14355">
                  <c:v>35.040958000000003</c:v>
                </c:pt>
                <c:pt idx="14356">
                  <c:v>35.041699999999999</c:v>
                </c:pt>
                <c:pt idx="14357">
                  <c:v>35.041739999999997</c:v>
                </c:pt>
                <c:pt idx="14358">
                  <c:v>35.044287999999987</c:v>
                </c:pt>
                <c:pt idx="14359">
                  <c:v>35.04504</c:v>
                </c:pt>
                <c:pt idx="14360">
                  <c:v>35.045569999999998</c:v>
                </c:pt>
                <c:pt idx="14361">
                  <c:v>35.045740000000002</c:v>
                </c:pt>
                <c:pt idx="14362">
                  <c:v>35.045740000000002</c:v>
                </c:pt>
                <c:pt idx="14363">
                  <c:v>35.046652000000002</c:v>
                </c:pt>
                <c:pt idx="14364">
                  <c:v>35.046950000000002</c:v>
                </c:pt>
                <c:pt idx="14365">
                  <c:v>35.047060000000002</c:v>
                </c:pt>
                <c:pt idx="14366">
                  <c:v>35.047669999999997</c:v>
                </c:pt>
                <c:pt idx="14367">
                  <c:v>35.048160000000003</c:v>
                </c:pt>
                <c:pt idx="14368">
                  <c:v>35.048203000000001</c:v>
                </c:pt>
                <c:pt idx="14369">
                  <c:v>35.048203000000001</c:v>
                </c:pt>
                <c:pt idx="14370">
                  <c:v>35.048239000000002</c:v>
                </c:pt>
                <c:pt idx="14371">
                  <c:v>35.048969999999997</c:v>
                </c:pt>
                <c:pt idx="14372">
                  <c:v>35.049079999999996</c:v>
                </c:pt>
                <c:pt idx="14373">
                  <c:v>35.049371999999998</c:v>
                </c:pt>
                <c:pt idx="14374">
                  <c:v>35.049624999999999</c:v>
                </c:pt>
                <c:pt idx="14375">
                  <c:v>35.049987000000002</c:v>
                </c:pt>
                <c:pt idx="14376">
                  <c:v>35.050192000000003</c:v>
                </c:pt>
                <c:pt idx="14377">
                  <c:v>35.050192000000003</c:v>
                </c:pt>
                <c:pt idx="14378">
                  <c:v>35.050192000000003</c:v>
                </c:pt>
                <c:pt idx="14379">
                  <c:v>35.050192000000003</c:v>
                </c:pt>
                <c:pt idx="14380">
                  <c:v>35.050192000000003</c:v>
                </c:pt>
                <c:pt idx="14381">
                  <c:v>35.050192000000003</c:v>
                </c:pt>
                <c:pt idx="14382">
                  <c:v>35.050192000000003</c:v>
                </c:pt>
                <c:pt idx="14383">
                  <c:v>35.050212000000002</c:v>
                </c:pt>
                <c:pt idx="14384">
                  <c:v>35.050449999999998</c:v>
                </c:pt>
                <c:pt idx="14385">
                  <c:v>35.050533000000001</c:v>
                </c:pt>
                <c:pt idx="14386">
                  <c:v>35.050609999999999</c:v>
                </c:pt>
                <c:pt idx="14387">
                  <c:v>35.050614000000003</c:v>
                </c:pt>
                <c:pt idx="14388">
                  <c:v>35.051639999999999</c:v>
                </c:pt>
                <c:pt idx="14389">
                  <c:v>35.051729999999999</c:v>
                </c:pt>
                <c:pt idx="14390">
                  <c:v>35.051749000000001</c:v>
                </c:pt>
                <c:pt idx="14391">
                  <c:v>35.051849999999988</c:v>
                </c:pt>
                <c:pt idx="14392">
                  <c:v>35.051889999999993</c:v>
                </c:pt>
                <c:pt idx="14393">
                  <c:v>35.051984999999988</c:v>
                </c:pt>
                <c:pt idx="14394">
                  <c:v>35.051984999999988</c:v>
                </c:pt>
                <c:pt idx="14395">
                  <c:v>35.051984999999988</c:v>
                </c:pt>
                <c:pt idx="14396">
                  <c:v>35.051984999999988</c:v>
                </c:pt>
                <c:pt idx="14397">
                  <c:v>35.051984999999988</c:v>
                </c:pt>
                <c:pt idx="14398">
                  <c:v>35.051984999999988</c:v>
                </c:pt>
                <c:pt idx="14399">
                  <c:v>35.051984999999988</c:v>
                </c:pt>
                <c:pt idx="14400">
                  <c:v>35.051984999999988</c:v>
                </c:pt>
                <c:pt idx="14401">
                  <c:v>35.051984999999988</c:v>
                </c:pt>
                <c:pt idx="14402">
                  <c:v>35.051984999999988</c:v>
                </c:pt>
                <c:pt idx="14403">
                  <c:v>35.051984999999988</c:v>
                </c:pt>
                <c:pt idx="14404">
                  <c:v>35.051984999999988</c:v>
                </c:pt>
                <c:pt idx="14405">
                  <c:v>35.051984999999988</c:v>
                </c:pt>
                <c:pt idx="14406">
                  <c:v>35.051984999999988</c:v>
                </c:pt>
                <c:pt idx="14407">
                  <c:v>35.051984999999988</c:v>
                </c:pt>
                <c:pt idx="14408">
                  <c:v>35.052020000000013</c:v>
                </c:pt>
                <c:pt idx="14409">
                  <c:v>35.05283</c:v>
                </c:pt>
                <c:pt idx="14410">
                  <c:v>35.053167999999999</c:v>
                </c:pt>
                <c:pt idx="14411">
                  <c:v>35.053382999999997</c:v>
                </c:pt>
                <c:pt idx="14412">
                  <c:v>35.053843000000001</c:v>
                </c:pt>
                <c:pt idx="14413">
                  <c:v>35.054009999999998</c:v>
                </c:pt>
                <c:pt idx="14414">
                  <c:v>35.054049999999997</c:v>
                </c:pt>
                <c:pt idx="14415">
                  <c:v>35.054112000000003</c:v>
                </c:pt>
                <c:pt idx="14416">
                  <c:v>35.054305999999997</c:v>
                </c:pt>
                <c:pt idx="14417">
                  <c:v>35.054777000000001</c:v>
                </c:pt>
                <c:pt idx="14418">
                  <c:v>35.05498</c:v>
                </c:pt>
                <c:pt idx="14419">
                  <c:v>35.055070000000001</c:v>
                </c:pt>
                <c:pt idx="14420">
                  <c:v>35.055451000000012</c:v>
                </c:pt>
                <c:pt idx="14421">
                  <c:v>35.055486999999999</c:v>
                </c:pt>
                <c:pt idx="14422">
                  <c:v>35.055781000000003</c:v>
                </c:pt>
                <c:pt idx="14423">
                  <c:v>35.056023000000003</c:v>
                </c:pt>
                <c:pt idx="14424">
                  <c:v>35.056095999999997</c:v>
                </c:pt>
                <c:pt idx="14425">
                  <c:v>35.056167000000002</c:v>
                </c:pt>
                <c:pt idx="14426">
                  <c:v>35.056296000000003</c:v>
                </c:pt>
                <c:pt idx="14427">
                  <c:v>35.056420000000003</c:v>
                </c:pt>
                <c:pt idx="14428">
                  <c:v>35.057004999999997</c:v>
                </c:pt>
                <c:pt idx="14429">
                  <c:v>35.057470000000002</c:v>
                </c:pt>
                <c:pt idx="14430">
                  <c:v>35.057699</c:v>
                </c:pt>
                <c:pt idx="14431">
                  <c:v>35.058031</c:v>
                </c:pt>
                <c:pt idx="14432">
                  <c:v>35.058230000000002</c:v>
                </c:pt>
                <c:pt idx="14433">
                  <c:v>35.059989000000002</c:v>
                </c:pt>
                <c:pt idx="14434">
                  <c:v>35.060214000000002</c:v>
                </c:pt>
                <c:pt idx="14435">
                  <c:v>35.060442000000002</c:v>
                </c:pt>
                <c:pt idx="14436">
                  <c:v>35.060899000000013</c:v>
                </c:pt>
                <c:pt idx="14437">
                  <c:v>35.061217999999997</c:v>
                </c:pt>
                <c:pt idx="14438">
                  <c:v>35.061706000000001</c:v>
                </c:pt>
                <c:pt idx="14439">
                  <c:v>35.061796000000001</c:v>
                </c:pt>
                <c:pt idx="14440">
                  <c:v>35.061857000000003</c:v>
                </c:pt>
                <c:pt idx="14441">
                  <c:v>35.063020000000002</c:v>
                </c:pt>
                <c:pt idx="14442">
                  <c:v>35.06326</c:v>
                </c:pt>
                <c:pt idx="14443">
                  <c:v>35.064400000000013</c:v>
                </c:pt>
                <c:pt idx="14444">
                  <c:v>35.065100000000001</c:v>
                </c:pt>
                <c:pt idx="14445">
                  <c:v>35.065995000000001</c:v>
                </c:pt>
                <c:pt idx="14446">
                  <c:v>35.066389999999998</c:v>
                </c:pt>
                <c:pt idx="14447">
                  <c:v>35.066630000000011</c:v>
                </c:pt>
                <c:pt idx="14448">
                  <c:v>35.066989999999997</c:v>
                </c:pt>
                <c:pt idx="14449">
                  <c:v>35.068089999999998</c:v>
                </c:pt>
                <c:pt idx="14450">
                  <c:v>35.068529000000012</c:v>
                </c:pt>
                <c:pt idx="14451">
                  <c:v>35.068631000000003</c:v>
                </c:pt>
                <c:pt idx="14452">
                  <c:v>35.068897</c:v>
                </c:pt>
                <c:pt idx="14453">
                  <c:v>35.069204999999997</c:v>
                </c:pt>
                <c:pt idx="14454">
                  <c:v>35.06935</c:v>
                </c:pt>
                <c:pt idx="14455">
                  <c:v>35.069360000000003</c:v>
                </c:pt>
                <c:pt idx="14456">
                  <c:v>35.070450000000001</c:v>
                </c:pt>
                <c:pt idx="14457">
                  <c:v>35.071770000000001</c:v>
                </c:pt>
                <c:pt idx="14458">
                  <c:v>35.073369999999997</c:v>
                </c:pt>
                <c:pt idx="14459">
                  <c:v>35.073920000000001</c:v>
                </c:pt>
                <c:pt idx="14460">
                  <c:v>35.074905000000001</c:v>
                </c:pt>
                <c:pt idx="14461">
                  <c:v>35.074959999999997</c:v>
                </c:pt>
                <c:pt idx="14462">
                  <c:v>35.075480000000013</c:v>
                </c:pt>
                <c:pt idx="14463">
                  <c:v>35.07593</c:v>
                </c:pt>
                <c:pt idx="14464">
                  <c:v>35.076084999999999</c:v>
                </c:pt>
                <c:pt idx="14465">
                  <c:v>35.07837</c:v>
                </c:pt>
                <c:pt idx="14466">
                  <c:v>35.078569999999999</c:v>
                </c:pt>
                <c:pt idx="14467">
                  <c:v>35.079009999999997</c:v>
                </c:pt>
                <c:pt idx="14468">
                  <c:v>35.079409000000012</c:v>
                </c:pt>
                <c:pt idx="14469">
                  <c:v>35.080266999999999</c:v>
                </c:pt>
                <c:pt idx="14470">
                  <c:v>35.080266999999999</c:v>
                </c:pt>
                <c:pt idx="14471">
                  <c:v>35.080266999999999</c:v>
                </c:pt>
                <c:pt idx="14472">
                  <c:v>35.080368999999997</c:v>
                </c:pt>
                <c:pt idx="14473">
                  <c:v>35.080387999999999</c:v>
                </c:pt>
                <c:pt idx="14474">
                  <c:v>35.081657999999997</c:v>
                </c:pt>
                <c:pt idx="14475">
                  <c:v>35.081989</c:v>
                </c:pt>
                <c:pt idx="14476">
                  <c:v>35.082656999999998</c:v>
                </c:pt>
                <c:pt idx="14477">
                  <c:v>35.083457000000003</c:v>
                </c:pt>
                <c:pt idx="14478">
                  <c:v>35.084511000000013</c:v>
                </c:pt>
                <c:pt idx="14479">
                  <c:v>35.084553</c:v>
                </c:pt>
                <c:pt idx="14480">
                  <c:v>35.085006999999997</c:v>
                </c:pt>
                <c:pt idx="14481">
                  <c:v>35.085230000000003</c:v>
                </c:pt>
                <c:pt idx="14482">
                  <c:v>35.085479999999997</c:v>
                </c:pt>
                <c:pt idx="14483">
                  <c:v>35.086260000000003</c:v>
                </c:pt>
                <c:pt idx="14484">
                  <c:v>35.086320000000001</c:v>
                </c:pt>
                <c:pt idx="14485">
                  <c:v>35.086781999999999</c:v>
                </c:pt>
                <c:pt idx="14486">
                  <c:v>35.087122000000001</c:v>
                </c:pt>
                <c:pt idx="14487">
                  <c:v>35.087609999999998</c:v>
                </c:pt>
                <c:pt idx="14488">
                  <c:v>35.088191000000002</c:v>
                </c:pt>
                <c:pt idx="14489">
                  <c:v>35.088713000000013</c:v>
                </c:pt>
                <c:pt idx="14490">
                  <c:v>35.088790000000003</c:v>
                </c:pt>
                <c:pt idx="14491">
                  <c:v>35.088904999999997</c:v>
                </c:pt>
                <c:pt idx="14492">
                  <c:v>35.088984000000004</c:v>
                </c:pt>
                <c:pt idx="14493">
                  <c:v>35.089060000000003</c:v>
                </c:pt>
                <c:pt idx="14494">
                  <c:v>35.089880000000001</c:v>
                </c:pt>
                <c:pt idx="14495">
                  <c:v>35.089930000000003</c:v>
                </c:pt>
                <c:pt idx="14496">
                  <c:v>35.091924000000013</c:v>
                </c:pt>
                <c:pt idx="14497">
                  <c:v>35.091924000000013</c:v>
                </c:pt>
                <c:pt idx="14498">
                  <c:v>35.091924000000013</c:v>
                </c:pt>
                <c:pt idx="14499">
                  <c:v>35.091924000000013</c:v>
                </c:pt>
                <c:pt idx="14500">
                  <c:v>35.091924000000013</c:v>
                </c:pt>
                <c:pt idx="14501">
                  <c:v>35.091924000000013</c:v>
                </c:pt>
                <c:pt idx="14502">
                  <c:v>35.091924000000013</c:v>
                </c:pt>
                <c:pt idx="14503">
                  <c:v>35.091924000000013</c:v>
                </c:pt>
                <c:pt idx="14504">
                  <c:v>35.091924000000013</c:v>
                </c:pt>
                <c:pt idx="14505">
                  <c:v>35.091924000000013</c:v>
                </c:pt>
                <c:pt idx="14506">
                  <c:v>35.091924000000013</c:v>
                </c:pt>
                <c:pt idx="14507">
                  <c:v>35.091924000000013</c:v>
                </c:pt>
                <c:pt idx="14508">
                  <c:v>35.092790000000001</c:v>
                </c:pt>
                <c:pt idx="14509">
                  <c:v>35.092796</c:v>
                </c:pt>
                <c:pt idx="14510">
                  <c:v>35.093060000000001</c:v>
                </c:pt>
                <c:pt idx="14511">
                  <c:v>35.093673000000003</c:v>
                </c:pt>
                <c:pt idx="14512">
                  <c:v>35.094549000000001</c:v>
                </c:pt>
                <c:pt idx="14513">
                  <c:v>35.094554000000002</c:v>
                </c:pt>
                <c:pt idx="14514">
                  <c:v>35.094704999999998</c:v>
                </c:pt>
                <c:pt idx="14515">
                  <c:v>35.094790000000003</c:v>
                </c:pt>
                <c:pt idx="14516">
                  <c:v>35.09487</c:v>
                </c:pt>
                <c:pt idx="14517">
                  <c:v>35.094909000000001</c:v>
                </c:pt>
                <c:pt idx="14518">
                  <c:v>35.095391000000014</c:v>
                </c:pt>
                <c:pt idx="14519">
                  <c:v>35.095453000000013</c:v>
                </c:pt>
                <c:pt idx="14520">
                  <c:v>35.095529999999997</c:v>
                </c:pt>
                <c:pt idx="14521">
                  <c:v>35.095790000000001</c:v>
                </c:pt>
                <c:pt idx="14522">
                  <c:v>35.098109999999998</c:v>
                </c:pt>
                <c:pt idx="14523">
                  <c:v>35.098554999999998</c:v>
                </c:pt>
                <c:pt idx="14524">
                  <c:v>35.099299999999999</c:v>
                </c:pt>
                <c:pt idx="14525">
                  <c:v>35.099415</c:v>
                </c:pt>
                <c:pt idx="14526">
                  <c:v>35.099617000000002</c:v>
                </c:pt>
                <c:pt idx="14527">
                  <c:v>35.099685000000001</c:v>
                </c:pt>
                <c:pt idx="14528">
                  <c:v>35.100071</c:v>
                </c:pt>
                <c:pt idx="14529">
                  <c:v>35.100467999999999</c:v>
                </c:pt>
                <c:pt idx="14530">
                  <c:v>35.100920000000002</c:v>
                </c:pt>
                <c:pt idx="14531">
                  <c:v>35.101289000000001</c:v>
                </c:pt>
                <c:pt idx="14532">
                  <c:v>35.101301999999997</c:v>
                </c:pt>
                <c:pt idx="14533">
                  <c:v>35.101394000000013</c:v>
                </c:pt>
                <c:pt idx="14534">
                  <c:v>35.101570000000002</c:v>
                </c:pt>
                <c:pt idx="14535">
                  <c:v>35.101858999999997</c:v>
                </c:pt>
                <c:pt idx="14536">
                  <c:v>35.101960000000012</c:v>
                </c:pt>
                <c:pt idx="14537">
                  <c:v>35.102566000000003</c:v>
                </c:pt>
                <c:pt idx="14538">
                  <c:v>35.102735000000003</c:v>
                </c:pt>
                <c:pt idx="14539">
                  <c:v>35.103094000000013</c:v>
                </c:pt>
                <c:pt idx="14540">
                  <c:v>35.103196000000011</c:v>
                </c:pt>
                <c:pt idx="14541">
                  <c:v>35.103504999999998</c:v>
                </c:pt>
                <c:pt idx="14542">
                  <c:v>35.103610000000003</c:v>
                </c:pt>
                <c:pt idx="14543">
                  <c:v>35.103641000000003</c:v>
                </c:pt>
                <c:pt idx="14544">
                  <c:v>35.103940000000001</c:v>
                </c:pt>
                <c:pt idx="14545">
                  <c:v>35.104170000000003</c:v>
                </c:pt>
                <c:pt idx="14546">
                  <c:v>35.105160000000012</c:v>
                </c:pt>
                <c:pt idx="14547">
                  <c:v>35.105289999999997</c:v>
                </c:pt>
                <c:pt idx="14548">
                  <c:v>35.105400000000003</c:v>
                </c:pt>
                <c:pt idx="14549">
                  <c:v>35.105499999999999</c:v>
                </c:pt>
                <c:pt idx="14550">
                  <c:v>35.105514000000007</c:v>
                </c:pt>
                <c:pt idx="14551">
                  <c:v>35.106783</c:v>
                </c:pt>
                <c:pt idx="14552">
                  <c:v>35.106876999999997</c:v>
                </c:pt>
                <c:pt idx="14553">
                  <c:v>35.106909999999999</c:v>
                </c:pt>
                <c:pt idx="14554">
                  <c:v>35.107080000000003</c:v>
                </c:pt>
                <c:pt idx="14555">
                  <c:v>35.107183000000013</c:v>
                </c:pt>
                <c:pt idx="14556">
                  <c:v>35.108146000000012</c:v>
                </c:pt>
                <c:pt idx="14557">
                  <c:v>35.108160000000012</c:v>
                </c:pt>
                <c:pt idx="14558">
                  <c:v>35.109200000000001</c:v>
                </c:pt>
                <c:pt idx="14559">
                  <c:v>35.109474000000013</c:v>
                </c:pt>
                <c:pt idx="14560">
                  <c:v>35.109569</c:v>
                </c:pt>
                <c:pt idx="14561">
                  <c:v>35.109569</c:v>
                </c:pt>
                <c:pt idx="14562">
                  <c:v>35.109569</c:v>
                </c:pt>
                <c:pt idx="14563">
                  <c:v>35.109569</c:v>
                </c:pt>
                <c:pt idx="14564">
                  <c:v>35.109569</c:v>
                </c:pt>
                <c:pt idx="14565">
                  <c:v>35.109569</c:v>
                </c:pt>
                <c:pt idx="14566">
                  <c:v>35.109569</c:v>
                </c:pt>
                <c:pt idx="14567">
                  <c:v>35.109569</c:v>
                </c:pt>
                <c:pt idx="14568">
                  <c:v>35.109569</c:v>
                </c:pt>
                <c:pt idx="14569">
                  <c:v>35.109569</c:v>
                </c:pt>
                <c:pt idx="14570">
                  <c:v>35.109569</c:v>
                </c:pt>
                <c:pt idx="14571">
                  <c:v>35.109569</c:v>
                </c:pt>
                <c:pt idx="14572">
                  <c:v>35.109569</c:v>
                </c:pt>
                <c:pt idx="14573">
                  <c:v>35.109569</c:v>
                </c:pt>
                <c:pt idx="14574">
                  <c:v>35.109569</c:v>
                </c:pt>
                <c:pt idx="14575">
                  <c:v>35.109569</c:v>
                </c:pt>
                <c:pt idx="14576">
                  <c:v>35.109569</c:v>
                </c:pt>
                <c:pt idx="14577">
                  <c:v>35.109569</c:v>
                </c:pt>
                <c:pt idx="14578">
                  <c:v>35.109569</c:v>
                </c:pt>
                <c:pt idx="14579">
                  <c:v>35.109569</c:v>
                </c:pt>
                <c:pt idx="14580">
                  <c:v>35.109569</c:v>
                </c:pt>
                <c:pt idx="14581">
                  <c:v>35.109569</c:v>
                </c:pt>
                <c:pt idx="14582">
                  <c:v>35.109569</c:v>
                </c:pt>
                <c:pt idx="14583">
                  <c:v>35.109569</c:v>
                </c:pt>
                <c:pt idx="14584">
                  <c:v>35.109580000000001</c:v>
                </c:pt>
                <c:pt idx="14585">
                  <c:v>35.10971</c:v>
                </c:pt>
                <c:pt idx="14586">
                  <c:v>35.109859999999998</c:v>
                </c:pt>
                <c:pt idx="14587">
                  <c:v>35.110080000000004</c:v>
                </c:pt>
                <c:pt idx="14588">
                  <c:v>35.110109999999999</c:v>
                </c:pt>
                <c:pt idx="14589">
                  <c:v>35.110149999999997</c:v>
                </c:pt>
                <c:pt idx="14590">
                  <c:v>35.110500000000002</c:v>
                </c:pt>
                <c:pt idx="14591">
                  <c:v>35.110849999999999</c:v>
                </c:pt>
                <c:pt idx="14592">
                  <c:v>35.111099000000003</c:v>
                </c:pt>
                <c:pt idx="14593">
                  <c:v>35.111137999999997</c:v>
                </c:pt>
                <c:pt idx="14594">
                  <c:v>35.111400000000003</c:v>
                </c:pt>
                <c:pt idx="14595">
                  <c:v>35.111870000000003</c:v>
                </c:pt>
                <c:pt idx="14596">
                  <c:v>35.112000000000002</c:v>
                </c:pt>
                <c:pt idx="14597">
                  <c:v>35.112656000000001</c:v>
                </c:pt>
                <c:pt idx="14598">
                  <c:v>35.114140000000013</c:v>
                </c:pt>
                <c:pt idx="14599">
                  <c:v>35.114623000000002</c:v>
                </c:pt>
                <c:pt idx="14600">
                  <c:v>35.115056000000003</c:v>
                </c:pt>
                <c:pt idx="14601">
                  <c:v>35.11551</c:v>
                </c:pt>
                <c:pt idx="14602">
                  <c:v>35.115600000000001</c:v>
                </c:pt>
                <c:pt idx="14603">
                  <c:v>35.116052000000003</c:v>
                </c:pt>
                <c:pt idx="14604">
                  <c:v>35.116339000000011</c:v>
                </c:pt>
                <c:pt idx="14605">
                  <c:v>35.116776000000002</c:v>
                </c:pt>
                <c:pt idx="14606">
                  <c:v>35.116780000000013</c:v>
                </c:pt>
                <c:pt idx="14607">
                  <c:v>35.118178</c:v>
                </c:pt>
                <c:pt idx="14608">
                  <c:v>35.118901000000001</c:v>
                </c:pt>
                <c:pt idx="14609">
                  <c:v>35.118960000000001</c:v>
                </c:pt>
                <c:pt idx="14610">
                  <c:v>35.119023000000013</c:v>
                </c:pt>
                <c:pt idx="14611">
                  <c:v>35.119501</c:v>
                </c:pt>
                <c:pt idx="14612">
                  <c:v>35.119660000000003</c:v>
                </c:pt>
                <c:pt idx="14613">
                  <c:v>35.121515000000002</c:v>
                </c:pt>
                <c:pt idx="14614">
                  <c:v>35.121840000000013</c:v>
                </c:pt>
                <c:pt idx="14615">
                  <c:v>35.122250000000001</c:v>
                </c:pt>
                <c:pt idx="14616">
                  <c:v>35.122354999999999</c:v>
                </c:pt>
                <c:pt idx="14617">
                  <c:v>35.122354999999999</c:v>
                </c:pt>
                <c:pt idx="14618">
                  <c:v>35.122354999999999</c:v>
                </c:pt>
                <c:pt idx="14619">
                  <c:v>35.122354999999999</c:v>
                </c:pt>
                <c:pt idx="14620">
                  <c:v>35.122354999999999</c:v>
                </c:pt>
                <c:pt idx="14621">
                  <c:v>35.122354999999999</c:v>
                </c:pt>
                <c:pt idx="14622">
                  <c:v>35.122354999999999</c:v>
                </c:pt>
                <c:pt idx="14623">
                  <c:v>35.122354999999999</c:v>
                </c:pt>
                <c:pt idx="14624">
                  <c:v>35.122354999999999</c:v>
                </c:pt>
                <c:pt idx="14625">
                  <c:v>35.122354999999999</c:v>
                </c:pt>
                <c:pt idx="14626">
                  <c:v>35.122354999999999</c:v>
                </c:pt>
                <c:pt idx="14627">
                  <c:v>35.122354999999999</c:v>
                </c:pt>
                <c:pt idx="14628">
                  <c:v>35.122354999999999</c:v>
                </c:pt>
                <c:pt idx="14629">
                  <c:v>35.122354999999999</c:v>
                </c:pt>
                <c:pt idx="14630">
                  <c:v>35.122354999999999</c:v>
                </c:pt>
                <c:pt idx="14631">
                  <c:v>35.122354999999999</c:v>
                </c:pt>
                <c:pt idx="14632">
                  <c:v>35.122354999999999</c:v>
                </c:pt>
                <c:pt idx="14633">
                  <c:v>35.122354999999999</c:v>
                </c:pt>
                <c:pt idx="14634">
                  <c:v>35.122354999999999</c:v>
                </c:pt>
                <c:pt idx="14635">
                  <c:v>35.122590000000002</c:v>
                </c:pt>
                <c:pt idx="14636">
                  <c:v>35.123190000000001</c:v>
                </c:pt>
                <c:pt idx="14637">
                  <c:v>35.123227</c:v>
                </c:pt>
                <c:pt idx="14638">
                  <c:v>35.123424999999997</c:v>
                </c:pt>
                <c:pt idx="14639">
                  <c:v>35.123483</c:v>
                </c:pt>
                <c:pt idx="14640">
                  <c:v>35.124490000000002</c:v>
                </c:pt>
                <c:pt idx="14641">
                  <c:v>35.124497000000012</c:v>
                </c:pt>
                <c:pt idx="14642">
                  <c:v>35.124941999999997</c:v>
                </c:pt>
                <c:pt idx="14643">
                  <c:v>35.127009999999999</c:v>
                </c:pt>
                <c:pt idx="14644">
                  <c:v>35.127239000000003</c:v>
                </c:pt>
                <c:pt idx="14645">
                  <c:v>35.127239000000003</c:v>
                </c:pt>
                <c:pt idx="14646">
                  <c:v>35.127239000000003</c:v>
                </c:pt>
                <c:pt idx="14647">
                  <c:v>35.127239000000003</c:v>
                </c:pt>
                <c:pt idx="14648">
                  <c:v>35.127239000000003</c:v>
                </c:pt>
                <c:pt idx="14649">
                  <c:v>35.127239000000003</c:v>
                </c:pt>
                <c:pt idx="14650">
                  <c:v>35.127239000000003</c:v>
                </c:pt>
                <c:pt idx="14651">
                  <c:v>35.127239000000003</c:v>
                </c:pt>
                <c:pt idx="14652">
                  <c:v>35.127239000000003</c:v>
                </c:pt>
                <c:pt idx="14653">
                  <c:v>35.127239000000003</c:v>
                </c:pt>
                <c:pt idx="14654">
                  <c:v>35.127239000000003</c:v>
                </c:pt>
                <c:pt idx="14655">
                  <c:v>35.127239000000003</c:v>
                </c:pt>
                <c:pt idx="14656">
                  <c:v>35.127239000000003</c:v>
                </c:pt>
                <c:pt idx="14657">
                  <c:v>35.127310000000001</c:v>
                </c:pt>
                <c:pt idx="14658">
                  <c:v>35.128620000000012</c:v>
                </c:pt>
                <c:pt idx="14659">
                  <c:v>35.1297</c:v>
                </c:pt>
                <c:pt idx="14660">
                  <c:v>35.129820000000002</c:v>
                </c:pt>
                <c:pt idx="14661">
                  <c:v>35.129883999999997</c:v>
                </c:pt>
                <c:pt idx="14662">
                  <c:v>35.130306000000012</c:v>
                </c:pt>
                <c:pt idx="14663">
                  <c:v>35.130544</c:v>
                </c:pt>
                <c:pt idx="14664">
                  <c:v>35.130603000000001</c:v>
                </c:pt>
                <c:pt idx="14665">
                  <c:v>35.130817999999998</c:v>
                </c:pt>
                <c:pt idx="14666">
                  <c:v>35.131053000000001</c:v>
                </c:pt>
                <c:pt idx="14667">
                  <c:v>35.131134000000003</c:v>
                </c:pt>
                <c:pt idx="14668">
                  <c:v>35.131720000000001</c:v>
                </c:pt>
                <c:pt idx="14669">
                  <c:v>35.131729</c:v>
                </c:pt>
                <c:pt idx="14670">
                  <c:v>35.132040000000003</c:v>
                </c:pt>
                <c:pt idx="14671">
                  <c:v>35.132554000000013</c:v>
                </c:pt>
                <c:pt idx="14672">
                  <c:v>35.132560000000012</c:v>
                </c:pt>
                <c:pt idx="14673">
                  <c:v>35.132662000000003</c:v>
                </c:pt>
                <c:pt idx="14674">
                  <c:v>35.132860000000001</c:v>
                </c:pt>
                <c:pt idx="14675">
                  <c:v>35.132947999999999</c:v>
                </c:pt>
                <c:pt idx="14676">
                  <c:v>35.13326</c:v>
                </c:pt>
                <c:pt idx="14677">
                  <c:v>35.133320000000012</c:v>
                </c:pt>
                <c:pt idx="14678">
                  <c:v>35.133421000000013</c:v>
                </c:pt>
                <c:pt idx="14679">
                  <c:v>35.134168000000003</c:v>
                </c:pt>
                <c:pt idx="14680">
                  <c:v>35.134939000000003</c:v>
                </c:pt>
                <c:pt idx="14681">
                  <c:v>35.13505</c:v>
                </c:pt>
                <c:pt idx="14682">
                  <c:v>35.135350000000003</c:v>
                </c:pt>
                <c:pt idx="14683">
                  <c:v>35.135818</c:v>
                </c:pt>
                <c:pt idx="14684">
                  <c:v>35.135940000000012</c:v>
                </c:pt>
                <c:pt idx="14685">
                  <c:v>35.136347999999998</c:v>
                </c:pt>
                <c:pt idx="14686">
                  <c:v>35.136375000000001</c:v>
                </c:pt>
                <c:pt idx="14687">
                  <c:v>35.136984000000012</c:v>
                </c:pt>
                <c:pt idx="14688">
                  <c:v>35.1372</c:v>
                </c:pt>
                <c:pt idx="14689">
                  <c:v>35.137329999999999</c:v>
                </c:pt>
                <c:pt idx="14690">
                  <c:v>35.137780000000006</c:v>
                </c:pt>
                <c:pt idx="14691">
                  <c:v>35.138522000000002</c:v>
                </c:pt>
                <c:pt idx="14692">
                  <c:v>35.138835</c:v>
                </c:pt>
                <c:pt idx="14693">
                  <c:v>35.138967000000001</c:v>
                </c:pt>
                <c:pt idx="14694">
                  <c:v>35.139389999999999</c:v>
                </c:pt>
                <c:pt idx="14695">
                  <c:v>35.139828000000001</c:v>
                </c:pt>
                <c:pt idx="14696">
                  <c:v>35.140050000000002</c:v>
                </c:pt>
                <c:pt idx="14697">
                  <c:v>35.140729999999998</c:v>
                </c:pt>
                <c:pt idx="14698">
                  <c:v>35.140740000000001</c:v>
                </c:pt>
                <c:pt idx="14699">
                  <c:v>35.14076</c:v>
                </c:pt>
                <c:pt idx="14700">
                  <c:v>35.141000000000012</c:v>
                </c:pt>
                <c:pt idx="14701">
                  <c:v>35.141380000000012</c:v>
                </c:pt>
                <c:pt idx="14702">
                  <c:v>35.141440000000003</c:v>
                </c:pt>
                <c:pt idx="14703">
                  <c:v>35.14208</c:v>
                </c:pt>
                <c:pt idx="14704">
                  <c:v>35.142246</c:v>
                </c:pt>
                <c:pt idx="14705">
                  <c:v>35.142474999999997</c:v>
                </c:pt>
                <c:pt idx="14706">
                  <c:v>35.142699999999998</c:v>
                </c:pt>
                <c:pt idx="14707">
                  <c:v>35.143180000000001</c:v>
                </c:pt>
                <c:pt idx="14708">
                  <c:v>35.143509999999999</c:v>
                </c:pt>
                <c:pt idx="14709">
                  <c:v>35.143690999999997</c:v>
                </c:pt>
                <c:pt idx="14710">
                  <c:v>35.144354999999997</c:v>
                </c:pt>
                <c:pt idx="14711">
                  <c:v>35.145024000000006</c:v>
                </c:pt>
                <c:pt idx="14712">
                  <c:v>35.145077999999998</c:v>
                </c:pt>
                <c:pt idx="14713">
                  <c:v>35.145350000000001</c:v>
                </c:pt>
                <c:pt idx="14714">
                  <c:v>35.145580000000002</c:v>
                </c:pt>
                <c:pt idx="14715">
                  <c:v>35.14667</c:v>
                </c:pt>
                <c:pt idx="14716">
                  <c:v>35.146673</c:v>
                </c:pt>
                <c:pt idx="14717">
                  <c:v>35.146699000000012</c:v>
                </c:pt>
                <c:pt idx="14718">
                  <c:v>35.146785000000001</c:v>
                </c:pt>
                <c:pt idx="14719">
                  <c:v>35.146988</c:v>
                </c:pt>
                <c:pt idx="14720">
                  <c:v>35.14705</c:v>
                </c:pt>
                <c:pt idx="14721">
                  <c:v>35.147137999999998</c:v>
                </c:pt>
                <c:pt idx="14722">
                  <c:v>35.147385999999997</c:v>
                </c:pt>
                <c:pt idx="14723">
                  <c:v>35.147920000000013</c:v>
                </c:pt>
                <c:pt idx="14724">
                  <c:v>35.148466000000013</c:v>
                </c:pt>
                <c:pt idx="14725">
                  <c:v>35.148823999999998</c:v>
                </c:pt>
                <c:pt idx="14726">
                  <c:v>35.14969</c:v>
                </c:pt>
                <c:pt idx="14727">
                  <c:v>35.149760000000001</c:v>
                </c:pt>
                <c:pt idx="14728">
                  <c:v>35.149760000000001</c:v>
                </c:pt>
                <c:pt idx="14729">
                  <c:v>35.149760000000001</c:v>
                </c:pt>
                <c:pt idx="14730">
                  <c:v>35.149760000000001</c:v>
                </c:pt>
                <c:pt idx="14731">
                  <c:v>35.149760000000001</c:v>
                </c:pt>
                <c:pt idx="14732">
                  <c:v>35.149760000000001</c:v>
                </c:pt>
                <c:pt idx="14733">
                  <c:v>35.149760000000001</c:v>
                </c:pt>
                <c:pt idx="14734">
                  <c:v>35.149760000000001</c:v>
                </c:pt>
                <c:pt idx="14735">
                  <c:v>35.149760000000001</c:v>
                </c:pt>
                <c:pt idx="14736">
                  <c:v>35.149760000000001</c:v>
                </c:pt>
                <c:pt idx="14737">
                  <c:v>35.149760000000001</c:v>
                </c:pt>
                <c:pt idx="14738">
                  <c:v>35.149760000000001</c:v>
                </c:pt>
                <c:pt idx="14739">
                  <c:v>35.149810000000002</c:v>
                </c:pt>
                <c:pt idx="14740">
                  <c:v>35.149839999999998</c:v>
                </c:pt>
                <c:pt idx="14741">
                  <c:v>35.14987</c:v>
                </c:pt>
                <c:pt idx="14742">
                  <c:v>35.149900000000002</c:v>
                </c:pt>
                <c:pt idx="14743">
                  <c:v>35.149980999999997</c:v>
                </c:pt>
                <c:pt idx="14744">
                  <c:v>35.150410000000001</c:v>
                </c:pt>
                <c:pt idx="14745">
                  <c:v>35.150709999999997</c:v>
                </c:pt>
                <c:pt idx="14746">
                  <c:v>35.151220000000002</c:v>
                </c:pt>
                <c:pt idx="14747">
                  <c:v>35.151395000000001</c:v>
                </c:pt>
                <c:pt idx="14748">
                  <c:v>35.151510000000002</c:v>
                </c:pt>
                <c:pt idx="14749">
                  <c:v>35.151609000000001</c:v>
                </c:pt>
                <c:pt idx="14750">
                  <c:v>35.15166</c:v>
                </c:pt>
                <c:pt idx="14751">
                  <c:v>35.152372</c:v>
                </c:pt>
                <c:pt idx="14752">
                  <c:v>35.152427000000003</c:v>
                </c:pt>
                <c:pt idx="14753">
                  <c:v>35.152638000000003</c:v>
                </c:pt>
                <c:pt idx="14754">
                  <c:v>35.153020000000012</c:v>
                </c:pt>
                <c:pt idx="14755">
                  <c:v>35.153744000000003</c:v>
                </c:pt>
                <c:pt idx="14756">
                  <c:v>35.153914</c:v>
                </c:pt>
                <c:pt idx="14757">
                  <c:v>35.153914</c:v>
                </c:pt>
                <c:pt idx="14758">
                  <c:v>35.153914</c:v>
                </c:pt>
                <c:pt idx="14759">
                  <c:v>35.153914</c:v>
                </c:pt>
                <c:pt idx="14760">
                  <c:v>35.153914</c:v>
                </c:pt>
                <c:pt idx="14761">
                  <c:v>35.153914</c:v>
                </c:pt>
                <c:pt idx="14762">
                  <c:v>35.153914</c:v>
                </c:pt>
                <c:pt idx="14763">
                  <c:v>35.153914</c:v>
                </c:pt>
                <c:pt idx="14764">
                  <c:v>35.153970000000001</c:v>
                </c:pt>
                <c:pt idx="14765">
                  <c:v>35.154490000000003</c:v>
                </c:pt>
                <c:pt idx="14766">
                  <c:v>35.154539999999997</c:v>
                </c:pt>
                <c:pt idx="14767">
                  <c:v>35.155679999999997</c:v>
                </c:pt>
                <c:pt idx="14768">
                  <c:v>35.155925000000003</c:v>
                </c:pt>
                <c:pt idx="14769">
                  <c:v>35.155982000000002</c:v>
                </c:pt>
                <c:pt idx="14770">
                  <c:v>35.156089999999999</c:v>
                </c:pt>
                <c:pt idx="14771">
                  <c:v>35.156460000000003</c:v>
                </c:pt>
                <c:pt idx="14772">
                  <c:v>35.157791000000003</c:v>
                </c:pt>
                <c:pt idx="14773">
                  <c:v>35.157895000000003</c:v>
                </c:pt>
                <c:pt idx="14774">
                  <c:v>35.158009999999997</c:v>
                </c:pt>
                <c:pt idx="14775">
                  <c:v>35.158365000000003</c:v>
                </c:pt>
                <c:pt idx="14776">
                  <c:v>35.159186000000012</c:v>
                </c:pt>
                <c:pt idx="14777">
                  <c:v>35.159186000000012</c:v>
                </c:pt>
                <c:pt idx="14778">
                  <c:v>35.159186000000012</c:v>
                </c:pt>
                <c:pt idx="14779">
                  <c:v>35.159186000000012</c:v>
                </c:pt>
                <c:pt idx="14780">
                  <c:v>35.159186000000012</c:v>
                </c:pt>
                <c:pt idx="14781">
                  <c:v>35.159186000000012</c:v>
                </c:pt>
                <c:pt idx="14782">
                  <c:v>35.159186000000012</c:v>
                </c:pt>
                <c:pt idx="14783">
                  <c:v>35.159186000000012</c:v>
                </c:pt>
                <c:pt idx="14784">
                  <c:v>35.159186000000012</c:v>
                </c:pt>
                <c:pt idx="14785">
                  <c:v>35.159186000000012</c:v>
                </c:pt>
                <c:pt idx="14786">
                  <c:v>35.159186000000012</c:v>
                </c:pt>
                <c:pt idx="14787">
                  <c:v>35.159186000000012</c:v>
                </c:pt>
                <c:pt idx="14788">
                  <c:v>35.159186000000012</c:v>
                </c:pt>
                <c:pt idx="14789">
                  <c:v>35.159186000000012</c:v>
                </c:pt>
                <c:pt idx="14790">
                  <c:v>35.159186000000012</c:v>
                </c:pt>
                <c:pt idx="14791">
                  <c:v>35.159186000000012</c:v>
                </c:pt>
                <c:pt idx="14792">
                  <c:v>35.159520000000001</c:v>
                </c:pt>
                <c:pt idx="14793">
                  <c:v>35.159520000000001</c:v>
                </c:pt>
                <c:pt idx="14794">
                  <c:v>35.159520000000001</c:v>
                </c:pt>
                <c:pt idx="14795">
                  <c:v>35.159610000000001</c:v>
                </c:pt>
                <c:pt idx="14796">
                  <c:v>35.159689999999998</c:v>
                </c:pt>
                <c:pt idx="14797">
                  <c:v>35.160350000000001</c:v>
                </c:pt>
                <c:pt idx="14798">
                  <c:v>35.160587</c:v>
                </c:pt>
                <c:pt idx="14799">
                  <c:v>35.161850000000001</c:v>
                </c:pt>
                <c:pt idx="14800">
                  <c:v>35.161876999999997</c:v>
                </c:pt>
                <c:pt idx="14801">
                  <c:v>35.16254</c:v>
                </c:pt>
                <c:pt idx="14802">
                  <c:v>35.16498</c:v>
                </c:pt>
                <c:pt idx="14803">
                  <c:v>35.165301000000007</c:v>
                </c:pt>
                <c:pt idx="14804">
                  <c:v>35.165776000000001</c:v>
                </c:pt>
                <c:pt idx="14805">
                  <c:v>35.166809999999998</c:v>
                </c:pt>
                <c:pt idx="14806">
                  <c:v>35.166920000000012</c:v>
                </c:pt>
                <c:pt idx="14807">
                  <c:v>35.166989999999998</c:v>
                </c:pt>
                <c:pt idx="14808">
                  <c:v>35.167239000000002</c:v>
                </c:pt>
                <c:pt idx="14809">
                  <c:v>35.167290000000001</c:v>
                </c:pt>
                <c:pt idx="14810">
                  <c:v>35.167341</c:v>
                </c:pt>
                <c:pt idx="14811">
                  <c:v>35.167451</c:v>
                </c:pt>
                <c:pt idx="14812">
                  <c:v>35.16798</c:v>
                </c:pt>
                <c:pt idx="14813">
                  <c:v>35.168300000000002</c:v>
                </c:pt>
                <c:pt idx="14814">
                  <c:v>35.168491000000003</c:v>
                </c:pt>
                <c:pt idx="14815">
                  <c:v>35.169089</c:v>
                </c:pt>
                <c:pt idx="14816">
                  <c:v>35.169960000000003</c:v>
                </c:pt>
                <c:pt idx="14817">
                  <c:v>35.169960000000003</c:v>
                </c:pt>
                <c:pt idx="14818">
                  <c:v>35.170662</c:v>
                </c:pt>
                <c:pt idx="14819">
                  <c:v>35.171230000000001</c:v>
                </c:pt>
                <c:pt idx="14820">
                  <c:v>35.171799999999998</c:v>
                </c:pt>
                <c:pt idx="14821">
                  <c:v>35.17192</c:v>
                </c:pt>
                <c:pt idx="14822">
                  <c:v>35.172447000000012</c:v>
                </c:pt>
                <c:pt idx="14823">
                  <c:v>35.173557000000002</c:v>
                </c:pt>
                <c:pt idx="14824">
                  <c:v>35.173769999999998</c:v>
                </c:pt>
                <c:pt idx="14825">
                  <c:v>35.173842</c:v>
                </c:pt>
                <c:pt idx="14826">
                  <c:v>35.173990000000003</c:v>
                </c:pt>
                <c:pt idx="14827">
                  <c:v>35.174363</c:v>
                </c:pt>
                <c:pt idx="14828">
                  <c:v>35.174529999999997</c:v>
                </c:pt>
                <c:pt idx="14829">
                  <c:v>35.174914999999999</c:v>
                </c:pt>
                <c:pt idx="14830">
                  <c:v>35.175304000000011</c:v>
                </c:pt>
                <c:pt idx="14831">
                  <c:v>35.176270000000002</c:v>
                </c:pt>
                <c:pt idx="14832">
                  <c:v>35.17653</c:v>
                </c:pt>
                <c:pt idx="14833">
                  <c:v>35.177256999999997</c:v>
                </c:pt>
                <c:pt idx="14834">
                  <c:v>35.177520000000001</c:v>
                </c:pt>
                <c:pt idx="14835">
                  <c:v>35.177814000000012</c:v>
                </c:pt>
                <c:pt idx="14836">
                  <c:v>35.177900000000001</c:v>
                </c:pt>
                <c:pt idx="14837">
                  <c:v>35.179189999999998</c:v>
                </c:pt>
                <c:pt idx="14838">
                  <c:v>35.179631000000001</c:v>
                </c:pt>
                <c:pt idx="14839">
                  <c:v>35.179949999999998</c:v>
                </c:pt>
                <c:pt idx="14840">
                  <c:v>35.180040000000012</c:v>
                </c:pt>
                <c:pt idx="14841">
                  <c:v>35.180062999999997</c:v>
                </c:pt>
                <c:pt idx="14842">
                  <c:v>35.180100000000003</c:v>
                </c:pt>
                <c:pt idx="14843">
                  <c:v>35.180242</c:v>
                </c:pt>
                <c:pt idx="14844">
                  <c:v>35.180307999999997</c:v>
                </c:pt>
                <c:pt idx="14845">
                  <c:v>35.180489999999999</c:v>
                </c:pt>
                <c:pt idx="14846">
                  <c:v>35.180542000000003</c:v>
                </c:pt>
                <c:pt idx="14847">
                  <c:v>35.181234000000003</c:v>
                </c:pt>
                <c:pt idx="14848">
                  <c:v>35.181755000000003</c:v>
                </c:pt>
                <c:pt idx="14849">
                  <c:v>35.181890000000003</c:v>
                </c:pt>
                <c:pt idx="14850">
                  <c:v>35.181910000000002</c:v>
                </c:pt>
                <c:pt idx="14851">
                  <c:v>35.181989999999999</c:v>
                </c:pt>
                <c:pt idx="14852">
                  <c:v>35.182180000000002</c:v>
                </c:pt>
                <c:pt idx="14853">
                  <c:v>35.182229999999997</c:v>
                </c:pt>
                <c:pt idx="14854">
                  <c:v>35.182310000000001</c:v>
                </c:pt>
                <c:pt idx="14855">
                  <c:v>35.183100000000003</c:v>
                </c:pt>
                <c:pt idx="14856">
                  <c:v>35.183593000000002</c:v>
                </c:pt>
                <c:pt idx="14857">
                  <c:v>35.183610000000002</c:v>
                </c:pt>
                <c:pt idx="14858">
                  <c:v>35.183658000000001</c:v>
                </c:pt>
                <c:pt idx="14859">
                  <c:v>35.183680000000003</c:v>
                </c:pt>
                <c:pt idx="14860">
                  <c:v>35.183794000000013</c:v>
                </c:pt>
                <c:pt idx="14861">
                  <c:v>35.183794000000013</c:v>
                </c:pt>
                <c:pt idx="14862">
                  <c:v>35.183794000000013</c:v>
                </c:pt>
                <c:pt idx="14863">
                  <c:v>35.183794000000013</c:v>
                </c:pt>
                <c:pt idx="14864">
                  <c:v>35.183794000000013</c:v>
                </c:pt>
                <c:pt idx="14865">
                  <c:v>35.183794000000013</c:v>
                </c:pt>
                <c:pt idx="14866">
                  <c:v>35.183794000000013</c:v>
                </c:pt>
                <c:pt idx="14867">
                  <c:v>35.183794000000013</c:v>
                </c:pt>
                <c:pt idx="14868">
                  <c:v>35.183794000000013</c:v>
                </c:pt>
                <c:pt idx="14869">
                  <c:v>35.183794000000013</c:v>
                </c:pt>
                <c:pt idx="14870">
                  <c:v>35.183794000000013</c:v>
                </c:pt>
                <c:pt idx="14871">
                  <c:v>35.183794000000013</c:v>
                </c:pt>
                <c:pt idx="14872">
                  <c:v>35.183794000000013</c:v>
                </c:pt>
                <c:pt idx="14873">
                  <c:v>35.183794000000013</c:v>
                </c:pt>
                <c:pt idx="14874">
                  <c:v>35.183794000000013</c:v>
                </c:pt>
                <c:pt idx="14875">
                  <c:v>35.183794000000013</c:v>
                </c:pt>
                <c:pt idx="14876">
                  <c:v>35.183794000000013</c:v>
                </c:pt>
                <c:pt idx="14877">
                  <c:v>35.183794000000013</c:v>
                </c:pt>
                <c:pt idx="14878">
                  <c:v>35.183794000000013</c:v>
                </c:pt>
                <c:pt idx="14879">
                  <c:v>35.183794000000013</c:v>
                </c:pt>
                <c:pt idx="14880">
                  <c:v>35.183794000000013</c:v>
                </c:pt>
                <c:pt idx="14881">
                  <c:v>35.183794000000013</c:v>
                </c:pt>
                <c:pt idx="14882">
                  <c:v>35.183794000000013</c:v>
                </c:pt>
                <c:pt idx="14883">
                  <c:v>35.183794000000013</c:v>
                </c:pt>
                <c:pt idx="14884">
                  <c:v>35.184063000000002</c:v>
                </c:pt>
                <c:pt idx="14885">
                  <c:v>35.184182</c:v>
                </c:pt>
                <c:pt idx="14886">
                  <c:v>35.185051999999999</c:v>
                </c:pt>
                <c:pt idx="14887">
                  <c:v>35.185051999999999</c:v>
                </c:pt>
                <c:pt idx="14888">
                  <c:v>35.185051999999999</c:v>
                </c:pt>
                <c:pt idx="14889">
                  <c:v>35.185051999999999</c:v>
                </c:pt>
                <c:pt idx="14890">
                  <c:v>35.185051999999999</c:v>
                </c:pt>
                <c:pt idx="14891">
                  <c:v>35.185051999999999</c:v>
                </c:pt>
                <c:pt idx="14892">
                  <c:v>35.185051999999999</c:v>
                </c:pt>
                <c:pt idx="14893">
                  <c:v>35.185051999999999</c:v>
                </c:pt>
                <c:pt idx="14894">
                  <c:v>35.185051999999999</c:v>
                </c:pt>
                <c:pt idx="14895">
                  <c:v>35.186751000000001</c:v>
                </c:pt>
                <c:pt idx="14896">
                  <c:v>35.188854000000013</c:v>
                </c:pt>
                <c:pt idx="14897">
                  <c:v>35.188993000000011</c:v>
                </c:pt>
                <c:pt idx="14898">
                  <c:v>35.189230000000002</c:v>
                </c:pt>
                <c:pt idx="14899">
                  <c:v>35.190021999999999</c:v>
                </c:pt>
                <c:pt idx="14900">
                  <c:v>35.19012</c:v>
                </c:pt>
                <c:pt idx="14901">
                  <c:v>35.190921000000003</c:v>
                </c:pt>
                <c:pt idx="14902">
                  <c:v>35.191502</c:v>
                </c:pt>
                <c:pt idx="14903">
                  <c:v>35.191511000000013</c:v>
                </c:pt>
                <c:pt idx="14904">
                  <c:v>35.191800000000001</c:v>
                </c:pt>
                <c:pt idx="14905">
                  <c:v>35.191891000000012</c:v>
                </c:pt>
                <c:pt idx="14906">
                  <c:v>35.19294</c:v>
                </c:pt>
                <c:pt idx="14907">
                  <c:v>35.193340000000013</c:v>
                </c:pt>
                <c:pt idx="14908">
                  <c:v>35.193457000000002</c:v>
                </c:pt>
                <c:pt idx="14909">
                  <c:v>35.19417</c:v>
                </c:pt>
                <c:pt idx="14910">
                  <c:v>35.194276000000002</c:v>
                </c:pt>
                <c:pt idx="14911">
                  <c:v>35.19444</c:v>
                </c:pt>
                <c:pt idx="14912">
                  <c:v>35.194540000000003</c:v>
                </c:pt>
                <c:pt idx="14913">
                  <c:v>35.194769999999998</c:v>
                </c:pt>
                <c:pt idx="14914">
                  <c:v>35.19538</c:v>
                </c:pt>
                <c:pt idx="14915">
                  <c:v>35.195460000000011</c:v>
                </c:pt>
                <c:pt idx="14916">
                  <c:v>35.195590000000003</c:v>
                </c:pt>
                <c:pt idx="14917">
                  <c:v>35.195854000000011</c:v>
                </c:pt>
                <c:pt idx="14918">
                  <c:v>35.196980000000003</c:v>
                </c:pt>
                <c:pt idx="14919">
                  <c:v>35.196980000000003</c:v>
                </c:pt>
                <c:pt idx="14920">
                  <c:v>35.196993000000013</c:v>
                </c:pt>
                <c:pt idx="14921">
                  <c:v>35.196993000000013</c:v>
                </c:pt>
                <c:pt idx="14922">
                  <c:v>35.197120000000012</c:v>
                </c:pt>
                <c:pt idx="14923">
                  <c:v>35.197957000000002</c:v>
                </c:pt>
                <c:pt idx="14924">
                  <c:v>35.197989999999997</c:v>
                </c:pt>
                <c:pt idx="14925">
                  <c:v>35.198120000000003</c:v>
                </c:pt>
                <c:pt idx="14926">
                  <c:v>35.198229000000012</c:v>
                </c:pt>
                <c:pt idx="14927">
                  <c:v>35.199060000000003</c:v>
                </c:pt>
                <c:pt idx="14928">
                  <c:v>35.199260000000002</c:v>
                </c:pt>
                <c:pt idx="14929">
                  <c:v>35.199702000000002</c:v>
                </c:pt>
                <c:pt idx="14930">
                  <c:v>35.199806000000002</c:v>
                </c:pt>
                <c:pt idx="14931">
                  <c:v>35.199860000000001</c:v>
                </c:pt>
                <c:pt idx="14932">
                  <c:v>35.200363000000003</c:v>
                </c:pt>
                <c:pt idx="14933">
                  <c:v>35.200743000000003</c:v>
                </c:pt>
                <c:pt idx="14934">
                  <c:v>35.200830000000003</c:v>
                </c:pt>
                <c:pt idx="14935">
                  <c:v>35.201144000000014</c:v>
                </c:pt>
                <c:pt idx="14936">
                  <c:v>35.201203999999997</c:v>
                </c:pt>
                <c:pt idx="14937">
                  <c:v>35.201507999999997</c:v>
                </c:pt>
                <c:pt idx="14938">
                  <c:v>35.201825999999997</c:v>
                </c:pt>
                <c:pt idx="14939">
                  <c:v>35.201892000000001</c:v>
                </c:pt>
                <c:pt idx="14940">
                  <c:v>35.202921000000003</c:v>
                </c:pt>
                <c:pt idx="14941">
                  <c:v>35.202940000000012</c:v>
                </c:pt>
                <c:pt idx="14942">
                  <c:v>35.202980000000011</c:v>
                </c:pt>
                <c:pt idx="14943">
                  <c:v>35.203116000000001</c:v>
                </c:pt>
                <c:pt idx="14944">
                  <c:v>35.203116000000001</c:v>
                </c:pt>
                <c:pt idx="14945">
                  <c:v>35.203116000000001</c:v>
                </c:pt>
                <c:pt idx="14946">
                  <c:v>35.203116000000001</c:v>
                </c:pt>
                <c:pt idx="14947">
                  <c:v>35.203116000000001</c:v>
                </c:pt>
                <c:pt idx="14948">
                  <c:v>35.203116000000001</c:v>
                </c:pt>
                <c:pt idx="14949">
                  <c:v>35.203116000000001</c:v>
                </c:pt>
                <c:pt idx="14950">
                  <c:v>35.203116000000001</c:v>
                </c:pt>
                <c:pt idx="14951">
                  <c:v>35.203116000000001</c:v>
                </c:pt>
                <c:pt idx="14952">
                  <c:v>35.203116000000001</c:v>
                </c:pt>
                <c:pt idx="14953">
                  <c:v>35.203164000000001</c:v>
                </c:pt>
                <c:pt idx="14954">
                  <c:v>35.20337</c:v>
                </c:pt>
                <c:pt idx="14955">
                  <c:v>35.203715000000003</c:v>
                </c:pt>
                <c:pt idx="14956">
                  <c:v>35.203842000000002</c:v>
                </c:pt>
                <c:pt idx="14957">
                  <c:v>35.203966000000001</c:v>
                </c:pt>
                <c:pt idx="14958">
                  <c:v>35.204070000000002</c:v>
                </c:pt>
                <c:pt idx="14959">
                  <c:v>35.204149999999998</c:v>
                </c:pt>
                <c:pt idx="14960">
                  <c:v>35.204231999999998</c:v>
                </c:pt>
                <c:pt idx="14961">
                  <c:v>35.204275000000003</c:v>
                </c:pt>
                <c:pt idx="14962">
                  <c:v>35.204397999999998</c:v>
                </c:pt>
                <c:pt idx="14963">
                  <c:v>35.204689999999999</c:v>
                </c:pt>
                <c:pt idx="14964">
                  <c:v>35.204740000000001</c:v>
                </c:pt>
                <c:pt idx="14965">
                  <c:v>35.204953000000003</c:v>
                </c:pt>
                <c:pt idx="14966">
                  <c:v>35.205449999999999</c:v>
                </c:pt>
                <c:pt idx="14967">
                  <c:v>35.205800000000011</c:v>
                </c:pt>
                <c:pt idx="14968">
                  <c:v>35.206061000000012</c:v>
                </c:pt>
                <c:pt idx="14969">
                  <c:v>35.206069999999997</c:v>
                </c:pt>
                <c:pt idx="14970">
                  <c:v>35.206221000000014</c:v>
                </c:pt>
                <c:pt idx="14971">
                  <c:v>35.207169999999998</c:v>
                </c:pt>
                <c:pt idx="14972">
                  <c:v>35.207250000000002</c:v>
                </c:pt>
                <c:pt idx="14973">
                  <c:v>35.207250000000002</c:v>
                </c:pt>
                <c:pt idx="14974">
                  <c:v>35.207830000000001</c:v>
                </c:pt>
                <c:pt idx="14975">
                  <c:v>35.208904000000011</c:v>
                </c:pt>
                <c:pt idx="14976">
                  <c:v>35.209361000000001</c:v>
                </c:pt>
                <c:pt idx="14977">
                  <c:v>35.209389000000002</c:v>
                </c:pt>
                <c:pt idx="14978">
                  <c:v>35.211067</c:v>
                </c:pt>
                <c:pt idx="14979">
                  <c:v>35.21125</c:v>
                </c:pt>
                <c:pt idx="14980">
                  <c:v>35.211391999999996</c:v>
                </c:pt>
                <c:pt idx="14981">
                  <c:v>35.211391999999996</c:v>
                </c:pt>
                <c:pt idx="14982">
                  <c:v>35.211399999999998</c:v>
                </c:pt>
                <c:pt idx="14983">
                  <c:v>35.211930000000002</c:v>
                </c:pt>
                <c:pt idx="14984">
                  <c:v>35.212200000000003</c:v>
                </c:pt>
                <c:pt idx="14985">
                  <c:v>35.212671999999998</c:v>
                </c:pt>
                <c:pt idx="14986">
                  <c:v>35.212960000000002</c:v>
                </c:pt>
                <c:pt idx="14987">
                  <c:v>35.215349000000003</c:v>
                </c:pt>
                <c:pt idx="14988">
                  <c:v>35.215349000000003</c:v>
                </c:pt>
                <c:pt idx="14989">
                  <c:v>35.215349000000003</c:v>
                </c:pt>
                <c:pt idx="14990">
                  <c:v>35.215349000000003</c:v>
                </c:pt>
                <c:pt idx="14991">
                  <c:v>35.215349000000003</c:v>
                </c:pt>
                <c:pt idx="14992">
                  <c:v>35.215349000000003</c:v>
                </c:pt>
                <c:pt idx="14993">
                  <c:v>35.215349000000003</c:v>
                </c:pt>
                <c:pt idx="14994">
                  <c:v>35.215349000000003</c:v>
                </c:pt>
                <c:pt idx="14995">
                  <c:v>35.215349000000003</c:v>
                </c:pt>
                <c:pt idx="14996">
                  <c:v>35.215349000000003</c:v>
                </c:pt>
                <c:pt idx="14997">
                  <c:v>35.215349000000003</c:v>
                </c:pt>
                <c:pt idx="14998">
                  <c:v>35.215349000000003</c:v>
                </c:pt>
                <c:pt idx="14999">
                  <c:v>35.215349000000003</c:v>
                </c:pt>
                <c:pt idx="15000">
                  <c:v>35.215349000000003</c:v>
                </c:pt>
                <c:pt idx="15001">
                  <c:v>35.215349000000003</c:v>
                </c:pt>
                <c:pt idx="15002">
                  <c:v>35.215349000000003</c:v>
                </c:pt>
                <c:pt idx="15003">
                  <c:v>35.215349000000003</c:v>
                </c:pt>
                <c:pt idx="15004">
                  <c:v>35.215349000000003</c:v>
                </c:pt>
                <c:pt idx="15005">
                  <c:v>35.215349000000003</c:v>
                </c:pt>
                <c:pt idx="15006">
                  <c:v>35.215349000000003</c:v>
                </c:pt>
                <c:pt idx="15007">
                  <c:v>35.215349000000003</c:v>
                </c:pt>
                <c:pt idx="15008">
                  <c:v>35.215349000000003</c:v>
                </c:pt>
                <c:pt idx="15009">
                  <c:v>35.215349000000003</c:v>
                </c:pt>
                <c:pt idx="15010">
                  <c:v>35.215884000000003</c:v>
                </c:pt>
                <c:pt idx="15011">
                  <c:v>35.216389999999997</c:v>
                </c:pt>
                <c:pt idx="15012">
                  <c:v>35.216430000000003</c:v>
                </c:pt>
                <c:pt idx="15013">
                  <c:v>35.216520000000003</c:v>
                </c:pt>
                <c:pt idx="15014">
                  <c:v>35.21669</c:v>
                </c:pt>
                <c:pt idx="15015">
                  <c:v>35.216945000000003</c:v>
                </c:pt>
                <c:pt idx="15016">
                  <c:v>35.217059999999996</c:v>
                </c:pt>
                <c:pt idx="15017">
                  <c:v>35.217500000000001</c:v>
                </c:pt>
                <c:pt idx="15018">
                  <c:v>35.218575000000001</c:v>
                </c:pt>
                <c:pt idx="15019">
                  <c:v>35.218920000000011</c:v>
                </c:pt>
                <c:pt idx="15020">
                  <c:v>35.219090000000001</c:v>
                </c:pt>
                <c:pt idx="15021">
                  <c:v>35.219450000000002</c:v>
                </c:pt>
                <c:pt idx="15022">
                  <c:v>35.219839999999998</c:v>
                </c:pt>
                <c:pt idx="15023">
                  <c:v>35.220211000000013</c:v>
                </c:pt>
                <c:pt idx="15024">
                  <c:v>35.220400000000012</c:v>
                </c:pt>
                <c:pt idx="15025">
                  <c:v>35.220476000000012</c:v>
                </c:pt>
                <c:pt idx="15026">
                  <c:v>35.220537999999998</c:v>
                </c:pt>
                <c:pt idx="15027">
                  <c:v>35.220563000000013</c:v>
                </c:pt>
                <c:pt idx="15028">
                  <c:v>35.220611000000012</c:v>
                </c:pt>
                <c:pt idx="15029">
                  <c:v>35.221391000000011</c:v>
                </c:pt>
                <c:pt idx="15030">
                  <c:v>35.221520000000012</c:v>
                </c:pt>
                <c:pt idx="15031">
                  <c:v>35.221897000000013</c:v>
                </c:pt>
                <c:pt idx="15032">
                  <c:v>35.22195</c:v>
                </c:pt>
                <c:pt idx="15033">
                  <c:v>35.222037</c:v>
                </c:pt>
                <c:pt idx="15034">
                  <c:v>35.222270000000002</c:v>
                </c:pt>
                <c:pt idx="15035">
                  <c:v>35.223108000000003</c:v>
                </c:pt>
                <c:pt idx="15036">
                  <c:v>35.223141000000012</c:v>
                </c:pt>
                <c:pt idx="15037">
                  <c:v>35.223562000000001</c:v>
                </c:pt>
                <c:pt idx="15038">
                  <c:v>35.224020000000003</c:v>
                </c:pt>
                <c:pt idx="15039">
                  <c:v>35.224180000000011</c:v>
                </c:pt>
                <c:pt idx="15040">
                  <c:v>35.22531</c:v>
                </c:pt>
                <c:pt idx="15041">
                  <c:v>35.225620000000013</c:v>
                </c:pt>
                <c:pt idx="15042">
                  <c:v>35.227160000000012</c:v>
                </c:pt>
                <c:pt idx="15043">
                  <c:v>35.227160000000012</c:v>
                </c:pt>
                <c:pt idx="15044">
                  <c:v>35.227160000000012</c:v>
                </c:pt>
                <c:pt idx="15045">
                  <c:v>35.227160000000012</c:v>
                </c:pt>
                <c:pt idx="15046">
                  <c:v>35.228111000000013</c:v>
                </c:pt>
                <c:pt idx="15047">
                  <c:v>35.228400000000001</c:v>
                </c:pt>
                <c:pt idx="15048">
                  <c:v>35.228529999999999</c:v>
                </c:pt>
                <c:pt idx="15049">
                  <c:v>35.228640000000013</c:v>
                </c:pt>
                <c:pt idx="15050">
                  <c:v>35.228650000000002</c:v>
                </c:pt>
                <c:pt idx="15051">
                  <c:v>35.228670000000001</c:v>
                </c:pt>
                <c:pt idx="15052">
                  <c:v>35.228900000000003</c:v>
                </c:pt>
                <c:pt idx="15053">
                  <c:v>35.229467999999997</c:v>
                </c:pt>
                <c:pt idx="15054">
                  <c:v>35.229632000000002</c:v>
                </c:pt>
                <c:pt idx="15055">
                  <c:v>35.230539</c:v>
                </c:pt>
                <c:pt idx="15056">
                  <c:v>35.231034999999999</c:v>
                </c:pt>
                <c:pt idx="15057">
                  <c:v>35.231127999999998</c:v>
                </c:pt>
                <c:pt idx="15058">
                  <c:v>35.231406</c:v>
                </c:pt>
                <c:pt idx="15059">
                  <c:v>35.231540000000003</c:v>
                </c:pt>
                <c:pt idx="15060">
                  <c:v>35.232329999999997</c:v>
                </c:pt>
                <c:pt idx="15061">
                  <c:v>35.232430000000001</c:v>
                </c:pt>
                <c:pt idx="15062">
                  <c:v>35.232700000000001</c:v>
                </c:pt>
                <c:pt idx="15063">
                  <c:v>35.233360000000012</c:v>
                </c:pt>
                <c:pt idx="15064">
                  <c:v>35.233620000000002</c:v>
                </c:pt>
                <c:pt idx="15065">
                  <c:v>35.233691999999998</c:v>
                </c:pt>
                <c:pt idx="15066">
                  <c:v>35.234307999999999</c:v>
                </c:pt>
                <c:pt idx="15067">
                  <c:v>35.235140000000001</c:v>
                </c:pt>
                <c:pt idx="15068">
                  <c:v>35.23612</c:v>
                </c:pt>
                <c:pt idx="15069">
                  <c:v>35.237378</c:v>
                </c:pt>
                <c:pt idx="15070">
                  <c:v>35.237569000000001</c:v>
                </c:pt>
                <c:pt idx="15071">
                  <c:v>35.238061000000002</c:v>
                </c:pt>
                <c:pt idx="15072">
                  <c:v>35.238756000000002</c:v>
                </c:pt>
                <c:pt idx="15073">
                  <c:v>35.23903</c:v>
                </c:pt>
                <c:pt idx="15074">
                  <c:v>35.239350000000002</c:v>
                </c:pt>
                <c:pt idx="15075">
                  <c:v>35.23968</c:v>
                </c:pt>
                <c:pt idx="15076">
                  <c:v>35.240349999999999</c:v>
                </c:pt>
                <c:pt idx="15077">
                  <c:v>35.24053</c:v>
                </c:pt>
                <c:pt idx="15078">
                  <c:v>35.241210000000002</c:v>
                </c:pt>
                <c:pt idx="15079">
                  <c:v>35.241289999999999</c:v>
                </c:pt>
                <c:pt idx="15080">
                  <c:v>35.241529999999997</c:v>
                </c:pt>
                <c:pt idx="15081">
                  <c:v>35.241780000000013</c:v>
                </c:pt>
                <c:pt idx="15082">
                  <c:v>35.242080000000001</c:v>
                </c:pt>
                <c:pt idx="15083">
                  <c:v>35.242686999999997</c:v>
                </c:pt>
                <c:pt idx="15084">
                  <c:v>35.243234000000001</c:v>
                </c:pt>
                <c:pt idx="15085">
                  <c:v>35.243609999999997</c:v>
                </c:pt>
                <c:pt idx="15086">
                  <c:v>35.244220000000013</c:v>
                </c:pt>
                <c:pt idx="15087">
                  <c:v>35.245360000000012</c:v>
                </c:pt>
                <c:pt idx="15088">
                  <c:v>35.246560000000002</c:v>
                </c:pt>
                <c:pt idx="15089">
                  <c:v>35.246862</c:v>
                </c:pt>
                <c:pt idx="15090">
                  <c:v>35.246862</c:v>
                </c:pt>
                <c:pt idx="15091">
                  <c:v>35.246862</c:v>
                </c:pt>
                <c:pt idx="15092">
                  <c:v>35.246862</c:v>
                </c:pt>
                <c:pt idx="15093">
                  <c:v>35.246862</c:v>
                </c:pt>
                <c:pt idx="15094">
                  <c:v>35.247390000000003</c:v>
                </c:pt>
                <c:pt idx="15095">
                  <c:v>35.249099999999999</c:v>
                </c:pt>
                <c:pt idx="15096">
                  <c:v>35.250240000000012</c:v>
                </c:pt>
                <c:pt idx="15097">
                  <c:v>35.250650999999998</c:v>
                </c:pt>
                <c:pt idx="15098">
                  <c:v>35.25074</c:v>
                </c:pt>
                <c:pt idx="15099">
                  <c:v>35.252847000000003</c:v>
                </c:pt>
                <c:pt idx="15100">
                  <c:v>35.253580000000007</c:v>
                </c:pt>
                <c:pt idx="15101">
                  <c:v>35.253709999999998</c:v>
                </c:pt>
                <c:pt idx="15102">
                  <c:v>35.2547</c:v>
                </c:pt>
                <c:pt idx="15103">
                  <c:v>35.254722000000001</c:v>
                </c:pt>
                <c:pt idx="15104">
                  <c:v>35.254722000000001</c:v>
                </c:pt>
                <c:pt idx="15105">
                  <c:v>35.255426999999997</c:v>
                </c:pt>
                <c:pt idx="15106">
                  <c:v>35.256273999999998</c:v>
                </c:pt>
                <c:pt idx="15107">
                  <c:v>35.258249999999997</c:v>
                </c:pt>
                <c:pt idx="15108">
                  <c:v>35.258360000000003</c:v>
                </c:pt>
                <c:pt idx="15109">
                  <c:v>35.259860000000003</c:v>
                </c:pt>
                <c:pt idx="15110">
                  <c:v>35.260224000000001</c:v>
                </c:pt>
                <c:pt idx="15111">
                  <c:v>35.260360000000013</c:v>
                </c:pt>
                <c:pt idx="15112">
                  <c:v>35.260801000000001</c:v>
                </c:pt>
                <c:pt idx="15113">
                  <c:v>35.261143000000011</c:v>
                </c:pt>
                <c:pt idx="15114">
                  <c:v>35.261899999999997</c:v>
                </c:pt>
                <c:pt idx="15115">
                  <c:v>35.262169999999998</c:v>
                </c:pt>
                <c:pt idx="15116">
                  <c:v>35.2622</c:v>
                </c:pt>
                <c:pt idx="15117">
                  <c:v>35.262294000000011</c:v>
                </c:pt>
                <c:pt idx="15118">
                  <c:v>35.262569999999997</c:v>
                </c:pt>
                <c:pt idx="15119">
                  <c:v>35.263607999999998</c:v>
                </c:pt>
                <c:pt idx="15120">
                  <c:v>35.263886000000007</c:v>
                </c:pt>
                <c:pt idx="15121">
                  <c:v>35.264760000000003</c:v>
                </c:pt>
                <c:pt idx="15122">
                  <c:v>35.2669</c:v>
                </c:pt>
                <c:pt idx="15123">
                  <c:v>35.267753000000013</c:v>
                </c:pt>
                <c:pt idx="15124">
                  <c:v>35.268008000000002</c:v>
                </c:pt>
                <c:pt idx="15125">
                  <c:v>35.269190000000002</c:v>
                </c:pt>
                <c:pt idx="15126">
                  <c:v>35.26943</c:v>
                </c:pt>
                <c:pt idx="15127">
                  <c:v>35.269930000000002</c:v>
                </c:pt>
                <c:pt idx="15128">
                  <c:v>35.271147999999997</c:v>
                </c:pt>
                <c:pt idx="15129">
                  <c:v>35.272089999999999</c:v>
                </c:pt>
                <c:pt idx="15130">
                  <c:v>35.273209999999999</c:v>
                </c:pt>
                <c:pt idx="15131">
                  <c:v>35.273243000000001</c:v>
                </c:pt>
                <c:pt idx="15132">
                  <c:v>35.27337</c:v>
                </c:pt>
                <c:pt idx="15133">
                  <c:v>35.273463</c:v>
                </c:pt>
                <c:pt idx="15134">
                  <c:v>35.275292</c:v>
                </c:pt>
                <c:pt idx="15135">
                  <c:v>35.275292</c:v>
                </c:pt>
                <c:pt idx="15136">
                  <c:v>35.275292</c:v>
                </c:pt>
                <c:pt idx="15137">
                  <c:v>35.275292</c:v>
                </c:pt>
                <c:pt idx="15138">
                  <c:v>35.275815000000001</c:v>
                </c:pt>
                <c:pt idx="15139">
                  <c:v>35.276690000000002</c:v>
                </c:pt>
                <c:pt idx="15140">
                  <c:v>35.278644999999997</c:v>
                </c:pt>
                <c:pt idx="15141">
                  <c:v>35.278928000000001</c:v>
                </c:pt>
                <c:pt idx="15142">
                  <c:v>35.279712000000011</c:v>
                </c:pt>
                <c:pt idx="15143">
                  <c:v>35.280079000000001</c:v>
                </c:pt>
                <c:pt idx="15144">
                  <c:v>35.280431999999998</c:v>
                </c:pt>
                <c:pt idx="15145">
                  <c:v>35.281663000000002</c:v>
                </c:pt>
                <c:pt idx="15146">
                  <c:v>35.282128</c:v>
                </c:pt>
                <c:pt idx="15147">
                  <c:v>35.28228</c:v>
                </c:pt>
                <c:pt idx="15148">
                  <c:v>35.282314999999997</c:v>
                </c:pt>
                <c:pt idx="15149">
                  <c:v>35.282538000000002</c:v>
                </c:pt>
                <c:pt idx="15150">
                  <c:v>35.283501999999999</c:v>
                </c:pt>
                <c:pt idx="15151">
                  <c:v>35.286009999999997</c:v>
                </c:pt>
                <c:pt idx="15152">
                  <c:v>35.286423000000013</c:v>
                </c:pt>
                <c:pt idx="15153">
                  <c:v>35.28933</c:v>
                </c:pt>
                <c:pt idx="15154">
                  <c:v>35.290561000000011</c:v>
                </c:pt>
                <c:pt idx="15155">
                  <c:v>35.290644</c:v>
                </c:pt>
                <c:pt idx="15156">
                  <c:v>35.291670000000003</c:v>
                </c:pt>
                <c:pt idx="15157">
                  <c:v>35.292973000000003</c:v>
                </c:pt>
                <c:pt idx="15158">
                  <c:v>35.293157000000001</c:v>
                </c:pt>
                <c:pt idx="15159">
                  <c:v>35.29316</c:v>
                </c:pt>
                <c:pt idx="15160">
                  <c:v>35.293280000000003</c:v>
                </c:pt>
                <c:pt idx="15161">
                  <c:v>35.293723</c:v>
                </c:pt>
                <c:pt idx="15162">
                  <c:v>35.293872</c:v>
                </c:pt>
                <c:pt idx="15163">
                  <c:v>35.296711999999999</c:v>
                </c:pt>
                <c:pt idx="15164">
                  <c:v>35.299149</c:v>
                </c:pt>
                <c:pt idx="15165">
                  <c:v>35.303463999999998</c:v>
                </c:pt>
                <c:pt idx="15166">
                  <c:v>35.304180000000002</c:v>
                </c:pt>
                <c:pt idx="15167">
                  <c:v>35.305439</c:v>
                </c:pt>
                <c:pt idx="15168">
                  <c:v>35.305736000000003</c:v>
                </c:pt>
                <c:pt idx="15169">
                  <c:v>35.305796000000001</c:v>
                </c:pt>
                <c:pt idx="15170">
                  <c:v>35.305951</c:v>
                </c:pt>
                <c:pt idx="15171">
                  <c:v>35.306049999999999</c:v>
                </c:pt>
                <c:pt idx="15172">
                  <c:v>35.306908</c:v>
                </c:pt>
                <c:pt idx="15173">
                  <c:v>35.309706000000013</c:v>
                </c:pt>
                <c:pt idx="15174">
                  <c:v>35.310105</c:v>
                </c:pt>
                <c:pt idx="15175">
                  <c:v>35.310163000000003</c:v>
                </c:pt>
                <c:pt idx="15176">
                  <c:v>35.310499999999998</c:v>
                </c:pt>
                <c:pt idx="15177">
                  <c:v>35.310749999999999</c:v>
                </c:pt>
                <c:pt idx="15178">
                  <c:v>35.311266999999987</c:v>
                </c:pt>
                <c:pt idx="15179">
                  <c:v>35.311989999999987</c:v>
                </c:pt>
                <c:pt idx="15180">
                  <c:v>35.313079999999999</c:v>
                </c:pt>
                <c:pt idx="15181">
                  <c:v>35.314201999999987</c:v>
                </c:pt>
                <c:pt idx="15182">
                  <c:v>35.314986999999988</c:v>
                </c:pt>
                <c:pt idx="15183">
                  <c:v>35.3155</c:v>
                </c:pt>
                <c:pt idx="15184">
                  <c:v>35.315903000000013</c:v>
                </c:pt>
                <c:pt idx="15185">
                  <c:v>35.31794</c:v>
                </c:pt>
                <c:pt idx="15186">
                  <c:v>35.319120000000012</c:v>
                </c:pt>
                <c:pt idx="15187">
                  <c:v>35.319153</c:v>
                </c:pt>
                <c:pt idx="15188">
                  <c:v>35.319800000000001</c:v>
                </c:pt>
                <c:pt idx="15189">
                  <c:v>35.320169999999997</c:v>
                </c:pt>
                <c:pt idx="15190">
                  <c:v>35.320960000000007</c:v>
                </c:pt>
                <c:pt idx="15191">
                  <c:v>35.321649999999998</c:v>
                </c:pt>
                <c:pt idx="15192">
                  <c:v>35.321854000000002</c:v>
                </c:pt>
                <c:pt idx="15193">
                  <c:v>35.323248999999997</c:v>
                </c:pt>
                <c:pt idx="15194">
                  <c:v>35.324486999999998</c:v>
                </c:pt>
                <c:pt idx="15195">
                  <c:v>35.327007000000002</c:v>
                </c:pt>
                <c:pt idx="15196">
                  <c:v>35.328209999999999</c:v>
                </c:pt>
                <c:pt idx="15197">
                  <c:v>35.328291</c:v>
                </c:pt>
                <c:pt idx="15198">
                  <c:v>35.33034</c:v>
                </c:pt>
                <c:pt idx="15199">
                  <c:v>35.331249999999997</c:v>
                </c:pt>
                <c:pt idx="15200">
                  <c:v>35.332689999999999</c:v>
                </c:pt>
                <c:pt idx="15201">
                  <c:v>35.333590000000001</c:v>
                </c:pt>
                <c:pt idx="15202">
                  <c:v>35.334049999999998</c:v>
                </c:pt>
                <c:pt idx="15203">
                  <c:v>35.334629999999997</c:v>
                </c:pt>
                <c:pt idx="15204">
                  <c:v>35.335499000000013</c:v>
                </c:pt>
                <c:pt idx="15205">
                  <c:v>35.336424000000001</c:v>
                </c:pt>
                <c:pt idx="15206">
                  <c:v>35.336640000000003</c:v>
                </c:pt>
                <c:pt idx="15207">
                  <c:v>35.336849999999998</c:v>
                </c:pt>
                <c:pt idx="15208">
                  <c:v>35.337199000000012</c:v>
                </c:pt>
                <c:pt idx="15209">
                  <c:v>35.338070000000002</c:v>
                </c:pt>
                <c:pt idx="15210">
                  <c:v>35.338260000000012</c:v>
                </c:pt>
                <c:pt idx="15211">
                  <c:v>35.338683000000003</c:v>
                </c:pt>
                <c:pt idx="15212">
                  <c:v>35.338949999999997</c:v>
                </c:pt>
                <c:pt idx="15213">
                  <c:v>35.339060000000003</c:v>
                </c:pt>
                <c:pt idx="15214">
                  <c:v>35.339444</c:v>
                </c:pt>
                <c:pt idx="15215">
                  <c:v>35.339753000000002</c:v>
                </c:pt>
                <c:pt idx="15216">
                  <c:v>35.340179999999997</c:v>
                </c:pt>
                <c:pt idx="15217">
                  <c:v>35.340991000000002</c:v>
                </c:pt>
                <c:pt idx="15218">
                  <c:v>35.341160000000002</c:v>
                </c:pt>
                <c:pt idx="15219">
                  <c:v>35.343510000000002</c:v>
                </c:pt>
                <c:pt idx="15220">
                  <c:v>35.344957000000001</c:v>
                </c:pt>
                <c:pt idx="15221">
                  <c:v>35.345844</c:v>
                </c:pt>
                <c:pt idx="15222">
                  <c:v>35.346628000000003</c:v>
                </c:pt>
                <c:pt idx="15223">
                  <c:v>35.346628000000003</c:v>
                </c:pt>
                <c:pt idx="15224">
                  <c:v>35.346628000000003</c:v>
                </c:pt>
                <c:pt idx="15225">
                  <c:v>35.346628000000003</c:v>
                </c:pt>
                <c:pt idx="15226">
                  <c:v>35.346628000000003</c:v>
                </c:pt>
                <c:pt idx="15227">
                  <c:v>35.347709999999999</c:v>
                </c:pt>
                <c:pt idx="15228">
                  <c:v>35.348380000000013</c:v>
                </c:pt>
                <c:pt idx="15229">
                  <c:v>35.349727000000001</c:v>
                </c:pt>
                <c:pt idx="15230">
                  <c:v>35.350119999999997</c:v>
                </c:pt>
                <c:pt idx="15231">
                  <c:v>35.352621999999997</c:v>
                </c:pt>
                <c:pt idx="15232">
                  <c:v>35.354684999999989</c:v>
                </c:pt>
                <c:pt idx="15233">
                  <c:v>35.355193999999997</c:v>
                </c:pt>
                <c:pt idx="15234">
                  <c:v>35.359459000000001</c:v>
                </c:pt>
                <c:pt idx="15235">
                  <c:v>35.360764000000003</c:v>
                </c:pt>
                <c:pt idx="15236">
                  <c:v>35.363781000000003</c:v>
                </c:pt>
                <c:pt idx="15237">
                  <c:v>35.364357000000012</c:v>
                </c:pt>
                <c:pt idx="15238">
                  <c:v>35.364510000000003</c:v>
                </c:pt>
                <c:pt idx="15239">
                  <c:v>35.365070000000003</c:v>
                </c:pt>
                <c:pt idx="15240">
                  <c:v>35.365895000000002</c:v>
                </c:pt>
                <c:pt idx="15241">
                  <c:v>35.367396000000006</c:v>
                </c:pt>
                <c:pt idx="15242">
                  <c:v>35.367396000000006</c:v>
                </c:pt>
                <c:pt idx="15243">
                  <c:v>35.368090000000002</c:v>
                </c:pt>
                <c:pt idx="15244">
                  <c:v>35.368634</c:v>
                </c:pt>
                <c:pt idx="15245">
                  <c:v>35.368634</c:v>
                </c:pt>
                <c:pt idx="15246">
                  <c:v>35.368754000000003</c:v>
                </c:pt>
                <c:pt idx="15247">
                  <c:v>35.368920000000003</c:v>
                </c:pt>
                <c:pt idx="15248">
                  <c:v>35.369090999999997</c:v>
                </c:pt>
                <c:pt idx="15249">
                  <c:v>35.369090999999997</c:v>
                </c:pt>
                <c:pt idx="15250">
                  <c:v>35.369259</c:v>
                </c:pt>
                <c:pt idx="15251">
                  <c:v>35.369455000000002</c:v>
                </c:pt>
                <c:pt idx="15252">
                  <c:v>35.370164000000003</c:v>
                </c:pt>
                <c:pt idx="15253">
                  <c:v>35.370387000000001</c:v>
                </c:pt>
                <c:pt idx="15254">
                  <c:v>35.371699999999997</c:v>
                </c:pt>
                <c:pt idx="15255">
                  <c:v>35.372549999999997</c:v>
                </c:pt>
                <c:pt idx="15256">
                  <c:v>35.372689999999999</c:v>
                </c:pt>
                <c:pt idx="15257">
                  <c:v>35.373019000000014</c:v>
                </c:pt>
                <c:pt idx="15258">
                  <c:v>35.373019000000014</c:v>
                </c:pt>
                <c:pt idx="15259">
                  <c:v>35.373019000000014</c:v>
                </c:pt>
                <c:pt idx="15260">
                  <c:v>35.373019000000014</c:v>
                </c:pt>
                <c:pt idx="15261">
                  <c:v>35.373019000000014</c:v>
                </c:pt>
                <c:pt idx="15262">
                  <c:v>35.373019000000014</c:v>
                </c:pt>
                <c:pt idx="15263">
                  <c:v>35.373019000000014</c:v>
                </c:pt>
                <c:pt idx="15264">
                  <c:v>35.373019000000014</c:v>
                </c:pt>
                <c:pt idx="15265">
                  <c:v>35.373019000000014</c:v>
                </c:pt>
                <c:pt idx="15266">
                  <c:v>35.373019000000014</c:v>
                </c:pt>
                <c:pt idx="15267">
                  <c:v>35.373289999999997</c:v>
                </c:pt>
                <c:pt idx="15268">
                  <c:v>35.373289999999997</c:v>
                </c:pt>
                <c:pt idx="15269">
                  <c:v>35.375983000000012</c:v>
                </c:pt>
                <c:pt idx="15270">
                  <c:v>35.378863000000003</c:v>
                </c:pt>
                <c:pt idx="15271">
                  <c:v>35.37894</c:v>
                </c:pt>
                <c:pt idx="15272">
                  <c:v>35.379600000000003</c:v>
                </c:pt>
                <c:pt idx="15273">
                  <c:v>35.37988</c:v>
                </c:pt>
                <c:pt idx="15274">
                  <c:v>35.37997</c:v>
                </c:pt>
                <c:pt idx="15275">
                  <c:v>35.38015</c:v>
                </c:pt>
                <c:pt idx="15276">
                  <c:v>35.380189000000001</c:v>
                </c:pt>
                <c:pt idx="15277">
                  <c:v>35.380200000000002</c:v>
                </c:pt>
                <c:pt idx="15278">
                  <c:v>35.38297</c:v>
                </c:pt>
                <c:pt idx="15279">
                  <c:v>35.385019999999997</c:v>
                </c:pt>
                <c:pt idx="15280">
                  <c:v>35.385069999999999</c:v>
                </c:pt>
                <c:pt idx="15281">
                  <c:v>35.386164000000001</c:v>
                </c:pt>
                <c:pt idx="15282">
                  <c:v>35.387414999999997</c:v>
                </c:pt>
                <c:pt idx="15283">
                  <c:v>35.387599999999999</c:v>
                </c:pt>
                <c:pt idx="15284">
                  <c:v>35.387843999999987</c:v>
                </c:pt>
                <c:pt idx="15285">
                  <c:v>35.389069999999997</c:v>
                </c:pt>
                <c:pt idx="15286">
                  <c:v>35.389235999999997</c:v>
                </c:pt>
                <c:pt idx="15287">
                  <c:v>35.389499999999998</c:v>
                </c:pt>
                <c:pt idx="15288">
                  <c:v>35.390933000000011</c:v>
                </c:pt>
                <c:pt idx="15289">
                  <c:v>35.392589999999998</c:v>
                </c:pt>
                <c:pt idx="15290">
                  <c:v>35.395099999999999</c:v>
                </c:pt>
                <c:pt idx="15291">
                  <c:v>35.395559000000013</c:v>
                </c:pt>
                <c:pt idx="15292">
                  <c:v>35.396894000000003</c:v>
                </c:pt>
                <c:pt idx="15293">
                  <c:v>35.397560000000013</c:v>
                </c:pt>
                <c:pt idx="15294">
                  <c:v>35.398674999999997</c:v>
                </c:pt>
                <c:pt idx="15295">
                  <c:v>35.398910000000001</c:v>
                </c:pt>
                <c:pt idx="15296">
                  <c:v>35.399440000000013</c:v>
                </c:pt>
                <c:pt idx="15297">
                  <c:v>35.399790000000003</c:v>
                </c:pt>
                <c:pt idx="15298">
                  <c:v>35.401001000000001</c:v>
                </c:pt>
                <c:pt idx="15299">
                  <c:v>35.401850000000003</c:v>
                </c:pt>
                <c:pt idx="15300">
                  <c:v>35.405265</c:v>
                </c:pt>
                <c:pt idx="15301">
                  <c:v>35.405265</c:v>
                </c:pt>
                <c:pt idx="15302">
                  <c:v>35.405265</c:v>
                </c:pt>
                <c:pt idx="15303">
                  <c:v>35.405265</c:v>
                </c:pt>
                <c:pt idx="15304">
                  <c:v>35.407339</c:v>
                </c:pt>
                <c:pt idx="15305">
                  <c:v>35.407887999999993</c:v>
                </c:pt>
                <c:pt idx="15306">
                  <c:v>35.408417999999998</c:v>
                </c:pt>
                <c:pt idx="15307">
                  <c:v>35.408589999999997</c:v>
                </c:pt>
                <c:pt idx="15308">
                  <c:v>35.408720000000002</c:v>
                </c:pt>
                <c:pt idx="15309">
                  <c:v>35.408720000000002</c:v>
                </c:pt>
                <c:pt idx="15310">
                  <c:v>35.410150000000002</c:v>
                </c:pt>
                <c:pt idx="15311">
                  <c:v>35.410400000000003</c:v>
                </c:pt>
                <c:pt idx="15312">
                  <c:v>35.410407999999997</c:v>
                </c:pt>
                <c:pt idx="15313">
                  <c:v>35.420393000000011</c:v>
                </c:pt>
                <c:pt idx="15314">
                  <c:v>35.422761999999999</c:v>
                </c:pt>
                <c:pt idx="15315">
                  <c:v>35.422761999999999</c:v>
                </c:pt>
                <c:pt idx="15316">
                  <c:v>35.42295</c:v>
                </c:pt>
                <c:pt idx="15317">
                  <c:v>35.424093000000013</c:v>
                </c:pt>
                <c:pt idx="15318">
                  <c:v>35.424469999999999</c:v>
                </c:pt>
                <c:pt idx="15319">
                  <c:v>35.424469999999999</c:v>
                </c:pt>
                <c:pt idx="15320">
                  <c:v>35.424480000000003</c:v>
                </c:pt>
                <c:pt idx="15321">
                  <c:v>35.424746000000013</c:v>
                </c:pt>
                <c:pt idx="15322">
                  <c:v>35.424746000000013</c:v>
                </c:pt>
                <c:pt idx="15323">
                  <c:v>35.424746000000013</c:v>
                </c:pt>
                <c:pt idx="15324">
                  <c:v>35.425880000000006</c:v>
                </c:pt>
                <c:pt idx="15325">
                  <c:v>35.429520000000011</c:v>
                </c:pt>
                <c:pt idx="15326">
                  <c:v>35.429867000000002</c:v>
                </c:pt>
                <c:pt idx="15327">
                  <c:v>35.429867000000002</c:v>
                </c:pt>
                <c:pt idx="15328">
                  <c:v>35.429867000000002</c:v>
                </c:pt>
                <c:pt idx="15329">
                  <c:v>35.429867000000002</c:v>
                </c:pt>
                <c:pt idx="15330">
                  <c:v>35.429867000000002</c:v>
                </c:pt>
                <c:pt idx="15331">
                  <c:v>35.429867000000002</c:v>
                </c:pt>
                <c:pt idx="15332">
                  <c:v>35.429867000000002</c:v>
                </c:pt>
                <c:pt idx="15333">
                  <c:v>35.429867000000002</c:v>
                </c:pt>
                <c:pt idx="15334">
                  <c:v>35.429867000000002</c:v>
                </c:pt>
                <c:pt idx="15335">
                  <c:v>35.429867000000002</c:v>
                </c:pt>
                <c:pt idx="15336">
                  <c:v>35.429867000000002</c:v>
                </c:pt>
                <c:pt idx="15337">
                  <c:v>35.429867000000002</c:v>
                </c:pt>
                <c:pt idx="15338">
                  <c:v>35.429867000000002</c:v>
                </c:pt>
                <c:pt idx="15339">
                  <c:v>35.429867000000002</c:v>
                </c:pt>
                <c:pt idx="15340">
                  <c:v>35.429867000000002</c:v>
                </c:pt>
                <c:pt idx="15341">
                  <c:v>35.429867000000002</c:v>
                </c:pt>
                <c:pt idx="15342">
                  <c:v>35.429867000000002</c:v>
                </c:pt>
                <c:pt idx="15343">
                  <c:v>35.429867000000002</c:v>
                </c:pt>
                <c:pt idx="15344">
                  <c:v>35.429867000000002</c:v>
                </c:pt>
                <c:pt idx="15345">
                  <c:v>35.429867000000002</c:v>
                </c:pt>
                <c:pt idx="15346">
                  <c:v>35.429867000000002</c:v>
                </c:pt>
                <c:pt idx="15347">
                  <c:v>35.429867000000002</c:v>
                </c:pt>
                <c:pt idx="15348">
                  <c:v>35.429867000000002</c:v>
                </c:pt>
                <c:pt idx="15349">
                  <c:v>35.429867000000002</c:v>
                </c:pt>
                <c:pt idx="15350">
                  <c:v>35.429867000000002</c:v>
                </c:pt>
                <c:pt idx="15351">
                  <c:v>35.429867000000002</c:v>
                </c:pt>
                <c:pt idx="15352">
                  <c:v>35.429867000000002</c:v>
                </c:pt>
                <c:pt idx="15353">
                  <c:v>35.429867000000002</c:v>
                </c:pt>
                <c:pt idx="15354">
                  <c:v>35.429867000000002</c:v>
                </c:pt>
                <c:pt idx="15355">
                  <c:v>35.429867000000002</c:v>
                </c:pt>
                <c:pt idx="15356">
                  <c:v>35.429867000000002</c:v>
                </c:pt>
                <c:pt idx="15357">
                  <c:v>35.429867000000002</c:v>
                </c:pt>
                <c:pt idx="15358">
                  <c:v>35.429867000000002</c:v>
                </c:pt>
                <c:pt idx="15359">
                  <c:v>35.429867000000002</c:v>
                </c:pt>
                <c:pt idx="15360">
                  <c:v>35.429867000000002</c:v>
                </c:pt>
                <c:pt idx="15361">
                  <c:v>35.429867000000002</c:v>
                </c:pt>
                <c:pt idx="15362">
                  <c:v>35.429867000000002</c:v>
                </c:pt>
                <c:pt idx="15363">
                  <c:v>35.429867000000002</c:v>
                </c:pt>
                <c:pt idx="15364">
                  <c:v>35.429867000000002</c:v>
                </c:pt>
                <c:pt idx="15365">
                  <c:v>35.429867000000002</c:v>
                </c:pt>
                <c:pt idx="15366">
                  <c:v>35.429867000000002</c:v>
                </c:pt>
                <c:pt idx="15367">
                  <c:v>35.429870000000001</c:v>
                </c:pt>
                <c:pt idx="15368">
                  <c:v>35.434340000000013</c:v>
                </c:pt>
                <c:pt idx="15369">
                  <c:v>35.435288999999997</c:v>
                </c:pt>
                <c:pt idx="15370">
                  <c:v>35.436430000000001</c:v>
                </c:pt>
                <c:pt idx="15371">
                  <c:v>35.437640000000002</c:v>
                </c:pt>
                <c:pt idx="15372">
                  <c:v>35.438360000000003</c:v>
                </c:pt>
                <c:pt idx="15373">
                  <c:v>35.441184</c:v>
                </c:pt>
                <c:pt idx="15374">
                  <c:v>35.441420000000001</c:v>
                </c:pt>
                <c:pt idx="15375">
                  <c:v>35.44285</c:v>
                </c:pt>
                <c:pt idx="15376">
                  <c:v>35.44294</c:v>
                </c:pt>
                <c:pt idx="15377">
                  <c:v>35.443354999999997</c:v>
                </c:pt>
                <c:pt idx="15378">
                  <c:v>35.444108999999997</c:v>
                </c:pt>
                <c:pt idx="15379">
                  <c:v>35.444134000000012</c:v>
                </c:pt>
                <c:pt idx="15380">
                  <c:v>35.44502</c:v>
                </c:pt>
                <c:pt idx="15381">
                  <c:v>35.445860000000003</c:v>
                </c:pt>
                <c:pt idx="15382">
                  <c:v>35.446330000000003</c:v>
                </c:pt>
                <c:pt idx="15383">
                  <c:v>35.44661</c:v>
                </c:pt>
                <c:pt idx="15384">
                  <c:v>35.44708</c:v>
                </c:pt>
                <c:pt idx="15385">
                  <c:v>35.447270000000003</c:v>
                </c:pt>
                <c:pt idx="15386">
                  <c:v>35.447664999999994</c:v>
                </c:pt>
                <c:pt idx="15387">
                  <c:v>35.447664999999994</c:v>
                </c:pt>
                <c:pt idx="15388">
                  <c:v>35.447679999999998</c:v>
                </c:pt>
                <c:pt idx="15389">
                  <c:v>35.449759</c:v>
                </c:pt>
                <c:pt idx="15390">
                  <c:v>35.450181000000001</c:v>
                </c:pt>
                <c:pt idx="15391">
                  <c:v>35.450943000000002</c:v>
                </c:pt>
                <c:pt idx="15392">
                  <c:v>35.452820000000003</c:v>
                </c:pt>
                <c:pt idx="15393">
                  <c:v>35.453358000000001</c:v>
                </c:pt>
                <c:pt idx="15394">
                  <c:v>35.454219999999999</c:v>
                </c:pt>
                <c:pt idx="15395">
                  <c:v>35.454300000000003</c:v>
                </c:pt>
                <c:pt idx="15396">
                  <c:v>35.454879999999989</c:v>
                </c:pt>
                <c:pt idx="15397">
                  <c:v>35.455295999999997</c:v>
                </c:pt>
                <c:pt idx="15398">
                  <c:v>35.457999999999998</c:v>
                </c:pt>
                <c:pt idx="15399">
                  <c:v>35.458615000000002</c:v>
                </c:pt>
                <c:pt idx="15400">
                  <c:v>35.458615000000002</c:v>
                </c:pt>
                <c:pt idx="15401">
                  <c:v>35.458615000000002</c:v>
                </c:pt>
                <c:pt idx="15402">
                  <c:v>35.458615000000002</c:v>
                </c:pt>
                <c:pt idx="15403">
                  <c:v>35.459892000000004</c:v>
                </c:pt>
                <c:pt idx="15404">
                  <c:v>35.461074000000004</c:v>
                </c:pt>
                <c:pt idx="15405">
                  <c:v>35.461177000000013</c:v>
                </c:pt>
                <c:pt idx="15406">
                  <c:v>35.461697000000001</c:v>
                </c:pt>
                <c:pt idx="15407">
                  <c:v>35.4617</c:v>
                </c:pt>
                <c:pt idx="15408">
                  <c:v>35.462283999999997</c:v>
                </c:pt>
                <c:pt idx="15409">
                  <c:v>35.462615</c:v>
                </c:pt>
                <c:pt idx="15410">
                  <c:v>35.462740000000011</c:v>
                </c:pt>
                <c:pt idx="15411">
                  <c:v>35.463957999999998</c:v>
                </c:pt>
                <c:pt idx="15412">
                  <c:v>35.464060000000003</c:v>
                </c:pt>
                <c:pt idx="15413">
                  <c:v>35.464740000000013</c:v>
                </c:pt>
                <c:pt idx="15414">
                  <c:v>35.465009000000002</c:v>
                </c:pt>
                <c:pt idx="15415">
                  <c:v>35.465049</c:v>
                </c:pt>
                <c:pt idx="15416">
                  <c:v>35.465533000000001</c:v>
                </c:pt>
                <c:pt idx="15417">
                  <c:v>35.46611</c:v>
                </c:pt>
                <c:pt idx="15418">
                  <c:v>35.466359000000011</c:v>
                </c:pt>
                <c:pt idx="15419">
                  <c:v>35.466820000000013</c:v>
                </c:pt>
                <c:pt idx="15420">
                  <c:v>35.467610000000001</c:v>
                </c:pt>
                <c:pt idx="15421">
                  <c:v>35.467610000000001</c:v>
                </c:pt>
                <c:pt idx="15422">
                  <c:v>35.467610000000001</c:v>
                </c:pt>
                <c:pt idx="15423">
                  <c:v>35.467610000000001</c:v>
                </c:pt>
                <c:pt idx="15424">
                  <c:v>35.467610000000001</c:v>
                </c:pt>
                <c:pt idx="15425">
                  <c:v>35.467610000000001</c:v>
                </c:pt>
                <c:pt idx="15426">
                  <c:v>35.467610000000001</c:v>
                </c:pt>
                <c:pt idx="15427">
                  <c:v>35.467610000000001</c:v>
                </c:pt>
                <c:pt idx="15428">
                  <c:v>35.467740000000013</c:v>
                </c:pt>
                <c:pt idx="15429">
                  <c:v>35.467740000000013</c:v>
                </c:pt>
                <c:pt idx="15430">
                  <c:v>35.467829999999999</c:v>
                </c:pt>
                <c:pt idx="15431">
                  <c:v>35.467940000000013</c:v>
                </c:pt>
                <c:pt idx="15432">
                  <c:v>35.468253000000011</c:v>
                </c:pt>
                <c:pt idx="15433">
                  <c:v>35.469729999999998</c:v>
                </c:pt>
                <c:pt idx="15434">
                  <c:v>35.470140000000001</c:v>
                </c:pt>
                <c:pt idx="15435">
                  <c:v>35.471679999999999</c:v>
                </c:pt>
                <c:pt idx="15436">
                  <c:v>35.472029999999997</c:v>
                </c:pt>
                <c:pt idx="15437">
                  <c:v>35.47204</c:v>
                </c:pt>
                <c:pt idx="15438">
                  <c:v>35.472120000000011</c:v>
                </c:pt>
                <c:pt idx="15439">
                  <c:v>35.473754999999997</c:v>
                </c:pt>
                <c:pt idx="15440">
                  <c:v>35.474778000000001</c:v>
                </c:pt>
                <c:pt idx="15441">
                  <c:v>35.476073999999997</c:v>
                </c:pt>
                <c:pt idx="15442">
                  <c:v>35.476073999999997</c:v>
                </c:pt>
                <c:pt idx="15443">
                  <c:v>35.476073999999997</c:v>
                </c:pt>
                <c:pt idx="15444">
                  <c:v>35.477617000000002</c:v>
                </c:pt>
                <c:pt idx="15445">
                  <c:v>35.477679999999999</c:v>
                </c:pt>
                <c:pt idx="15446">
                  <c:v>35.477974000000003</c:v>
                </c:pt>
                <c:pt idx="15447">
                  <c:v>35.477997000000002</c:v>
                </c:pt>
                <c:pt idx="15448">
                  <c:v>35.478014000000002</c:v>
                </c:pt>
                <c:pt idx="15449">
                  <c:v>35.478610000000003</c:v>
                </c:pt>
                <c:pt idx="15450">
                  <c:v>35.478610000000003</c:v>
                </c:pt>
                <c:pt idx="15451">
                  <c:v>35.47871</c:v>
                </c:pt>
                <c:pt idx="15452">
                  <c:v>35.478941000000013</c:v>
                </c:pt>
                <c:pt idx="15453">
                  <c:v>35.479979999999998</c:v>
                </c:pt>
                <c:pt idx="15454">
                  <c:v>35.480260000000001</c:v>
                </c:pt>
                <c:pt idx="15455">
                  <c:v>35.481256000000002</c:v>
                </c:pt>
                <c:pt idx="15456">
                  <c:v>35.481450000000002</c:v>
                </c:pt>
                <c:pt idx="15457">
                  <c:v>35.4816</c:v>
                </c:pt>
                <c:pt idx="15458">
                  <c:v>35.481932</c:v>
                </c:pt>
                <c:pt idx="15459">
                  <c:v>35.482222999999998</c:v>
                </c:pt>
                <c:pt idx="15460">
                  <c:v>35.482312</c:v>
                </c:pt>
                <c:pt idx="15461">
                  <c:v>35.482700000000001</c:v>
                </c:pt>
                <c:pt idx="15462">
                  <c:v>35.482713000000011</c:v>
                </c:pt>
                <c:pt idx="15463">
                  <c:v>35.482819999999997</c:v>
                </c:pt>
                <c:pt idx="15464">
                  <c:v>35.484299999999998</c:v>
                </c:pt>
                <c:pt idx="15465">
                  <c:v>35.484853999999999</c:v>
                </c:pt>
                <c:pt idx="15466">
                  <c:v>35.485340000000001</c:v>
                </c:pt>
                <c:pt idx="15467">
                  <c:v>35.486378000000002</c:v>
                </c:pt>
                <c:pt idx="15468">
                  <c:v>35.487824999999987</c:v>
                </c:pt>
                <c:pt idx="15469">
                  <c:v>35.488040000000012</c:v>
                </c:pt>
                <c:pt idx="15470">
                  <c:v>35.488757999999997</c:v>
                </c:pt>
                <c:pt idx="15471">
                  <c:v>35.488757999999997</c:v>
                </c:pt>
                <c:pt idx="15472">
                  <c:v>35.488757999999997</c:v>
                </c:pt>
                <c:pt idx="15473">
                  <c:v>35.488757999999997</c:v>
                </c:pt>
                <c:pt idx="15474">
                  <c:v>35.493176000000012</c:v>
                </c:pt>
                <c:pt idx="15475">
                  <c:v>35.494400000000013</c:v>
                </c:pt>
                <c:pt idx="15476">
                  <c:v>35.494500000000002</c:v>
                </c:pt>
                <c:pt idx="15477">
                  <c:v>35.498989999999999</c:v>
                </c:pt>
                <c:pt idx="15478">
                  <c:v>35.500579000000002</c:v>
                </c:pt>
                <c:pt idx="15479">
                  <c:v>35.502980000000001</c:v>
                </c:pt>
                <c:pt idx="15480">
                  <c:v>35.503514000000003</c:v>
                </c:pt>
                <c:pt idx="15481">
                  <c:v>35.503689999999999</c:v>
                </c:pt>
                <c:pt idx="15482">
                  <c:v>35.505901000000001</c:v>
                </c:pt>
                <c:pt idx="15483">
                  <c:v>35.507190000000001</c:v>
                </c:pt>
                <c:pt idx="15484">
                  <c:v>35.507930000000002</c:v>
                </c:pt>
                <c:pt idx="15485">
                  <c:v>35.508326000000011</c:v>
                </c:pt>
                <c:pt idx="15486">
                  <c:v>35.508460000000007</c:v>
                </c:pt>
                <c:pt idx="15487">
                  <c:v>35.509453000000001</c:v>
                </c:pt>
                <c:pt idx="15488">
                  <c:v>35.510385999999997</c:v>
                </c:pt>
                <c:pt idx="15489">
                  <c:v>35.510385999999997</c:v>
                </c:pt>
                <c:pt idx="15490">
                  <c:v>35.511510000000001</c:v>
                </c:pt>
                <c:pt idx="15491">
                  <c:v>35.512087000000001</c:v>
                </c:pt>
                <c:pt idx="15492">
                  <c:v>35.512087000000001</c:v>
                </c:pt>
                <c:pt idx="15493">
                  <c:v>35.51276</c:v>
                </c:pt>
                <c:pt idx="15494">
                  <c:v>35.512889999999999</c:v>
                </c:pt>
                <c:pt idx="15495">
                  <c:v>35.513722000000001</c:v>
                </c:pt>
                <c:pt idx="15496">
                  <c:v>35.514294</c:v>
                </c:pt>
                <c:pt idx="15497">
                  <c:v>35.516800000000003</c:v>
                </c:pt>
                <c:pt idx="15498">
                  <c:v>35.518172</c:v>
                </c:pt>
                <c:pt idx="15499">
                  <c:v>35.519799999999996</c:v>
                </c:pt>
                <c:pt idx="15500">
                  <c:v>35.520179000000013</c:v>
                </c:pt>
                <c:pt idx="15501">
                  <c:v>35.521079999999998</c:v>
                </c:pt>
                <c:pt idx="15502">
                  <c:v>35.521363000000001</c:v>
                </c:pt>
                <c:pt idx="15503">
                  <c:v>35.52281</c:v>
                </c:pt>
                <c:pt idx="15504">
                  <c:v>35.52384</c:v>
                </c:pt>
                <c:pt idx="15505">
                  <c:v>35.524536000000012</c:v>
                </c:pt>
                <c:pt idx="15506">
                  <c:v>35.525521000000012</c:v>
                </c:pt>
                <c:pt idx="15507">
                  <c:v>35.525861999999996</c:v>
                </c:pt>
                <c:pt idx="15508">
                  <c:v>35.526062000000003</c:v>
                </c:pt>
                <c:pt idx="15509">
                  <c:v>35.526424000000013</c:v>
                </c:pt>
                <c:pt idx="15510">
                  <c:v>35.526740000000011</c:v>
                </c:pt>
                <c:pt idx="15511">
                  <c:v>35.527381000000013</c:v>
                </c:pt>
                <c:pt idx="15512">
                  <c:v>35.527949999999997</c:v>
                </c:pt>
                <c:pt idx="15513">
                  <c:v>35.532080000000001</c:v>
                </c:pt>
                <c:pt idx="15514">
                  <c:v>35.533726000000001</c:v>
                </c:pt>
                <c:pt idx="15515">
                  <c:v>35.534419999999997</c:v>
                </c:pt>
                <c:pt idx="15516">
                  <c:v>35.535584</c:v>
                </c:pt>
                <c:pt idx="15517">
                  <c:v>35.537239999999997</c:v>
                </c:pt>
                <c:pt idx="15518">
                  <c:v>35.539099999999998</c:v>
                </c:pt>
                <c:pt idx="15519">
                  <c:v>35.539110000000001</c:v>
                </c:pt>
                <c:pt idx="15520">
                  <c:v>35.539340000000003</c:v>
                </c:pt>
                <c:pt idx="15521">
                  <c:v>35.539709999999999</c:v>
                </c:pt>
                <c:pt idx="15522">
                  <c:v>35.539709999999999</c:v>
                </c:pt>
                <c:pt idx="15523">
                  <c:v>35.539709999999999</c:v>
                </c:pt>
                <c:pt idx="15524">
                  <c:v>35.539709999999999</c:v>
                </c:pt>
                <c:pt idx="15525">
                  <c:v>35.543416000000001</c:v>
                </c:pt>
                <c:pt idx="15526">
                  <c:v>35.543416000000001</c:v>
                </c:pt>
                <c:pt idx="15527">
                  <c:v>35.543416000000001</c:v>
                </c:pt>
                <c:pt idx="15528">
                  <c:v>35.543416000000001</c:v>
                </c:pt>
                <c:pt idx="15529">
                  <c:v>35.543416000000001</c:v>
                </c:pt>
                <c:pt idx="15530">
                  <c:v>35.543764000000003</c:v>
                </c:pt>
                <c:pt idx="15531">
                  <c:v>35.544570999999998</c:v>
                </c:pt>
                <c:pt idx="15532">
                  <c:v>35.544609999999999</c:v>
                </c:pt>
                <c:pt idx="15533">
                  <c:v>35.545131000000012</c:v>
                </c:pt>
                <c:pt idx="15534">
                  <c:v>35.545851000000013</c:v>
                </c:pt>
                <c:pt idx="15535">
                  <c:v>35.547496000000002</c:v>
                </c:pt>
                <c:pt idx="15536">
                  <c:v>35.547542999999997</c:v>
                </c:pt>
                <c:pt idx="15537">
                  <c:v>35.549137999999999</c:v>
                </c:pt>
                <c:pt idx="15538">
                  <c:v>35.551079999999999</c:v>
                </c:pt>
                <c:pt idx="15539">
                  <c:v>35.553370000000001</c:v>
                </c:pt>
                <c:pt idx="15540">
                  <c:v>35.553370000000001</c:v>
                </c:pt>
                <c:pt idx="15541">
                  <c:v>35.553370000000001</c:v>
                </c:pt>
                <c:pt idx="15542">
                  <c:v>35.554380000000002</c:v>
                </c:pt>
                <c:pt idx="15543">
                  <c:v>35.554609999999997</c:v>
                </c:pt>
                <c:pt idx="15544">
                  <c:v>35.554609999999997</c:v>
                </c:pt>
                <c:pt idx="15545">
                  <c:v>35.554609999999997</c:v>
                </c:pt>
                <c:pt idx="15546">
                  <c:v>35.554609999999997</c:v>
                </c:pt>
                <c:pt idx="15547">
                  <c:v>35.560760000000002</c:v>
                </c:pt>
                <c:pt idx="15548">
                  <c:v>35.561411</c:v>
                </c:pt>
                <c:pt idx="15549">
                  <c:v>35.561549999999997</c:v>
                </c:pt>
                <c:pt idx="15550">
                  <c:v>35.564734000000001</c:v>
                </c:pt>
                <c:pt idx="15551">
                  <c:v>35.565955000000002</c:v>
                </c:pt>
                <c:pt idx="15552">
                  <c:v>35.566106000000012</c:v>
                </c:pt>
                <c:pt idx="15553">
                  <c:v>35.566414000000002</c:v>
                </c:pt>
                <c:pt idx="15554">
                  <c:v>35.570487999999997</c:v>
                </c:pt>
                <c:pt idx="15555">
                  <c:v>35.572553000000013</c:v>
                </c:pt>
                <c:pt idx="15556">
                  <c:v>35.573732</c:v>
                </c:pt>
                <c:pt idx="15557">
                  <c:v>35.573732</c:v>
                </c:pt>
                <c:pt idx="15558">
                  <c:v>35.573960999999997</c:v>
                </c:pt>
                <c:pt idx="15559">
                  <c:v>35.574817000000003</c:v>
                </c:pt>
                <c:pt idx="15560">
                  <c:v>35.576099999999997</c:v>
                </c:pt>
                <c:pt idx="15561">
                  <c:v>35.577419000000013</c:v>
                </c:pt>
                <c:pt idx="15562">
                  <c:v>35.577970000000001</c:v>
                </c:pt>
                <c:pt idx="15563">
                  <c:v>35.57929</c:v>
                </c:pt>
                <c:pt idx="15564">
                  <c:v>35.579529999999998</c:v>
                </c:pt>
                <c:pt idx="15565">
                  <c:v>35.579689999999999</c:v>
                </c:pt>
                <c:pt idx="15566">
                  <c:v>35.580371999999997</c:v>
                </c:pt>
                <c:pt idx="15567">
                  <c:v>35.580942</c:v>
                </c:pt>
                <c:pt idx="15568">
                  <c:v>35.581736999999997</c:v>
                </c:pt>
                <c:pt idx="15569">
                  <c:v>35.581834000000001</c:v>
                </c:pt>
                <c:pt idx="15570">
                  <c:v>35.582479999999997</c:v>
                </c:pt>
                <c:pt idx="15571">
                  <c:v>35.582520000000002</c:v>
                </c:pt>
                <c:pt idx="15572">
                  <c:v>35.583039999999997</c:v>
                </c:pt>
                <c:pt idx="15573">
                  <c:v>35.585171000000003</c:v>
                </c:pt>
                <c:pt idx="15574">
                  <c:v>35.585229000000012</c:v>
                </c:pt>
                <c:pt idx="15575">
                  <c:v>35.585336000000012</c:v>
                </c:pt>
                <c:pt idx="15576">
                  <c:v>35.586469999999998</c:v>
                </c:pt>
                <c:pt idx="15577">
                  <c:v>35.586759000000001</c:v>
                </c:pt>
                <c:pt idx="15578">
                  <c:v>35.587020000000003</c:v>
                </c:pt>
                <c:pt idx="15579">
                  <c:v>35.587173999999997</c:v>
                </c:pt>
                <c:pt idx="15580">
                  <c:v>35.588257000000013</c:v>
                </c:pt>
                <c:pt idx="15581">
                  <c:v>35.588889999999999</c:v>
                </c:pt>
                <c:pt idx="15582">
                  <c:v>35.589200000000012</c:v>
                </c:pt>
                <c:pt idx="15583">
                  <c:v>35.589418000000002</c:v>
                </c:pt>
                <c:pt idx="15584">
                  <c:v>35.589418000000002</c:v>
                </c:pt>
                <c:pt idx="15585">
                  <c:v>35.589950000000002</c:v>
                </c:pt>
                <c:pt idx="15586">
                  <c:v>35.590051000000003</c:v>
                </c:pt>
                <c:pt idx="15587">
                  <c:v>35.591065</c:v>
                </c:pt>
                <c:pt idx="15588">
                  <c:v>35.591065</c:v>
                </c:pt>
                <c:pt idx="15589">
                  <c:v>35.591065</c:v>
                </c:pt>
                <c:pt idx="15590">
                  <c:v>35.592109000000001</c:v>
                </c:pt>
                <c:pt idx="15591">
                  <c:v>35.592709999999997</c:v>
                </c:pt>
                <c:pt idx="15592">
                  <c:v>35.592812000000002</c:v>
                </c:pt>
                <c:pt idx="15593">
                  <c:v>35.592907000000011</c:v>
                </c:pt>
                <c:pt idx="15594">
                  <c:v>35.593320000000013</c:v>
                </c:pt>
                <c:pt idx="15595">
                  <c:v>35.593720000000012</c:v>
                </c:pt>
                <c:pt idx="15596">
                  <c:v>35.593731000000012</c:v>
                </c:pt>
                <c:pt idx="15597">
                  <c:v>35.594029999999997</c:v>
                </c:pt>
                <c:pt idx="15598">
                  <c:v>35.594547000000013</c:v>
                </c:pt>
                <c:pt idx="15599">
                  <c:v>35.594642</c:v>
                </c:pt>
                <c:pt idx="15600">
                  <c:v>35.594940000000001</c:v>
                </c:pt>
                <c:pt idx="15601">
                  <c:v>35.594970000000011</c:v>
                </c:pt>
                <c:pt idx="15602">
                  <c:v>35.594970000000011</c:v>
                </c:pt>
                <c:pt idx="15603">
                  <c:v>35.595180000000013</c:v>
                </c:pt>
                <c:pt idx="15604">
                  <c:v>35.595501000000013</c:v>
                </c:pt>
                <c:pt idx="15605">
                  <c:v>35.595513000000011</c:v>
                </c:pt>
                <c:pt idx="15606">
                  <c:v>35.596885</c:v>
                </c:pt>
                <c:pt idx="15607">
                  <c:v>35.597047000000003</c:v>
                </c:pt>
                <c:pt idx="15608">
                  <c:v>35.597246000000013</c:v>
                </c:pt>
                <c:pt idx="15609">
                  <c:v>35.597752</c:v>
                </c:pt>
                <c:pt idx="15610">
                  <c:v>35.597985000000001</c:v>
                </c:pt>
                <c:pt idx="15611">
                  <c:v>35.597985000000001</c:v>
                </c:pt>
                <c:pt idx="15612">
                  <c:v>35.599320000000013</c:v>
                </c:pt>
                <c:pt idx="15613">
                  <c:v>35.599620000000002</c:v>
                </c:pt>
                <c:pt idx="15614">
                  <c:v>35.600029999999997</c:v>
                </c:pt>
                <c:pt idx="15615">
                  <c:v>35.600586999999997</c:v>
                </c:pt>
                <c:pt idx="15616">
                  <c:v>35.600586999999997</c:v>
                </c:pt>
                <c:pt idx="15617">
                  <c:v>35.600630000000002</c:v>
                </c:pt>
                <c:pt idx="15618">
                  <c:v>35.601500000000001</c:v>
                </c:pt>
                <c:pt idx="15619">
                  <c:v>35.601500000000001</c:v>
                </c:pt>
                <c:pt idx="15620">
                  <c:v>35.602041</c:v>
                </c:pt>
                <c:pt idx="15621">
                  <c:v>35.603389999999997</c:v>
                </c:pt>
                <c:pt idx="15622">
                  <c:v>35.60642</c:v>
                </c:pt>
                <c:pt idx="15623">
                  <c:v>35.607120000000002</c:v>
                </c:pt>
                <c:pt idx="15624">
                  <c:v>35.607200000000013</c:v>
                </c:pt>
                <c:pt idx="15625">
                  <c:v>35.607474000000003</c:v>
                </c:pt>
                <c:pt idx="15626">
                  <c:v>35.608131999999998</c:v>
                </c:pt>
                <c:pt idx="15627">
                  <c:v>35.609000000000002</c:v>
                </c:pt>
                <c:pt idx="15628">
                  <c:v>35.609371000000003</c:v>
                </c:pt>
                <c:pt idx="15629">
                  <c:v>35.609371000000003</c:v>
                </c:pt>
                <c:pt idx="15630">
                  <c:v>35.609371000000003</c:v>
                </c:pt>
                <c:pt idx="15631">
                  <c:v>35.609436000000002</c:v>
                </c:pt>
                <c:pt idx="15632">
                  <c:v>35.610360999999997</c:v>
                </c:pt>
                <c:pt idx="15633">
                  <c:v>35.610563999999997</c:v>
                </c:pt>
                <c:pt idx="15634">
                  <c:v>35.610863999999999</c:v>
                </c:pt>
                <c:pt idx="15635">
                  <c:v>35.611263999999998</c:v>
                </c:pt>
                <c:pt idx="15636">
                  <c:v>35.613</c:v>
                </c:pt>
                <c:pt idx="15637">
                  <c:v>35.613602</c:v>
                </c:pt>
                <c:pt idx="15638">
                  <c:v>35.613906999999998</c:v>
                </c:pt>
                <c:pt idx="15639">
                  <c:v>35.614140000000013</c:v>
                </c:pt>
                <c:pt idx="15640">
                  <c:v>35.614160000000012</c:v>
                </c:pt>
                <c:pt idx="15641">
                  <c:v>35.614359999999998</c:v>
                </c:pt>
                <c:pt idx="15642">
                  <c:v>35.614359999999998</c:v>
                </c:pt>
                <c:pt idx="15643">
                  <c:v>35.614894</c:v>
                </c:pt>
                <c:pt idx="15644">
                  <c:v>35.615012</c:v>
                </c:pt>
                <c:pt idx="15645">
                  <c:v>35.615482999999998</c:v>
                </c:pt>
                <c:pt idx="15646">
                  <c:v>35.615696</c:v>
                </c:pt>
                <c:pt idx="15647">
                  <c:v>35.615859999999998</c:v>
                </c:pt>
                <c:pt idx="15648">
                  <c:v>35.615892000000002</c:v>
                </c:pt>
                <c:pt idx="15649">
                  <c:v>35.616129999999998</c:v>
                </c:pt>
                <c:pt idx="15650">
                  <c:v>35.616970000000002</c:v>
                </c:pt>
                <c:pt idx="15651">
                  <c:v>35.617550000000001</c:v>
                </c:pt>
                <c:pt idx="15652">
                  <c:v>35.617550000000001</c:v>
                </c:pt>
                <c:pt idx="15653">
                  <c:v>35.621355000000001</c:v>
                </c:pt>
                <c:pt idx="15654">
                  <c:v>35.621761999999997</c:v>
                </c:pt>
                <c:pt idx="15655">
                  <c:v>35.622454000000012</c:v>
                </c:pt>
                <c:pt idx="15656">
                  <c:v>35.622706000000001</c:v>
                </c:pt>
                <c:pt idx="15657">
                  <c:v>35.624114000000013</c:v>
                </c:pt>
                <c:pt idx="15658">
                  <c:v>35.624631999999998</c:v>
                </c:pt>
                <c:pt idx="15659">
                  <c:v>35.624663000000012</c:v>
                </c:pt>
                <c:pt idx="15660">
                  <c:v>35.62715</c:v>
                </c:pt>
                <c:pt idx="15661">
                  <c:v>35.62867</c:v>
                </c:pt>
                <c:pt idx="15662">
                  <c:v>35.629641999999997</c:v>
                </c:pt>
                <c:pt idx="15663">
                  <c:v>35.630860000000013</c:v>
                </c:pt>
                <c:pt idx="15664">
                  <c:v>35.631999999999998</c:v>
                </c:pt>
                <c:pt idx="15665">
                  <c:v>35.63335</c:v>
                </c:pt>
                <c:pt idx="15666">
                  <c:v>35.634619000000001</c:v>
                </c:pt>
                <c:pt idx="15667">
                  <c:v>35.635100000000001</c:v>
                </c:pt>
                <c:pt idx="15668">
                  <c:v>35.636331000000013</c:v>
                </c:pt>
                <c:pt idx="15669">
                  <c:v>35.636974000000002</c:v>
                </c:pt>
                <c:pt idx="15670">
                  <c:v>35.637034</c:v>
                </c:pt>
                <c:pt idx="15671">
                  <c:v>35.641469999999998</c:v>
                </c:pt>
                <c:pt idx="15672">
                  <c:v>35.641759999999998</c:v>
                </c:pt>
                <c:pt idx="15673">
                  <c:v>35.642207000000013</c:v>
                </c:pt>
                <c:pt idx="15674">
                  <c:v>35.642207000000013</c:v>
                </c:pt>
                <c:pt idx="15675">
                  <c:v>35.642207000000013</c:v>
                </c:pt>
                <c:pt idx="15676">
                  <c:v>35.642207000000013</c:v>
                </c:pt>
                <c:pt idx="15677">
                  <c:v>35.642209999999999</c:v>
                </c:pt>
                <c:pt idx="15678">
                  <c:v>35.644069999999999</c:v>
                </c:pt>
                <c:pt idx="15679">
                  <c:v>35.644500000000001</c:v>
                </c:pt>
                <c:pt idx="15680">
                  <c:v>35.645290000000003</c:v>
                </c:pt>
                <c:pt idx="15681">
                  <c:v>35.645400000000002</c:v>
                </c:pt>
                <c:pt idx="15682">
                  <c:v>35.64564</c:v>
                </c:pt>
                <c:pt idx="15683">
                  <c:v>35.646147999999997</c:v>
                </c:pt>
                <c:pt idx="15684">
                  <c:v>35.648160000000011</c:v>
                </c:pt>
                <c:pt idx="15685">
                  <c:v>35.649455000000003</c:v>
                </c:pt>
                <c:pt idx="15686">
                  <c:v>35.650621999999998</c:v>
                </c:pt>
                <c:pt idx="15687">
                  <c:v>35.652270000000001</c:v>
                </c:pt>
                <c:pt idx="15688">
                  <c:v>35.652380000000001</c:v>
                </c:pt>
                <c:pt idx="15689">
                  <c:v>35.65316</c:v>
                </c:pt>
                <c:pt idx="15690">
                  <c:v>35.654736</c:v>
                </c:pt>
                <c:pt idx="15691">
                  <c:v>35.655340000000002</c:v>
                </c:pt>
                <c:pt idx="15692">
                  <c:v>35.656979999999997</c:v>
                </c:pt>
                <c:pt idx="15693">
                  <c:v>35.657184999999998</c:v>
                </c:pt>
                <c:pt idx="15694">
                  <c:v>35.659329999999997</c:v>
                </c:pt>
                <c:pt idx="15695">
                  <c:v>35.660604000000014</c:v>
                </c:pt>
                <c:pt idx="15696">
                  <c:v>35.660989999999998</c:v>
                </c:pt>
                <c:pt idx="15697">
                  <c:v>35.661389999999997</c:v>
                </c:pt>
                <c:pt idx="15698">
                  <c:v>35.661409999999997</c:v>
                </c:pt>
                <c:pt idx="15699">
                  <c:v>35.661450000000002</c:v>
                </c:pt>
                <c:pt idx="15700">
                  <c:v>35.661847000000002</c:v>
                </c:pt>
                <c:pt idx="15701">
                  <c:v>35.662035000000003</c:v>
                </c:pt>
                <c:pt idx="15702">
                  <c:v>35.663069999999998</c:v>
                </c:pt>
                <c:pt idx="15703">
                  <c:v>35.663140000000013</c:v>
                </c:pt>
                <c:pt idx="15704">
                  <c:v>35.664679999999997</c:v>
                </c:pt>
                <c:pt idx="15705">
                  <c:v>35.664760000000001</c:v>
                </c:pt>
                <c:pt idx="15706">
                  <c:v>35.66507</c:v>
                </c:pt>
                <c:pt idx="15707">
                  <c:v>35.666575000000002</c:v>
                </c:pt>
                <c:pt idx="15708">
                  <c:v>35.666880000000013</c:v>
                </c:pt>
                <c:pt idx="15709">
                  <c:v>35.666880000000013</c:v>
                </c:pt>
                <c:pt idx="15710">
                  <c:v>35.667029999999997</c:v>
                </c:pt>
                <c:pt idx="15711">
                  <c:v>35.667569999999998</c:v>
                </c:pt>
                <c:pt idx="15712">
                  <c:v>35.667769999999997</c:v>
                </c:pt>
                <c:pt idx="15713">
                  <c:v>35.667900000000003</c:v>
                </c:pt>
                <c:pt idx="15714">
                  <c:v>35.667999999999999</c:v>
                </c:pt>
                <c:pt idx="15715">
                  <c:v>35.668320000000001</c:v>
                </c:pt>
                <c:pt idx="15716">
                  <c:v>35.66836</c:v>
                </c:pt>
                <c:pt idx="15717">
                  <c:v>35.669879000000002</c:v>
                </c:pt>
                <c:pt idx="15718">
                  <c:v>35.669899999999998</c:v>
                </c:pt>
                <c:pt idx="15719">
                  <c:v>35.671010000000003</c:v>
                </c:pt>
                <c:pt idx="15720">
                  <c:v>35.675182</c:v>
                </c:pt>
                <c:pt idx="15721">
                  <c:v>35.6755</c:v>
                </c:pt>
                <c:pt idx="15722">
                  <c:v>35.678281000000013</c:v>
                </c:pt>
                <c:pt idx="15723">
                  <c:v>35.678682000000002</c:v>
                </c:pt>
                <c:pt idx="15724">
                  <c:v>35.678682000000002</c:v>
                </c:pt>
                <c:pt idx="15725">
                  <c:v>35.682231000000002</c:v>
                </c:pt>
                <c:pt idx="15726">
                  <c:v>35.684080000000002</c:v>
                </c:pt>
                <c:pt idx="15727">
                  <c:v>35.684360000000012</c:v>
                </c:pt>
                <c:pt idx="15728">
                  <c:v>35.684516000000002</c:v>
                </c:pt>
                <c:pt idx="15729">
                  <c:v>35.685073000000003</c:v>
                </c:pt>
                <c:pt idx="15730">
                  <c:v>35.687629999999999</c:v>
                </c:pt>
                <c:pt idx="15731">
                  <c:v>35.688184</c:v>
                </c:pt>
                <c:pt idx="15732">
                  <c:v>35.688184</c:v>
                </c:pt>
                <c:pt idx="15733">
                  <c:v>35.688184</c:v>
                </c:pt>
                <c:pt idx="15734">
                  <c:v>35.688809999999997</c:v>
                </c:pt>
                <c:pt idx="15735">
                  <c:v>35.689190000000011</c:v>
                </c:pt>
                <c:pt idx="15736">
                  <c:v>35.690190000000001</c:v>
                </c:pt>
                <c:pt idx="15737">
                  <c:v>35.691690000000001</c:v>
                </c:pt>
                <c:pt idx="15738">
                  <c:v>35.695030000000003</c:v>
                </c:pt>
                <c:pt idx="15739">
                  <c:v>35.695521999999997</c:v>
                </c:pt>
                <c:pt idx="15740">
                  <c:v>35.69659</c:v>
                </c:pt>
                <c:pt idx="15741">
                  <c:v>35.697263999999997</c:v>
                </c:pt>
                <c:pt idx="15742">
                  <c:v>35.697665000000001</c:v>
                </c:pt>
                <c:pt idx="15743">
                  <c:v>35.698005000000002</c:v>
                </c:pt>
                <c:pt idx="15744">
                  <c:v>35.698169999999998</c:v>
                </c:pt>
                <c:pt idx="15745">
                  <c:v>35.698571000000001</c:v>
                </c:pt>
                <c:pt idx="15746">
                  <c:v>35.699469999999998</c:v>
                </c:pt>
                <c:pt idx="15747">
                  <c:v>35.700612</c:v>
                </c:pt>
                <c:pt idx="15748">
                  <c:v>35.701031999999998</c:v>
                </c:pt>
                <c:pt idx="15749">
                  <c:v>35.701590000000003</c:v>
                </c:pt>
                <c:pt idx="15750">
                  <c:v>35.701659999999997</c:v>
                </c:pt>
                <c:pt idx="15751">
                  <c:v>35.701661000000001</c:v>
                </c:pt>
                <c:pt idx="15752">
                  <c:v>35.702020000000012</c:v>
                </c:pt>
                <c:pt idx="15753">
                  <c:v>35.702269999999999</c:v>
                </c:pt>
                <c:pt idx="15754">
                  <c:v>35.702333000000003</c:v>
                </c:pt>
                <c:pt idx="15755">
                  <c:v>35.702710000000003</c:v>
                </c:pt>
                <c:pt idx="15756">
                  <c:v>35.703187999999997</c:v>
                </c:pt>
                <c:pt idx="15757">
                  <c:v>35.704314000000011</c:v>
                </c:pt>
                <c:pt idx="15758">
                  <c:v>35.706480000000013</c:v>
                </c:pt>
                <c:pt idx="15759">
                  <c:v>35.706480000000013</c:v>
                </c:pt>
                <c:pt idx="15760">
                  <c:v>35.706480000000013</c:v>
                </c:pt>
                <c:pt idx="15761">
                  <c:v>35.707827000000002</c:v>
                </c:pt>
                <c:pt idx="15762">
                  <c:v>35.709271999999999</c:v>
                </c:pt>
                <c:pt idx="15763">
                  <c:v>35.711329999999997</c:v>
                </c:pt>
                <c:pt idx="15764">
                  <c:v>35.713206999999997</c:v>
                </c:pt>
                <c:pt idx="15765">
                  <c:v>35.714910000000003</c:v>
                </c:pt>
                <c:pt idx="15766">
                  <c:v>35.715437999999999</c:v>
                </c:pt>
                <c:pt idx="15767">
                  <c:v>35.717500000000001</c:v>
                </c:pt>
                <c:pt idx="15768">
                  <c:v>35.717705000000002</c:v>
                </c:pt>
                <c:pt idx="15769">
                  <c:v>35.718199000000013</c:v>
                </c:pt>
                <c:pt idx="15770">
                  <c:v>35.72034</c:v>
                </c:pt>
                <c:pt idx="15771">
                  <c:v>35.720689999999998</c:v>
                </c:pt>
                <c:pt idx="15772">
                  <c:v>35.721249999999998</c:v>
                </c:pt>
                <c:pt idx="15773">
                  <c:v>35.721290000000003</c:v>
                </c:pt>
                <c:pt idx="15774">
                  <c:v>35.72336</c:v>
                </c:pt>
                <c:pt idx="15775">
                  <c:v>35.723420000000011</c:v>
                </c:pt>
                <c:pt idx="15776">
                  <c:v>35.72484</c:v>
                </c:pt>
                <c:pt idx="15777">
                  <c:v>35.72542</c:v>
                </c:pt>
                <c:pt idx="15778">
                  <c:v>35.727609999999999</c:v>
                </c:pt>
                <c:pt idx="15779">
                  <c:v>35.728620000000006</c:v>
                </c:pt>
                <c:pt idx="15780">
                  <c:v>35.728620000000006</c:v>
                </c:pt>
                <c:pt idx="15781">
                  <c:v>35.728840000000012</c:v>
                </c:pt>
                <c:pt idx="15782">
                  <c:v>35.729025</c:v>
                </c:pt>
                <c:pt idx="15783">
                  <c:v>35.732320000000001</c:v>
                </c:pt>
                <c:pt idx="15784">
                  <c:v>35.732367000000011</c:v>
                </c:pt>
                <c:pt idx="15785">
                  <c:v>35.732480000000002</c:v>
                </c:pt>
                <c:pt idx="15786">
                  <c:v>35.732802</c:v>
                </c:pt>
                <c:pt idx="15787">
                  <c:v>35.733440000000002</c:v>
                </c:pt>
                <c:pt idx="15788">
                  <c:v>35.733885000000001</c:v>
                </c:pt>
                <c:pt idx="15789">
                  <c:v>35.734999999999999</c:v>
                </c:pt>
                <c:pt idx="15790">
                  <c:v>35.735289999999999</c:v>
                </c:pt>
                <c:pt idx="15791">
                  <c:v>35.736211000000011</c:v>
                </c:pt>
                <c:pt idx="15792">
                  <c:v>35.736541000000003</c:v>
                </c:pt>
                <c:pt idx="15793">
                  <c:v>35.737173000000013</c:v>
                </c:pt>
                <c:pt idx="15794">
                  <c:v>35.737450000000003</c:v>
                </c:pt>
                <c:pt idx="15795">
                  <c:v>35.737499</c:v>
                </c:pt>
                <c:pt idx="15796">
                  <c:v>35.737499</c:v>
                </c:pt>
                <c:pt idx="15797">
                  <c:v>35.737499</c:v>
                </c:pt>
                <c:pt idx="15798">
                  <c:v>35.737499</c:v>
                </c:pt>
                <c:pt idx="15799">
                  <c:v>35.73977</c:v>
                </c:pt>
                <c:pt idx="15800">
                  <c:v>35.740120000000012</c:v>
                </c:pt>
                <c:pt idx="15801">
                  <c:v>35.740254</c:v>
                </c:pt>
                <c:pt idx="15802">
                  <c:v>35.740381999999997</c:v>
                </c:pt>
                <c:pt idx="15803">
                  <c:v>35.741083000000003</c:v>
                </c:pt>
                <c:pt idx="15804">
                  <c:v>35.741686000000001</c:v>
                </c:pt>
                <c:pt idx="15805">
                  <c:v>35.742489999999997</c:v>
                </c:pt>
                <c:pt idx="15806">
                  <c:v>35.744011</c:v>
                </c:pt>
                <c:pt idx="15807">
                  <c:v>35.744680000000002</c:v>
                </c:pt>
                <c:pt idx="15808">
                  <c:v>35.744680000000002</c:v>
                </c:pt>
                <c:pt idx="15809">
                  <c:v>35.745166000000012</c:v>
                </c:pt>
                <c:pt idx="15810">
                  <c:v>35.745333000000002</c:v>
                </c:pt>
                <c:pt idx="15811">
                  <c:v>35.746181999999997</c:v>
                </c:pt>
                <c:pt idx="15812">
                  <c:v>35.746181999999997</c:v>
                </c:pt>
                <c:pt idx="15813">
                  <c:v>35.746416000000011</c:v>
                </c:pt>
                <c:pt idx="15814">
                  <c:v>35.749952</c:v>
                </c:pt>
                <c:pt idx="15815">
                  <c:v>35.750100000000003</c:v>
                </c:pt>
                <c:pt idx="15816">
                  <c:v>35.750214999999997</c:v>
                </c:pt>
                <c:pt idx="15817">
                  <c:v>35.752660000000013</c:v>
                </c:pt>
                <c:pt idx="15818">
                  <c:v>35.753523000000001</c:v>
                </c:pt>
                <c:pt idx="15819">
                  <c:v>35.756079999999997</c:v>
                </c:pt>
                <c:pt idx="15820">
                  <c:v>35.756521000000014</c:v>
                </c:pt>
                <c:pt idx="15821">
                  <c:v>35.757134000000001</c:v>
                </c:pt>
                <c:pt idx="15822">
                  <c:v>35.757134000000001</c:v>
                </c:pt>
                <c:pt idx="15823">
                  <c:v>35.757134000000001</c:v>
                </c:pt>
                <c:pt idx="15824">
                  <c:v>35.757134000000001</c:v>
                </c:pt>
                <c:pt idx="15825">
                  <c:v>35.757134000000001</c:v>
                </c:pt>
                <c:pt idx="15826">
                  <c:v>35.757134000000001</c:v>
                </c:pt>
                <c:pt idx="15827">
                  <c:v>35.757134000000001</c:v>
                </c:pt>
                <c:pt idx="15828">
                  <c:v>35.757134000000001</c:v>
                </c:pt>
                <c:pt idx="15829">
                  <c:v>35.757134000000001</c:v>
                </c:pt>
                <c:pt idx="15830">
                  <c:v>35.757134000000001</c:v>
                </c:pt>
                <c:pt idx="15831">
                  <c:v>35.757134000000001</c:v>
                </c:pt>
                <c:pt idx="15832">
                  <c:v>35.757920000000013</c:v>
                </c:pt>
                <c:pt idx="15833">
                  <c:v>35.758378</c:v>
                </c:pt>
                <c:pt idx="15834">
                  <c:v>35.758619000000003</c:v>
                </c:pt>
                <c:pt idx="15835">
                  <c:v>35.759631000000013</c:v>
                </c:pt>
                <c:pt idx="15836">
                  <c:v>35.760960000000011</c:v>
                </c:pt>
                <c:pt idx="15837">
                  <c:v>35.761809999999997</c:v>
                </c:pt>
                <c:pt idx="15838">
                  <c:v>35.764220000000002</c:v>
                </c:pt>
                <c:pt idx="15839">
                  <c:v>35.764229999999998</c:v>
                </c:pt>
                <c:pt idx="15840">
                  <c:v>35.764327000000002</c:v>
                </c:pt>
                <c:pt idx="15841">
                  <c:v>35.764712000000003</c:v>
                </c:pt>
                <c:pt idx="15842">
                  <c:v>35.765258000000003</c:v>
                </c:pt>
                <c:pt idx="15843">
                  <c:v>35.766120000000001</c:v>
                </c:pt>
                <c:pt idx="15844">
                  <c:v>35.766432000000002</c:v>
                </c:pt>
                <c:pt idx="15845">
                  <c:v>35.766577000000012</c:v>
                </c:pt>
                <c:pt idx="15846">
                  <c:v>35.766879000000003</c:v>
                </c:pt>
                <c:pt idx="15847">
                  <c:v>35.766942</c:v>
                </c:pt>
                <c:pt idx="15848">
                  <c:v>35.768050000000002</c:v>
                </c:pt>
                <c:pt idx="15849">
                  <c:v>35.768329999999999</c:v>
                </c:pt>
                <c:pt idx="15850">
                  <c:v>35.769534</c:v>
                </c:pt>
                <c:pt idx="15851">
                  <c:v>35.769636000000013</c:v>
                </c:pt>
                <c:pt idx="15852">
                  <c:v>35.77073</c:v>
                </c:pt>
                <c:pt idx="15853">
                  <c:v>35.770887999999999</c:v>
                </c:pt>
                <c:pt idx="15854">
                  <c:v>35.7714</c:v>
                </c:pt>
                <c:pt idx="15855">
                  <c:v>35.771500000000003</c:v>
                </c:pt>
                <c:pt idx="15856">
                  <c:v>35.77178</c:v>
                </c:pt>
                <c:pt idx="15857">
                  <c:v>35.771805000000001</c:v>
                </c:pt>
                <c:pt idx="15858">
                  <c:v>35.771830000000001</c:v>
                </c:pt>
                <c:pt idx="15859">
                  <c:v>35.772320000000001</c:v>
                </c:pt>
                <c:pt idx="15860">
                  <c:v>35.772546000000013</c:v>
                </c:pt>
                <c:pt idx="15861">
                  <c:v>35.773193000000013</c:v>
                </c:pt>
                <c:pt idx="15862">
                  <c:v>35.773269999999997</c:v>
                </c:pt>
                <c:pt idx="15863">
                  <c:v>35.774261000000003</c:v>
                </c:pt>
                <c:pt idx="15864">
                  <c:v>35.774340000000002</c:v>
                </c:pt>
                <c:pt idx="15865">
                  <c:v>35.774769999999997</c:v>
                </c:pt>
                <c:pt idx="15866">
                  <c:v>35.774853</c:v>
                </c:pt>
                <c:pt idx="15867">
                  <c:v>35.774999999999999</c:v>
                </c:pt>
                <c:pt idx="15868">
                  <c:v>35.775089999999999</c:v>
                </c:pt>
                <c:pt idx="15869">
                  <c:v>35.775289999999998</c:v>
                </c:pt>
                <c:pt idx="15870">
                  <c:v>35.776699999999998</c:v>
                </c:pt>
                <c:pt idx="15871">
                  <c:v>35.77684</c:v>
                </c:pt>
                <c:pt idx="15872">
                  <c:v>35.7774</c:v>
                </c:pt>
                <c:pt idx="15873">
                  <c:v>35.778905000000002</c:v>
                </c:pt>
                <c:pt idx="15874">
                  <c:v>35.779540000000011</c:v>
                </c:pt>
                <c:pt idx="15875">
                  <c:v>35.78031</c:v>
                </c:pt>
                <c:pt idx="15876">
                  <c:v>35.783363000000001</c:v>
                </c:pt>
                <c:pt idx="15877">
                  <c:v>35.784013000000002</c:v>
                </c:pt>
                <c:pt idx="15878">
                  <c:v>35.78454</c:v>
                </c:pt>
                <c:pt idx="15879">
                  <c:v>35.78472</c:v>
                </c:pt>
                <c:pt idx="15880">
                  <c:v>35.784872999999997</c:v>
                </c:pt>
                <c:pt idx="15881">
                  <c:v>35.785306000000013</c:v>
                </c:pt>
                <c:pt idx="15882">
                  <c:v>35.785870000000003</c:v>
                </c:pt>
                <c:pt idx="15883">
                  <c:v>35.786149999999999</c:v>
                </c:pt>
                <c:pt idx="15884">
                  <c:v>35.786467999999999</c:v>
                </c:pt>
                <c:pt idx="15885">
                  <c:v>35.787039999999998</c:v>
                </c:pt>
                <c:pt idx="15886">
                  <c:v>35.787929000000013</c:v>
                </c:pt>
                <c:pt idx="15887">
                  <c:v>35.788367999999998</c:v>
                </c:pt>
                <c:pt idx="15888">
                  <c:v>35.789671000000013</c:v>
                </c:pt>
                <c:pt idx="15889">
                  <c:v>35.789845999999997</c:v>
                </c:pt>
                <c:pt idx="15890">
                  <c:v>35.789845999999997</c:v>
                </c:pt>
                <c:pt idx="15891">
                  <c:v>35.790197999999997</c:v>
                </c:pt>
                <c:pt idx="15892">
                  <c:v>35.790669999999999</c:v>
                </c:pt>
                <c:pt idx="15893">
                  <c:v>35.791727000000002</c:v>
                </c:pt>
                <c:pt idx="15894">
                  <c:v>35.792195</c:v>
                </c:pt>
                <c:pt idx="15895">
                  <c:v>35.792580000000001</c:v>
                </c:pt>
                <c:pt idx="15896">
                  <c:v>35.793092000000001</c:v>
                </c:pt>
                <c:pt idx="15897">
                  <c:v>35.794811000000003</c:v>
                </c:pt>
                <c:pt idx="15898">
                  <c:v>35.795121999999999</c:v>
                </c:pt>
                <c:pt idx="15899">
                  <c:v>35.795666000000011</c:v>
                </c:pt>
                <c:pt idx="15900">
                  <c:v>35.795894000000011</c:v>
                </c:pt>
                <c:pt idx="15901">
                  <c:v>35.796275000000001</c:v>
                </c:pt>
                <c:pt idx="15902">
                  <c:v>35.796275000000001</c:v>
                </c:pt>
                <c:pt idx="15903">
                  <c:v>35.796275000000001</c:v>
                </c:pt>
                <c:pt idx="15904">
                  <c:v>35.796275000000001</c:v>
                </c:pt>
                <c:pt idx="15905">
                  <c:v>35.796275000000001</c:v>
                </c:pt>
                <c:pt idx="15906">
                  <c:v>35.796275000000001</c:v>
                </c:pt>
                <c:pt idx="15907">
                  <c:v>35.796289999999999</c:v>
                </c:pt>
                <c:pt idx="15908">
                  <c:v>35.796570000000003</c:v>
                </c:pt>
                <c:pt idx="15909">
                  <c:v>35.796680000000002</c:v>
                </c:pt>
                <c:pt idx="15910">
                  <c:v>35.796751999999998</c:v>
                </c:pt>
                <c:pt idx="15911">
                  <c:v>35.796934999999998</c:v>
                </c:pt>
                <c:pt idx="15912">
                  <c:v>35.796969000000011</c:v>
                </c:pt>
                <c:pt idx="15913">
                  <c:v>35.797020000000003</c:v>
                </c:pt>
                <c:pt idx="15914">
                  <c:v>35.798295000000003</c:v>
                </c:pt>
                <c:pt idx="15915">
                  <c:v>35.801713000000007</c:v>
                </c:pt>
                <c:pt idx="15916">
                  <c:v>35.802394999999997</c:v>
                </c:pt>
                <c:pt idx="15917">
                  <c:v>35.804003999999999</c:v>
                </c:pt>
                <c:pt idx="15918">
                  <c:v>35.804115000000003</c:v>
                </c:pt>
                <c:pt idx="15919">
                  <c:v>35.806355000000003</c:v>
                </c:pt>
                <c:pt idx="15920">
                  <c:v>35.806355000000003</c:v>
                </c:pt>
                <c:pt idx="15921">
                  <c:v>35.807040000000001</c:v>
                </c:pt>
                <c:pt idx="15922">
                  <c:v>35.807226</c:v>
                </c:pt>
                <c:pt idx="15923">
                  <c:v>35.809360000000012</c:v>
                </c:pt>
                <c:pt idx="15924">
                  <c:v>35.810147999999998</c:v>
                </c:pt>
                <c:pt idx="15925">
                  <c:v>35.810650000000003</c:v>
                </c:pt>
                <c:pt idx="15926">
                  <c:v>35.810740000000003</c:v>
                </c:pt>
                <c:pt idx="15927">
                  <c:v>35.811295999999999</c:v>
                </c:pt>
                <c:pt idx="15928">
                  <c:v>35.812069999999999</c:v>
                </c:pt>
                <c:pt idx="15929">
                  <c:v>35.812201999999999</c:v>
                </c:pt>
                <c:pt idx="15930">
                  <c:v>35.812280000000001</c:v>
                </c:pt>
                <c:pt idx="15931">
                  <c:v>35.813176000000013</c:v>
                </c:pt>
                <c:pt idx="15932">
                  <c:v>35.813176000000013</c:v>
                </c:pt>
                <c:pt idx="15933">
                  <c:v>35.813176000000013</c:v>
                </c:pt>
                <c:pt idx="15934">
                  <c:v>35.813176000000013</c:v>
                </c:pt>
                <c:pt idx="15935">
                  <c:v>35.81335</c:v>
                </c:pt>
                <c:pt idx="15936">
                  <c:v>35.813400000000001</c:v>
                </c:pt>
                <c:pt idx="15937">
                  <c:v>35.813772999999998</c:v>
                </c:pt>
                <c:pt idx="15938">
                  <c:v>35.813917000000004</c:v>
                </c:pt>
                <c:pt idx="15939">
                  <c:v>35.814040999999989</c:v>
                </c:pt>
                <c:pt idx="15940">
                  <c:v>35.814300000000003</c:v>
                </c:pt>
                <c:pt idx="15941">
                  <c:v>35.814639999999997</c:v>
                </c:pt>
                <c:pt idx="15942">
                  <c:v>35.814796000000001</c:v>
                </c:pt>
                <c:pt idx="15943">
                  <c:v>35.814822999999997</c:v>
                </c:pt>
                <c:pt idx="15944">
                  <c:v>35.814876999999989</c:v>
                </c:pt>
                <c:pt idx="15945">
                  <c:v>35.815089</c:v>
                </c:pt>
                <c:pt idx="15946">
                  <c:v>35.815134</c:v>
                </c:pt>
                <c:pt idx="15947">
                  <c:v>35.815143999999997</c:v>
                </c:pt>
                <c:pt idx="15948">
                  <c:v>35.815496000000003</c:v>
                </c:pt>
                <c:pt idx="15949">
                  <c:v>35.815751000000013</c:v>
                </c:pt>
                <c:pt idx="15950">
                  <c:v>35.816929999999999</c:v>
                </c:pt>
                <c:pt idx="15951">
                  <c:v>35.818761000000002</c:v>
                </c:pt>
                <c:pt idx="15952">
                  <c:v>35.818947000000001</c:v>
                </c:pt>
                <c:pt idx="15953">
                  <c:v>35.818956</c:v>
                </c:pt>
                <c:pt idx="15954">
                  <c:v>35.819830000000003</c:v>
                </c:pt>
                <c:pt idx="15955">
                  <c:v>35.819879999999998</c:v>
                </c:pt>
                <c:pt idx="15956">
                  <c:v>35.820093</c:v>
                </c:pt>
                <c:pt idx="15957">
                  <c:v>35.820455000000003</c:v>
                </c:pt>
                <c:pt idx="15958">
                  <c:v>35.820663000000003</c:v>
                </c:pt>
                <c:pt idx="15959">
                  <c:v>35.820953000000003</c:v>
                </c:pt>
                <c:pt idx="15960">
                  <c:v>35.821120000000001</c:v>
                </c:pt>
                <c:pt idx="15961">
                  <c:v>35.821210000000001</c:v>
                </c:pt>
                <c:pt idx="15962">
                  <c:v>35.821350000000002</c:v>
                </c:pt>
                <c:pt idx="15963">
                  <c:v>35.821510000000011</c:v>
                </c:pt>
                <c:pt idx="15964">
                  <c:v>35.822320000000012</c:v>
                </c:pt>
                <c:pt idx="15965">
                  <c:v>35.822476000000002</c:v>
                </c:pt>
                <c:pt idx="15966">
                  <c:v>35.823126000000002</c:v>
                </c:pt>
                <c:pt idx="15967">
                  <c:v>35.823240000000013</c:v>
                </c:pt>
                <c:pt idx="15968">
                  <c:v>35.823329999999999</c:v>
                </c:pt>
                <c:pt idx="15969">
                  <c:v>35.823680000000003</c:v>
                </c:pt>
                <c:pt idx="15970">
                  <c:v>35.824370000000002</c:v>
                </c:pt>
                <c:pt idx="15971">
                  <c:v>35.824804</c:v>
                </c:pt>
                <c:pt idx="15972">
                  <c:v>35.825140000000012</c:v>
                </c:pt>
                <c:pt idx="15973">
                  <c:v>35.825685</c:v>
                </c:pt>
                <c:pt idx="15974">
                  <c:v>35.825819000000003</c:v>
                </c:pt>
                <c:pt idx="15975">
                  <c:v>35.825847000000003</c:v>
                </c:pt>
                <c:pt idx="15976">
                  <c:v>35.825890000000001</c:v>
                </c:pt>
                <c:pt idx="15977">
                  <c:v>35.826540000000001</c:v>
                </c:pt>
                <c:pt idx="15978">
                  <c:v>35.826746999999997</c:v>
                </c:pt>
                <c:pt idx="15979">
                  <c:v>35.826948000000002</c:v>
                </c:pt>
                <c:pt idx="15980">
                  <c:v>35.827114999999999</c:v>
                </c:pt>
                <c:pt idx="15981">
                  <c:v>35.827156000000002</c:v>
                </c:pt>
                <c:pt idx="15982">
                  <c:v>35.827252000000001</c:v>
                </c:pt>
                <c:pt idx="15983">
                  <c:v>35.828363000000003</c:v>
                </c:pt>
                <c:pt idx="15984">
                  <c:v>35.828449999999997</c:v>
                </c:pt>
                <c:pt idx="15985">
                  <c:v>35.828449999999997</c:v>
                </c:pt>
                <c:pt idx="15986">
                  <c:v>35.828846000000013</c:v>
                </c:pt>
                <c:pt idx="15987">
                  <c:v>35.828954000000003</c:v>
                </c:pt>
                <c:pt idx="15988">
                  <c:v>35.829690999999997</c:v>
                </c:pt>
                <c:pt idx="15989">
                  <c:v>35.830360000000013</c:v>
                </c:pt>
                <c:pt idx="15990">
                  <c:v>35.830942999999998</c:v>
                </c:pt>
                <c:pt idx="15991">
                  <c:v>35.831893999999998</c:v>
                </c:pt>
                <c:pt idx="15992">
                  <c:v>35.831916</c:v>
                </c:pt>
                <c:pt idx="15993">
                  <c:v>35.832365000000003</c:v>
                </c:pt>
                <c:pt idx="15994">
                  <c:v>35.834712000000003</c:v>
                </c:pt>
                <c:pt idx="15995">
                  <c:v>35.834712000000003</c:v>
                </c:pt>
                <c:pt idx="15996">
                  <c:v>35.834712000000003</c:v>
                </c:pt>
                <c:pt idx="15997">
                  <c:v>35.835298000000002</c:v>
                </c:pt>
                <c:pt idx="15998">
                  <c:v>35.835315000000001</c:v>
                </c:pt>
                <c:pt idx="15999">
                  <c:v>35.835557000000001</c:v>
                </c:pt>
                <c:pt idx="16000">
                  <c:v>35.835636000000001</c:v>
                </c:pt>
                <c:pt idx="16001">
                  <c:v>35.836139000000003</c:v>
                </c:pt>
                <c:pt idx="16002">
                  <c:v>35.83896</c:v>
                </c:pt>
                <c:pt idx="16003">
                  <c:v>35.839669999999998</c:v>
                </c:pt>
                <c:pt idx="16004">
                  <c:v>35.839762999999998</c:v>
                </c:pt>
                <c:pt idx="16005">
                  <c:v>35.840134000000013</c:v>
                </c:pt>
                <c:pt idx="16006">
                  <c:v>35.840376999999997</c:v>
                </c:pt>
                <c:pt idx="16007">
                  <c:v>35.84243</c:v>
                </c:pt>
                <c:pt idx="16008">
                  <c:v>35.842717</c:v>
                </c:pt>
                <c:pt idx="16009">
                  <c:v>35.843367999999998</c:v>
                </c:pt>
                <c:pt idx="16010">
                  <c:v>35.843367999999998</c:v>
                </c:pt>
                <c:pt idx="16011">
                  <c:v>35.843367999999998</c:v>
                </c:pt>
                <c:pt idx="16012">
                  <c:v>35.843367999999998</c:v>
                </c:pt>
                <c:pt idx="16013">
                  <c:v>35.843367999999998</c:v>
                </c:pt>
                <c:pt idx="16014">
                  <c:v>35.844216000000003</c:v>
                </c:pt>
                <c:pt idx="16015">
                  <c:v>35.844411000000001</c:v>
                </c:pt>
                <c:pt idx="16016">
                  <c:v>35.844479999999997</c:v>
                </c:pt>
                <c:pt idx="16017">
                  <c:v>35.844656999999998</c:v>
                </c:pt>
                <c:pt idx="16018">
                  <c:v>35.844688999999988</c:v>
                </c:pt>
                <c:pt idx="16019">
                  <c:v>35.844728000000003</c:v>
                </c:pt>
                <c:pt idx="16020">
                  <c:v>35.845007000000003</c:v>
                </c:pt>
                <c:pt idx="16021">
                  <c:v>35.845200000000013</c:v>
                </c:pt>
                <c:pt idx="16022">
                  <c:v>35.845301000000013</c:v>
                </c:pt>
                <c:pt idx="16023">
                  <c:v>35.8459</c:v>
                </c:pt>
                <c:pt idx="16024">
                  <c:v>35.845930000000003</c:v>
                </c:pt>
                <c:pt idx="16025">
                  <c:v>35.845930000000003</c:v>
                </c:pt>
                <c:pt idx="16026">
                  <c:v>35.846438999999997</c:v>
                </c:pt>
                <c:pt idx="16027">
                  <c:v>35.846800000000002</c:v>
                </c:pt>
                <c:pt idx="16028">
                  <c:v>35.847126000000003</c:v>
                </c:pt>
                <c:pt idx="16029">
                  <c:v>35.847127</c:v>
                </c:pt>
                <c:pt idx="16030">
                  <c:v>35.847149999999999</c:v>
                </c:pt>
                <c:pt idx="16031">
                  <c:v>35.847349999999999</c:v>
                </c:pt>
                <c:pt idx="16032">
                  <c:v>35.847472000000003</c:v>
                </c:pt>
                <c:pt idx="16033">
                  <c:v>35.847472000000003</c:v>
                </c:pt>
                <c:pt idx="16034">
                  <c:v>35.847811</c:v>
                </c:pt>
                <c:pt idx="16035">
                  <c:v>35.847821999999987</c:v>
                </c:pt>
                <c:pt idx="16036">
                  <c:v>35.847920000000002</c:v>
                </c:pt>
                <c:pt idx="16037">
                  <c:v>35.848108000000003</c:v>
                </c:pt>
                <c:pt idx="16038">
                  <c:v>35.848367000000003</c:v>
                </c:pt>
                <c:pt idx="16039">
                  <c:v>35.848430999999998</c:v>
                </c:pt>
                <c:pt idx="16040">
                  <c:v>35.849623999999999</c:v>
                </c:pt>
                <c:pt idx="16041">
                  <c:v>35.849896000000001</c:v>
                </c:pt>
                <c:pt idx="16042">
                  <c:v>35.850521999999998</c:v>
                </c:pt>
                <c:pt idx="16043">
                  <c:v>35.851593999999999</c:v>
                </c:pt>
                <c:pt idx="16044">
                  <c:v>35.851669999999991</c:v>
                </c:pt>
                <c:pt idx="16045">
                  <c:v>35.851696999999987</c:v>
                </c:pt>
                <c:pt idx="16046">
                  <c:v>35.851818999999999</c:v>
                </c:pt>
                <c:pt idx="16047">
                  <c:v>35.852589999999999</c:v>
                </c:pt>
                <c:pt idx="16048">
                  <c:v>35.852646999999997</c:v>
                </c:pt>
                <c:pt idx="16049">
                  <c:v>35.85277</c:v>
                </c:pt>
                <c:pt idx="16050">
                  <c:v>35.853269999999988</c:v>
                </c:pt>
                <c:pt idx="16051">
                  <c:v>35.853307999999998</c:v>
                </c:pt>
                <c:pt idx="16052">
                  <c:v>35.85398</c:v>
                </c:pt>
                <c:pt idx="16053">
                  <c:v>35.854029999999987</c:v>
                </c:pt>
                <c:pt idx="16054">
                  <c:v>35.854060999999987</c:v>
                </c:pt>
                <c:pt idx="16055">
                  <c:v>35.854115</c:v>
                </c:pt>
                <c:pt idx="16056">
                  <c:v>35.854299999999988</c:v>
                </c:pt>
                <c:pt idx="16057">
                  <c:v>35.854482999999988</c:v>
                </c:pt>
                <c:pt idx="16058">
                  <c:v>35.854520000000001</c:v>
                </c:pt>
                <c:pt idx="16059">
                  <c:v>35.855559999999997</c:v>
                </c:pt>
                <c:pt idx="16060">
                  <c:v>35.856000000000002</c:v>
                </c:pt>
                <c:pt idx="16061">
                  <c:v>35.856173000000013</c:v>
                </c:pt>
                <c:pt idx="16062">
                  <c:v>35.856237</c:v>
                </c:pt>
                <c:pt idx="16063">
                  <c:v>35.857539000000003</c:v>
                </c:pt>
                <c:pt idx="16064">
                  <c:v>35.857779000000001</c:v>
                </c:pt>
                <c:pt idx="16065">
                  <c:v>35.857789999999987</c:v>
                </c:pt>
                <c:pt idx="16066">
                  <c:v>35.858120999999997</c:v>
                </c:pt>
                <c:pt idx="16067">
                  <c:v>35.858231000000004</c:v>
                </c:pt>
                <c:pt idx="16068">
                  <c:v>35.858365999999997</c:v>
                </c:pt>
                <c:pt idx="16069">
                  <c:v>35.858395000000002</c:v>
                </c:pt>
                <c:pt idx="16070">
                  <c:v>35.858555000000003</c:v>
                </c:pt>
                <c:pt idx="16071">
                  <c:v>35.858870000000003</c:v>
                </c:pt>
                <c:pt idx="16072">
                  <c:v>35.858898000000003</c:v>
                </c:pt>
                <c:pt idx="16073">
                  <c:v>35.859009999999998</c:v>
                </c:pt>
                <c:pt idx="16074">
                  <c:v>35.859053000000003</c:v>
                </c:pt>
                <c:pt idx="16075">
                  <c:v>35.859469999999988</c:v>
                </c:pt>
                <c:pt idx="16076">
                  <c:v>35.859960000000001</c:v>
                </c:pt>
                <c:pt idx="16077">
                  <c:v>35.860298</c:v>
                </c:pt>
                <c:pt idx="16078">
                  <c:v>35.86056</c:v>
                </c:pt>
                <c:pt idx="16079">
                  <c:v>35.860641000000001</c:v>
                </c:pt>
                <c:pt idx="16080">
                  <c:v>35.861770999999997</c:v>
                </c:pt>
                <c:pt idx="16081">
                  <c:v>35.861927999999999</c:v>
                </c:pt>
                <c:pt idx="16082">
                  <c:v>35.862139000000013</c:v>
                </c:pt>
                <c:pt idx="16083">
                  <c:v>35.862140000000011</c:v>
                </c:pt>
                <c:pt idx="16084">
                  <c:v>35.862569000000001</c:v>
                </c:pt>
                <c:pt idx="16085">
                  <c:v>35.862671000000013</c:v>
                </c:pt>
                <c:pt idx="16086">
                  <c:v>35.863309999999998</c:v>
                </c:pt>
                <c:pt idx="16087">
                  <c:v>35.863351999999999</c:v>
                </c:pt>
                <c:pt idx="16088">
                  <c:v>35.863380000000006</c:v>
                </c:pt>
                <c:pt idx="16089">
                  <c:v>35.863996999999998</c:v>
                </c:pt>
                <c:pt idx="16090">
                  <c:v>35.864367999999999</c:v>
                </c:pt>
                <c:pt idx="16091">
                  <c:v>35.864801</c:v>
                </c:pt>
                <c:pt idx="16092">
                  <c:v>35.865257999999997</c:v>
                </c:pt>
                <c:pt idx="16093">
                  <c:v>35.865600000000001</c:v>
                </c:pt>
                <c:pt idx="16094">
                  <c:v>35.865620999999997</c:v>
                </c:pt>
                <c:pt idx="16095">
                  <c:v>35.865769</c:v>
                </c:pt>
                <c:pt idx="16096">
                  <c:v>35.865848</c:v>
                </c:pt>
                <c:pt idx="16097">
                  <c:v>35.865969999999997</c:v>
                </c:pt>
                <c:pt idx="16098">
                  <c:v>35.867519000000001</c:v>
                </c:pt>
                <c:pt idx="16099">
                  <c:v>35.868160000000003</c:v>
                </c:pt>
                <c:pt idx="16100">
                  <c:v>35.868580000000001</c:v>
                </c:pt>
                <c:pt idx="16101">
                  <c:v>35.869228999999997</c:v>
                </c:pt>
                <c:pt idx="16102">
                  <c:v>35.869289999999999</c:v>
                </c:pt>
                <c:pt idx="16103">
                  <c:v>35.869639999999997</c:v>
                </c:pt>
                <c:pt idx="16104">
                  <c:v>35.869810000000001</c:v>
                </c:pt>
                <c:pt idx="16105">
                  <c:v>35.870100000000001</c:v>
                </c:pt>
                <c:pt idx="16106">
                  <c:v>35.870191000000013</c:v>
                </c:pt>
                <c:pt idx="16107">
                  <c:v>35.870643999999999</c:v>
                </c:pt>
                <c:pt idx="16108">
                  <c:v>35.871032</c:v>
                </c:pt>
                <c:pt idx="16109">
                  <c:v>35.871105999999997</c:v>
                </c:pt>
                <c:pt idx="16110">
                  <c:v>35.871200000000002</c:v>
                </c:pt>
                <c:pt idx="16111">
                  <c:v>35.871299999999998</c:v>
                </c:pt>
                <c:pt idx="16112">
                  <c:v>35.871749999999999</c:v>
                </c:pt>
                <c:pt idx="16113">
                  <c:v>35.871869999999987</c:v>
                </c:pt>
                <c:pt idx="16114">
                  <c:v>35.87209</c:v>
                </c:pt>
                <c:pt idx="16115">
                  <c:v>35.872109999999999</c:v>
                </c:pt>
                <c:pt idx="16116">
                  <c:v>35.87238</c:v>
                </c:pt>
                <c:pt idx="16117">
                  <c:v>35.872411999999997</c:v>
                </c:pt>
                <c:pt idx="16118">
                  <c:v>35.872455000000002</c:v>
                </c:pt>
                <c:pt idx="16119">
                  <c:v>35.873089999999998</c:v>
                </c:pt>
                <c:pt idx="16120">
                  <c:v>35.873100000000001</c:v>
                </c:pt>
                <c:pt idx="16121">
                  <c:v>35.87321</c:v>
                </c:pt>
                <c:pt idx="16122">
                  <c:v>35.874200000000002</c:v>
                </c:pt>
                <c:pt idx="16123">
                  <c:v>35.874849999999988</c:v>
                </c:pt>
                <c:pt idx="16124">
                  <c:v>35.874851</c:v>
                </c:pt>
                <c:pt idx="16125">
                  <c:v>35.875220000000013</c:v>
                </c:pt>
                <c:pt idx="16126">
                  <c:v>35.875549999999997</c:v>
                </c:pt>
                <c:pt idx="16127">
                  <c:v>35.875811000000013</c:v>
                </c:pt>
                <c:pt idx="16128">
                  <c:v>35.876033999999997</c:v>
                </c:pt>
                <c:pt idx="16129">
                  <c:v>35.876131999999998</c:v>
                </c:pt>
                <c:pt idx="16130">
                  <c:v>35.876289999999997</c:v>
                </c:pt>
                <c:pt idx="16131">
                  <c:v>35.876387999999999</c:v>
                </c:pt>
                <c:pt idx="16132">
                  <c:v>35.876550000000002</c:v>
                </c:pt>
                <c:pt idx="16133">
                  <c:v>35.878349</c:v>
                </c:pt>
                <c:pt idx="16134">
                  <c:v>35.879266999999999</c:v>
                </c:pt>
                <c:pt idx="16135">
                  <c:v>35.879662000000003</c:v>
                </c:pt>
                <c:pt idx="16136">
                  <c:v>35.880805000000002</c:v>
                </c:pt>
                <c:pt idx="16137">
                  <c:v>35.881107</c:v>
                </c:pt>
                <c:pt idx="16138">
                  <c:v>35.881656</c:v>
                </c:pt>
                <c:pt idx="16139">
                  <c:v>35.881747999999988</c:v>
                </c:pt>
                <c:pt idx="16140">
                  <c:v>35.882109999999997</c:v>
                </c:pt>
                <c:pt idx="16141">
                  <c:v>35.882191000000013</c:v>
                </c:pt>
                <c:pt idx="16142">
                  <c:v>35.882787999999998</c:v>
                </c:pt>
                <c:pt idx="16143">
                  <c:v>35.882981000000001</c:v>
                </c:pt>
                <c:pt idx="16144">
                  <c:v>35.884079999999997</c:v>
                </c:pt>
                <c:pt idx="16145">
                  <c:v>35.885509999999996</c:v>
                </c:pt>
                <c:pt idx="16146">
                  <c:v>35.887140000000002</c:v>
                </c:pt>
                <c:pt idx="16147">
                  <c:v>35.888677000000001</c:v>
                </c:pt>
                <c:pt idx="16148">
                  <c:v>35.889510000000001</c:v>
                </c:pt>
                <c:pt idx="16149">
                  <c:v>35.891291000000002</c:v>
                </c:pt>
                <c:pt idx="16150">
                  <c:v>35.891291000000002</c:v>
                </c:pt>
                <c:pt idx="16151">
                  <c:v>35.891291000000002</c:v>
                </c:pt>
                <c:pt idx="16152">
                  <c:v>35.891291000000002</c:v>
                </c:pt>
                <c:pt idx="16153">
                  <c:v>35.891658</c:v>
                </c:pt>
                <c:pt idx="16154">
                  <c:v>35.891829999999999</c:v>
                </c:pt>
                <c:pt idx="16155">
                  <c:v>35.892203000000002</c:v>
                </c:pt>
                <c:pt idx="16156">
                  <c:v>35.892698000000003</c:v>
                </c:pt>
                <c:pt idx="16157">
                  <c:v>35.892891000000013</c:v>
                </c:pt>
                <c:pt idx="16158">
                  <c:v>35.892910000000001</c:v>
                </c:pt>
                <c:pt idx="16159">
                  <c:v>35.893079999999998</c:v>
                </c:pt>
                <c:pt idx="16160">
                  <c:v>35.893226000000013</c:v>
                </c:pt>
                <c:pt idx="16161">
                  <c:v>35.893600000000013</c:v>
                </c:pt>
                <c:pt idx="16162">
                  <c:v>35.893721000000014</c:v>
                </c:pt>
                <c:pt idx="16163">
                  <c:v>35.894157</c:v>
                </c:pt>
                <c:pt idx="16164">
                  <c:v>35.894972000000003</c:v>
                </c:pt>
                <c:pt idx="16165">
                  <c:v>35.895109000000012</c:v>
                </c:pt>
                <c:pt idx="16166">
                  <c:v>35.895183000000003</c:v>
                </c:pt>
                <c:pt idx="16167">
                  <c:v>35.895204999999997</c:v>
                </c:pt>
                <c:pt idx="16168">
                  <c:v>35.895335000000003</c:v>
                </c:pt>
                <c:pt idx="16169">
                  <c:v>35.896050000000002</c:v>
                </c:pt>
                <c:pt idx="16170">
                  <c:v>35.896486000000003</c:v>
                </c:pt>
                <c:pt idx="16171">
                  <c:v>35.896654000000012</c:v>
                </c:pt>
                <c:pt idx="16172">
                  <c:v>35.896729000000001</c:v>
                </c:pt>
                <c:pt idx="16173">
                  <c:v>35.896735</c:v>
                </c:pt>
                <c:pt idx="16174">
                  <c:v>35.89687</c:v>
                </c:pt>
                <c:pt idx="16175">
                  <c:v>35.896968000000001</c:v>
                </c:pt>
                <c:pt idx="16176">
                  <c:v>35.897249000000002</c:v>
                </c:pt>
                <c:pt idx="16177">
                  <c:v>35.897449999999999</c:v>
                </c:pt>
                <c:pt idx="16178">
                  <c:v>35.897513000000011</c:v>
                </c:pt>
                <c:pt idx="16179">
                  <c:v>35.898520000000012</c:v>
                </c:pt>
                <c:pt idx="16180">
                  <c:v>35.898631000000002</c:v>
                </c:pt>
                <c:pt idx="16181">
                  <c:v>35.898744999999998</c:v>
                </c:pt>
                <c:pt idx="16182">
                  <c:v>35.899136000000013</c:v>
                </c:pt>
                <c:pt idx="16183">
                  <c:v>35.899749999999997</c:v>
                </c:pt>
                <c:pt idx="16184">
                  <c:v>35.899817000000013</c:v>
                </c:pt>
                <c:pt idx="16185">
                  <c:v>35.900760000000012</c:v>
                </c:pt>
                <c:pt idx="16186">
                  <c:v>35.901361000000001</c:v>
                </c:pt>
                <c:pt idx="16187">
                  <c:v>35.901440000000001</c:v>
                </c:pt>
                <c:pt idx="16188">
                  <c:v>35.901518000000003</c:v>
                </c:pt>
                <c:pt idx="16189">
                  <c:v>35.902039000000002</c:v>
                </c:pt>
                <c:pt idx="16190">
                  <c:v>35.902260000000012</c:v>
                </c:pt>
                <c:pt idx="16191">
                  <c:v>35.902800000000013</c:v>
                </c:pt>
                <c:pt idx="16192">
                  <c:v>35.902963</c:v>
                </c:pt>
                <c:pt idx="16193">
                  <c:v>35.903736000000002</c:v>
                </c:pt>
                <c:pt idx="16194">
                  <c:v>35.904016000000013</c:v>
                </c:pt>
                <c:pt idx="16195">
                  <c:v>35.904366000000003</c:v>
                </c:pt>
                <c:pt idx="16196">
                  <c:v>35.904366000000003</c:v>
                </c:pt>
                <c:pt idx="16197">
                  <c:v>35.904493000000002</c:v>
                </c:pt>
                <c:pt idx="16198">
                  <c:v>35.904642000000003</c:v>
                </c:pt>
                <c:pt idx="16199">
                  <c:v>35.905707999999997</c:v>
                </c:pt>
                <c:pt idx="16200">
                  <c:v>35.905749999999998</c:v>
                </c:pt>
                <c:pt idx="16201">
                  <c:v>35.906295999999998</c:v>
                </c:pt>
                <c:pt idx="16202">
                  <c:v>35.906371</c:v>
                </c:pt>
                <c:pt idx="16203">
                  <c:v>35.906464999999997</c:v>
                </c:pt>
                <c:pt idx="16204">
                  <c:v>35.906469000000001</c:v>
                </c:pt>
                <c:pt idx="16205">
                  <c:v>35.906624999999998</c:v>
                </c:pt>
                <c:pt idx="16206">
                  <c:v>35.906664999999997</c:v>
                </c:pt>
                <c:pt idx="16207">
                  <c:v>35.906719000000002</c:v>
                </c:pt>
                <c:pt idx="16208">
                  <c:v>35.906869</c:v>
                </c:pt>
                <c:pt idx="16209">
                  <c:v>35.907732000000003</c:v>
                </c:pt>
                <c:pt idx="16210">
                  <c:v>35.907732000000003</c:v>
                </c:pt>
                <c:pt idx="16211">
                  <c:v>35.907933999999997</c:v>
                </c:pt>
                <c:pt idx="16212">
                  <c:v>35.908149999999999</c:v>
                </c:pt>
                <c:pt idx="16213">
                  <c:v>35.908292000000003</c:v>
                </c:pt>
                <c:pt idx="16214">
                  <c:v>35.908647000000002</c:v>
                </c:pt>
                <c:pt idx="16215">
                  <c:v>35.908729999999998</c:v>
                </c:pt>
                <c:pt idx="16216">
                  <c:v>35.909849999999999</c:v>
                </c:pt>
                <c:pt idx="16217">
                  <c:v>35.909941000000003</c:v>
                </c:pt>
                <c:pt idx="16218">
                  <c:v>35.910530000000001</c:v>
                </c:pt>
                <c:pt idx="16219">
                  <c:v>35.910879999999999</c:v>
                </c:pt>
                <c:pt idx="16220">
                  <c:v>35.911033000000003</c:v>
                </c:pt>
                <c:pt idx="16221">
                  <c:v>35.911414999999998</c:v>
                </c:pt>
                <c:pt idx="16222">
                  <c:v>35.911724</c:v>
                </c:pt>
                <c:pt idx="16223">
                  <c:v>35.912284</c:v>
                </c:pt>
                <c:pt idx="16224">
                  <c:v>35.912605999999997</c:v>
                </c:pt>
                <c:pt idx="16225">
                  <c:v>35.912694999999999</c:v>
                </c:pt>
                <c:pt idx="16226">
                  <c:v>35.913291999999998</c:v>
                </c:pt>
                <c:pt idx="16227">
                  <c:v>35.913696000000002</c:v>
                </c:pt>
                <c:pt idx="16228">
                  <c:v>35.91377</c:v>
                </c:pt>
                <c:pt idx="16229">
                  <c:v>35.914900000000003</c:v>
                </c:pt>
                <c:pt idx="16230">
                  <c:v>35.916049999999998</c:v>
                </c:pt>
                <c:pt idx="16231">
                  <c:v>35.916390999999997</c:v>
                </c:pt>
                <c:pt idx="16232">
                  <c:v>35.917469999999987</c:v>
                </c:pt>
                <c:pt idx="16233">
                  <c:v>35.917838000000003</c:v>
                </c:pt>
                <c:pt idx="16234">
                  <c:v>35.918264999999998</c:v>
                </c:pt>
                <c:pt idx="16235">
                  <c:v>35.918554</c:v>
                </c:pt>
                <c:pt idx="16236">
                  <c:v>35.918939000000002</c:v>
                </c:pt>
                <c:pt idx="16237">
                  <c:v>35.918940000000013</c:v>
                </c:pt>
                <c:pt idx="16238">
                  <c:v>35.919832999999997</c:v>
                </c:pt>
                <c:pt idx="16239">
                  <c:v>35.920214000000001</c:v>
                </c:pt>
                <c:pt idx="16240">
                  <c:v>35.920250000000003</c:v>
                </c:pt>
                <c:pt idx="16241">
                  <c:v>35.920949999999998</c:v>
                </c:pt>
                <c:pt idx="16242">
                  <c:v>35.920949999999998</c:v>
                </c:pt>
                <c:pt idx="16243">
                  <c:v>35.921217000000013</c:v>
                </c:pt>
                <c:pt idx="16244">
                  <c:v>35.921633999999997</c:v>
                </c:pt>
                <c:pt idx="16245">
                  <c:v>35.921717000000001</c:v>
                </c:pt>
                <c:pt idx="16246">
                  <c:v>35.92259</c:v>
                </c:pt>
                <c:pt idx="16247">
                  <c:v>35.923111000000013</c:v>
                </c:pt>
                <c:pt idx="16248">
                  <c:v>35.923280000000013</c:v>
                </c:pt>
                <c:pt idx="16249">
                  <c:v>35.923446000000013</c:v>
                </c:pt>
                <c:pt idx="16250">
                  <c:v>35.923994999999998</c:v>
                </c:pt>
                <c:pt idx="16251">
                  <c:v>35.924309999999998</c:v>
                </c:pt>
                <c:pt idx="16252">
                  <c:v>35.924369000000013</c:v>
                </c:pt>
                <c:pt idx="16253">
                  <c:v>35.92503</c:v>
                </c:pt>
                <c:pt idx="16254">
                  <c:v>35.925229999999999</c:v>
                </c:pt>
                <c:pt idx="16255">
                  <c:v>35.925723000000012</c:v>
                </c:pt>
                <c:pt idx="16256">
                  <c:v>35.926310000000001</c:v>
                </c:pt>
                <c:pt idx="16257">
                  <c:v>35.927760000000013</c:v>
                </c:pt>
                <c:pt idx="16258">
                  <c:v>35.927799999999998</c:v>
                </c:pt>
                <c:pt idx="16259">
                  <c:v>35.929140000000011</c:v>
                </c:pt>
                <c:pt idx="16260">
                  <c:v>35.929335000000002</c:v>
                </c:pt>
                <c:pt idx="16261">
                  <c:v>35.929356000000013</c:v>
                </c:pt>
                <c:pt idx="16262">
                  <c:v>35.929940000000002</c:v>
                </c:pt>
                <c:pt idx="16263">
                  <c:v>35.930621000000002</c:v>
                </c:pt>
                <c:pt idx="16264">
                  <c:v>35.930995000000003</c:v>
                </c:pt>
                <c:pt idx="16265">
                  <c:v>35.930995000000003</c:v>
                </c:pt>
                <c:pt idx="16266">
                  <c:v>35.930995000000003</c:v>
                </c:pt>
                <c:pt idx="16267">
                  <c:v>35.930995000000003</c:v>
                </c:pt>
                <c:pt idx="16268">
                  <c:v>35.930995000000003</c:v>
                </c:pt>
                <c:pt idx="16269">
                  <c:v>35.930995000000003</c:v>
                </c:pt>
                <c:pt idx="16270">
                  <c:v>35.932429999999997</c:v>
                </c:pt>
                <c:pt idx="16271">
                  <c:v>35.932830000000003</c:v>
                </c:pt>
                <c:pt idx="16272">
                  <c:v>35.933780000000013</c:v>
                </c:pt>
                <c:pt idx="16273">
                  <c:v>35.934102000000003</c:v>
                </c:pt>
                <c:pt idx="16274">
                  <c:v>35.934479000000003</c:v>
                </c:pt>
                <c:pt idx="16275">
                  <c:v>35.935341000000001</c:v>
                </c:pt>
                <c:pt idx="16276">
                  <c:v>35.935895000000002</c:v>
                </c:pt>
                <c:pt idx="16277">
                  <c:v>35.93618</c:v>
                </c:pt>
                <c:pt idx="16278">
                  <c:v>35.940010000000001</c:v>
                </c:pt>
                <c:pt idx="16279">
                  <c:v>35.941039000000004</c:v>
                </c:pt>
                <c:pt idx="16280">
                  <c:v>35.941039000000004</c:v>
                </c:pt>
                <c:pt idx="16281">
                  <c:v>35.941183000000002</c:v>
                </c:pt>
                <c:pt idx="16282">
                  <c:v>35.941851</c:v>
                </c:pt>
                <c:pt idx="16283">
                  <c:v>35.941960000000002</c:v>
                </c:pt>
                <c:pt idx="16284">
                  <c:v>35.942070000000001</c:v>
                </c:pt>
                <c:pt idx="16285">
                  <c:v>35.942529999999998</c:v>
                </c:pt>
                <c:pt idx="16286">
                  <c:v>35.943026000000003</c:v>
                </c:pt>
                <c:pt idx="16287">
                  <c:v>35.943083999999999</c:v>
                </c:pt>
                <c:pt idx="16288">
                  <c:v>35.943109999999997</c:v>
                </c:pt>
                <c:pt idx="16289">
                  <c:v>35.943154999999997</c:v>
                </c:pt>
                <c:pt idx="16290">
                  <c:v>35.943340000000013</c:v>
                </c:pt>
                <c:pt idx="16291">
                  <c:v>35.943633000000013</c:v>
                </c:pt>
                <c:pt idx="16292">
                  <c:v>35.943835</c:v>
                </c:pt>
                <c:pt idx="16293">
                  <c:v>35.943854999999999</c:v>
                </c:pt>
                <c:pt idx="16294">
                  <c:v>35.944311999999996</c:v>
                </c:pt>
                <c:pt idx="16295">
                  <c:v>35.945177999999999</c:v>
                </c:pt>
                <c:pt idx="16296">
                  <c:v>35.945990000000002</c:v>
                </c:pt>
                <c:pt idx="16297">
                  <c:v>35.946626000000002</c:v>
                </c:pt>
                <c:pt idx="16298">
                  <c:v>35.946640000000002</c:v>
                </c:pt>
                <c:pt idx="16299">
                  <c:v>35.946730000000002</c:v>
                </c:pt>
                <c:pt idx="16300">
                  <c:v>35.946747999999999</c:v>
                </c:pt>
                <c:pt idx="16301">
                  <c:v>35.94706</c:v>
                </c:pt>
                <c:pt idx="16302">
                  <c:v>35.947347999999998</c:v>
                </c:pt>
                <c:pt idx="16303">
                  <c:v>35.947869999999988</c:v>
                </c:pt>
                <c:pt idx="16304">
                  <c:v>35.948099999999997</c:v>
                </c:pt>
                <c:pt idx="16305">
                  <c:v>35.948120000000003</c:v>
                </c:pt>
                <c:pt idx="16306">
                  <c:v>35.948425</c:v>
                </c:pt>
                <c:pt idx="16307">
                  <c:v>35.948600000000013</c:v>
                </c:pt>
                <c:pt idx="16308">
                  <c:v>35.948800000000013</c:v>
                </c:pt>
                <c:pt idx="16309">
                  <c:v>35.948909999999998</c:v>
                </c:pt>
                <c:pt idx="16310">
                  <c:v>35.949180000000013</c:v>
                </c:pt>
                <c:pt idx="16311">
                  <c:v>35.949300000000001</c:v>
                </c:pt>
                <c:pt idx="16312">
                  <c:v>35.94932</c:v>
                </c:pt>
                <c:pt idx="16313">
                  <c:v>35.949340999999997</c:v>
                </c:pt>
                <c:pt idx="16314">
                  <c:v>35.94943</c:v>
                </c:pt>
                <c:pt idx="16315">
                  <c:v>35.949800000000003</c:v>
                </c:pt>
                <c:pt idx="16316">
                  <c:v>35.950264999999987</c:v>
                </c:pt>
                <c:pt idx="16317">
                  <c:v>35.950290000000003</c:v>
                </c:pt>
                <c:pt idx="16318">
                  <c:v>35.950386999999999</c:v>
                </c:pt>
                <c:pt idx="16319">
                  <c:v>35.950780000000002</c:v>
                </c:pt>
                <c:pt idx="16320">
                  <c:v>35.950980000000001</c:v>
                </c:pt>
                <c:pt idx="16321">
                  <c:v>35.950994999999999</c:v>
                </c:pt>
                <c:pt idx="16322">
                  <c:v>35.95223</c:v>
                </c:pt>
                <c:pt idx="16323">
                  <c:v>35.952398000000002</c:v>
                </c:pt>
                <c:pt idx="16324">
                  <c:v>35.952398000000002</c:v>
                </c:pt>
                <c:pt idx="16325">
                  <c:v>35.952398000000002</c:v>
                </c:pt>
                <c:pt idx="16326">
                  <c:v>35.952419999999996</c:v>
                </c:pt>
                <c:pt idx="16327">
                  <c:v>35.952661999999997</c:v>
                </c:pt>
                <c:pt idx="16328">
                  <c:v>35.953415999999997</c:v>
                </c:pt>
                <c:pt idx="16329">
                  <c:v>35.954249999999988</c:v>
                </c:pt>
                <c:pt idx="16330">
                  <c:v>35.954411</c:v>
                </c:pt>
                <c:pt idx="16331">
                  <c:v>35.954549999999998</c:v>
                </c:pt>
                <c:pt idx="16332">
                  <c:v>35.954679999999989</c:v>
                </c:pt>
                <c:pt idx="16333">
                  <c:v>35.95496</c:v>
                </c:pt>
                <c:pt idx="16334">
                  <c:v>35.955610999999998</c:v>
                </c:pt>
                <c:pt idx="16335">
                  <c:v>35.956009999999999</c:v>
                </c:pt>
                <c:pt idx="16336">
                  <c:v>35.956473000000003</c:v>
                </c:pt>
                <c:pt idx="16337">
                  <c:v>35.957856</c:v>
                </c:pt>
                <c:pt idx="16338">
                  <c:v>35.957856</c:v>
                </c:pt>
                <c:pt idx="16339">
                  <c:v>35.957954000000001</c:v>
                </c:pt>
                <c:pt idx="16340">
                  <c:v>35.958320000000001</c:v>
                </c:pt>
                <c:pt idx="16341">
                  <c:v>35.959020000000002</c:v>
                </c:pt>
                <c:pt idx="16342">
                  <c:v>35.95955</c:v>
                </c:pt>
                <c:pt idx="16343">
                  <c:v>35.959809999999997</c:v>
                </c:pt>
                <c:pt idx="16344">
                  <c:v>35.960349999999998</c:v>
                </c:pt>
                <c:pt idx="16345">
                  <c:v>35.96049</c:v>
                </c:pt>
                <c:pt idx="16346">
                  <c:v>35.96049</c:v>
                </c:pt>
                <c:pt idx="16347">
                  <c:v>35.96049</c:v>
                </c:pt>
                <c:pt idx="16348">
                  <c:v>35.96049</c:v>
                </c:pt>
                <c:pt idx="16349">
                  <c:v>35.96049</c:v>
                </c:pt>
                <c:pt idx="16350">
                  <c:v>35.96049</c:v>
                </c:pt>
                <c:pt idx="16351">
                  <c:v>35.96049</c:v>
                </c:pt>
                <c:pt idx="16352">
                  <c:v>35.96049</c:v>
                </c:pt>
                <c:pt idx="16353">
                  <c:v>35.96049</c:v>
                </c:pt>
                <c:pt idx="16354">
                  <c:v>35.96049</c:v>
                </c:pt>
                <c:pt idx="16355">
                  <c:v>35.960610000000003</c:v>
                </c:pt>
                <c:pt idx="16356">
                  <c:v>35.960620000000013</c:v>
                </c:pt>
                <c:pt idx="16357">
                  <c:v>35.960709999999999</c:v>
                </c:pt>
                <c:pt idx="16358">
                  <c:v>35.96078</c:v>
                </c:pt>
                <c:pt idx="16359">
                  <c:v>35.960853</c:v>
                </c:pt>
                <c:pt idx="16360">
                  <c:v>35.961377000000013</c:v>
                </c:pt>
                <c:pt idx="16361">
                  <c:v>35.961579999999998</c:v>
                </c:pt>
                <c:pt idx="16362">
                  <c:v>35.961959999999998</c:v>
                </c:pt>
                <c:pt idx="16363">
                  <c:v>35.962066999999998</c:v>
                </c:pt>
                <c:pt idx="16364">
                  <c:v>35.962291999999998</c:v>
                </c:pt>
                <c:pt idx="16365">
                  <c:v>35.962649999999996</c:v>
                </c:pt>
                <c:pt idx="16366">
                  <c:v>35.963019000000003</c:v>
                </c:pt>
                <c:pt idx="16367">
                  <c:v>35.963479</c:v>
                </c:pt>
                <c:pt idx="16368">
                  <c:v>35.963794999999998</c:v>
                </c:pt>
                <c:pt idx="16369">
                  <c:v>35.963909000000001</c:v>
                </c:pt>
                <c:pt idx="16370">
                  <c:v>35.964124000000012</c:v>
                </c:pt>
                <c:pt idx="16371">
                  <c:v>35.96443</c:v>
                </c:pt>
                <c:pt idx="16372">
                  <c:v>35.965239000000011</c:v>
                </c:pt>
                <c:pt idx="16373">
                  <c:v>35.965740000000011</c:v>
                </c:pt>
                <c:pt idx="16374">
                  <c:v>35.966120000000011</c:v>
                </c:pt>
                <c:pt idx="16375">
                  <c:v>35.966620000000013</c:v>
                </c:pt>
                <c:pt idx="16376">
                  <c:v>35.967399999999998</c:v>
                </c:pt>
                <c:pt idx="16377">
                  <c:v>35.967680000000001</c:v>
                </c:pt>
                <c:pt idx="16378">
                  <c:v>35.967717999999998</c:v>
                </c:pt>
                <c:pt idx="16379">
                  <c:v>35.969335000000001</c:v>
                </c:pt>
                <c:pt idx="16380">
                  <c:v>35.969650000000001</c:v>
                </c:pt>
                <c:pt idx="16381">
                  <c:v>35.970599999999997</c:v>
                </c:pt>
                <c:pt idx="16382">
                  <c:v>35.971207999999997</c:v>
                </c:pt>
                <c:pt idx="16383">
                  <c:v>35.971409000000001</c:v>
                </c:pt>
                <c:pt idx="16384">
                  <c:v>35.971642000000003</c:v>
                </c:pt>
                <c:pt idx="16385">
                  <c:v>35.972023999999998</c:v>
                </c:pt>
                <c:pt idx="16386">
                  <c:v>35.973931</c:v>
                </c:pt>
                <c:pt idx="16387">
                  <c:v>35.97466</c:v>
                </c:pt>
                <c:pt idx="16388">
                  <c:v>35.974919999999997</c:v>
                </c:pt>
                <c:pt idx="16389">
                  <c:v>35.974964999999997</c:v>
                </c:pt>
                <c:pt idx="16390">
                  <c:v>35.975858000000002</c:v>
                </c:pt>
                <c:pt idx="16391">
                  <c:v>35.976390000000002</c:v>
                </c:pt>
                <c:pt idx="16392">
                  <c:v>35.976640000000003</c:v>
                </c:pt>
                <c:pt idx="16393">
                  <c:v>35.977870000000003</c:v>
                </c:pt>
                <c:pt idx="16394">
                  <c:v>35.978529999999999</c:v>
                </c:pt>
                <c:pt idx="16395">
                  <c:v>35.979093000000013</c:v>
                </c:pt>
                <c:pt idx="16396">
                  <c:v>35.979140000000001</c:v>
                </c:pt>
                <c:pt idx="16397">
                  <c:v>35.979774000000013</c:v>
                </c:pt>
                <c:pt idx="16398">
                  <c:v>35.980029999999999</c:v>
                </c:pt>
                <c:pt idx="16399">
                  <c:v>35.980431000000003</c:v>
                </c:pt>
                <c:pt idx="16400">
                  <c:v>35.980899999999998</c:v>
                </c:pt>
                <c:pt idx="16401">
                  <c:v>35.982220000000012</c:v>
                </c:pt>
                <c:pt idx="16402">
                  <c:v>35.984699999999997</c:v>
                </c:pt>
                <c:pt idx="16403">
                  <c:v>35.985600000000012</c:v>
                </c:pt>
                <c:pt idx="16404">
                  <c:v>35.986109999999996</c:v>
                </c:pt>
                <c:pt idx="16405">
                  <c:v>35.988914999999999</c:v>
                </c:pt>
                <c:pt idx="16406">
                  <c:v>35.990360000000003</c:v>
                </c:pt>
                <c:pt idx="16407">
                  <c:v>35.990859</c:v>
                </c:pt>
                <c:pt idx="16408">
                  <c:v>35.990859</c:v>
                </c:pt>
                <c:pt idx="16409">
                  <c:v>35.991980000000012</c:v>
                </c:pt>
                <c:pt idx="16410">
                  <c:v>35.992714999999997</c:v>
                </c:pt>
                <c:pt idx="16411">
                  <c:v>35.992726000000012</c:v>
                </c:pt>
                <c:pt idx="16412">
                  <c:v>35.992726000000012</c:v>
                </c:pt>
                <c:pt idx="16413">
                  <c:v>35.992726000000012</c:v>
                </c:pt>
                <c:pt idx="16414">
                  <c:v>35.992726000000012</c:v>
                </c:pt>
                <c:pt idx="16415">
                  <c:v>35.992726000000012</c:v>
                </c:pt>
                <c:pt idx="16416">
                  <c:v>35.992726000000012</c:v>
                </c:pt>
                <c:pt idx="16417">
                  <c:v>35.992726000000012</c:v>
                </c:pt>
                <c:pt idx="16418">
                  <c:v>35.992726000000012</c:v>
                </c:pt>
                <c:pt idx="16419">
                  <c:v>35.992726000000012</c:v>
                </c:pt>
                <c:pt idx="16420">
                  <c:v>35.992726000000012</c:v>
                </c:pt>
                <c:pt idx="16421">
                  <c:v>35.992726000000012</c:v>
                </c:pt>
                <c:pt idx="16422">
                  <c:v>35.992726000000012</c:v>
                </c:pt>
                <c:pt idx="16423">
                  <c:v>35.993026</c:v>
                </c:pt>
                <c:pt idx="16424">
                  <c:v>35.994163999999998</c:v>
                </c:pt>
                <c:pt idx="16425">
                  <c:v>35.995219000000013</c:v>
                </c:pt>
                <c:pt idx="16426">
                  <c:v>35.995645000000003</c:v>
                </c:pt>
                <c:pt idx="16427">
                  <c:v>35.996121000000002</c:v>
                </c:pt>
                <c:pt idx="16428">
                  <c:v>35.996485</c:v>
                </c:pt>
                <c:pt idx="16429">
                  <c:v>35.998096000000011</c:v>
                </c:pt>
                <c:pt idx="16430">
                  <c:v>35.998676000000003</c:v>
                </c:pt>
                <c:pt idx="16431">
                  <c:v>35.999356000000013</c:v>
                </c:pt>
                <c:pt idx="16432">
                  <c:v>35.999409999999997</c:v>
                </c:pt>
                <c:pt idx="16433">
                  <c:v>35.999926000000002</c:v>
                </c:pt>
                <c:pt idx="16434">
                  <c:v>36.000597000000013</c:v>
                </c:pt>
                <c:pt idx="16435">
                  <c:v>36.001150000000003</c:v>
                </c:pt>
                <c:pt idx="16436">
                  <c:v>36.002940000000002</c:v>
                </c:pt>
                <c:pt idx="16437">
                  <c:v>36.004097999999999</c:v>
                </c:pt>
                <c:pt idx="16438">
                  <c:v>36.004260000000002</c:v>
                </c:pt>
                <c:pt idx="16439">
                  <c:v>36.004354000000014</c:v>
                </c:pt>
                <c:pt idx="16440">
                  <c:v>36.004629999999999</c:v>
                </c:pt>
                <c:pt idx="16441">
                  <c:v>36.004682000000003</c:v>
                </c:pt>
                <c:pt idx="16442">
                  <c:v>36.005337000000011</c:v>
                </c:pt>
                <c:pt idx="16443">
                  <c:v>36.005360000000003</c:v>
                </c:pt>
                <c:pt idx="16444">
                  <c:v>36.00544</c:v>
                </c:pt>
                <c:pt idx="16445">
                  <c:v>36.005559000000012</c:v>
                </c:pt>
                <c:pt idx="16446">
                  <c:v>36.006743999999998</c:v>
                </c:pt>
                <c:pt idx="16447">
                  <c:v>36.009</c:v>
                </c:pt>
                <c:pt idx="16448">
                  <c:v>36.009800000000013</c:v>
                </c:pt>
                <c:pt idx="16449">
                  <c:v>36.011972</c:v>
                </c:pt>
                <c:pt idx="16450">
                  <c:v>36.012836</c:v>
                </c:pt>
                <c:pt idx="16451">
                  <c:v>36.013150000000003</c:v>
                </c:pt>
                <c:pt idx="16452">
                  <c:v>36.01379</c:v>
                </c:pt>
                <c:pt idx="16453">
                  <c:v>36.014346000000003</c:v>
                </c:pt>
                <c:pt idx="16454">
                  <c:v>36.014999000000003</c:v>
                </c:pt>
                <c:pt idx="16455">
                  <c:v>36.015650000000001</c:v>
                </c:pt>
                <c:pt idx="16456">
                  <c:v>36.016080000000002</c:v>
                </c:pt>
                <c:pt idx="16457">
                  <c:v>36.016440000000003</c:v>
                </c:pt>
                <c:pt idx="16458">
                  <c:v>36.016528000000001</c:v>
                </c:pt>
                <c:pt idx="16459">
                  <c:v>36.017884999999993</c:v>
                </c:pt>
                <c:pt idx="16460">
                  <c:v>36.018181000000013</c:v>
                </c:pt>
                <c:pt idx="16461">
                  <c:v>36.019030000000001</c:v>
                </c:pt>
                <c:pt idx="16462">
                  <c:v>36.019762999999998</c:v>
                </c:pt>
                <c:pt idx="16463">
                  <c:v>36.019799999999996</c:v>
                </c:pt>
                <c:pt idx="16464">
                  <c:v>36.020099999999999</c:v>
                </c:pt>
                <c:pt idx="16465">
                  <c:v>36.020589999999999</c:v>
                </c:pt>
                <c:pt idx="16466">
                  <c:v>36.022184000000003</c:v>
                </c:pt>
                <c:pt idx="16467">
                  <c:v>36.023360000000011</c:v>
                </c:pt>
                <c:pt idx="16468">
                  <c:v>36.023409999999998</c:v>
                </c:pt>
                <c:pt idx="16469">
                  <c:v>36.023817999999999</c:v>
                </c:pt>
                <c:pt idx="16470">
                  <c:v>36.024028000000001</c:v>
                </c:pt>
                <c:pt idx="16471">
                  <c:v>36.026780000000002</c:v>
                </c:pt>
                <c:pt idx="16472">
                  <c:v>36.026907000000001</c:v>
                </c:pt>
                <c:pt idx="16473">
                  <c:v>36.027099</c:v>
                </c:pt>
                <c:pt idx="16474">
                  <c:v>36.027111000000012</c:v>
                </c:pt>
                <c:pt idx="16475">
                  <c:v>36.028760000000013</c:v>
                </c:pt>
                <c:pt idx="16476">
                  <c:v>36.029620000000001</c:v>
                </c:pt>
                <c:pt idx="16477">
                  <c:v>36.029747999999998</c:v>
                </c:pt>
                <c:pt idx="16478">
                  <c:v>36.030670000000001</c:v>
                </c:pt>
                <c:pt idx="16479">
                  <c:v>36.030760000000001</c:v>
                </c:pt>
                <c:pt idx="16480">
                  <c:v>36.031109999999998</c:v>
                </c:pt>
                <c:pt idx="16481">
                  <c:v>36.031388999999997</c:v>
                </c:pt>
                <c:pt idx="16482">
                  <c:v>36.031509999999997</c:v>
                </c:pt>
                <c:pt idx="16483">
                  <c:v>36.031619999999997</c:v>
                </c:pt>
                <c:pt idx="16484">
                  <c:v>36.031787999999999</c:v>
                </c:pt>
                <c:pt idx="16485">
                  <c:v>36.031979999999997</c:v>
                </c:pt>
                <c:pt idx="16486">
                  <c:v>36.032107000000003</c:v>
                </c:pt>
                <c:pt idx="16487">
                  <c:v>36.032173</c:v>
                </c:pt>
                <c:pt idx="16488">
                  <c:v>36.032280999999998</c:v>
                </c:pt>
                <c:pt idx="16489">
                  <c:v>36.032904000000002</c:v>
                </c:pt>
                <c:pt idx="16490">
                  <c:v>36.03331</c:v>
                </c:pt>
                <c:pt idx="16491">
                  <c:v>36.033329999999999</c:v>
                </c:pt>
                <c:pt idx="16492">
                  <c:v>36.033479999999997</c:v>
                </c:pt>
                <c:pt idx="16493">
                  <c:v>36.033596000000003</c:v>
                </c:pt>
                <c:pt idx="16494">
                  <c:v>36.033679999999997</c:v>
                </c:pt>
                <c:pt idx="16495">
                  <c:v>36.034141000000012</c:v>
                </c:pt>
                <c:pt idx="16496">
                  <c:v>36.034258000000001</c:v>
                </c:pt>
                <c:pt idx="16497">
                  <c:v>36.034306000000001</c:v>
                </c:pt>
                <c:pt idx="16498">
                  <c:v>36.034509999999997</c:v>
                </c:pt>
                <c:pt idx="16499">
                  <c:v>36.034560000000013</c:v>
                </c:pt>
                <c:pt idx="16500">
                  <c:v>36.034844999999997</c:v>
                </c:pt>
                <c:pt idx="16501">
                  <c:v>36.034889</c:v>
                </c:pt>
                <c:pt idx="16502">
                  <c:v>36.034930000000003</c:v>
                </c:pt>
                <c:pt idx="16503">
                  <c:v>36.034940000000013</c:v>
                </c:pt>
                <c:pt idx="16504">
                  <c:v>36.035026000000002</c:v>
                </c:pt>
                <c:pt idx="16505">
                  <c:v>36.035398000000001</c:v>
                </c:pt>
                <c:pt idx="16506">
                  <c:v>36.035589999999999</c:v>
                </c:pt>
                <c:pt idx="16507">
                  <c:v>36.035649999999997</c:v>
                </c:pt>
                <c:pt idx="16508">
                  <c:v>36.036499999999997</c:v>
                </c:pt>
                <c:pt idx="16509">
                  <c:v>36.036909000000001</c:v>
                </c:pt>
                <c:pt idx="16510">
                  <c:v>36.037047999999999</c:v>
                </c:pt>
                <c:pt idx="16511">
                  <c:v>36.037097000000003</c:v>
                </c:pt>
                <c:pt idx="16512">
                  <c:v>36.037149999999997</c:v>
                </c:pt>
                <c:pt idx="16513">
                  <c:v>36.037453999999997</c:v>
                </c:pt>
                <c:pt idx="16514">
                  <c:v>36.037470999999996</c:v>
                </c:pt>
                <c:pt idx="16515">
                  <c:v>36.037557</c:v>
                </c:pt>
                <c:pt idx="16516">
                  <c:v>36.037633</c:v>
                </c:pt>
                <c:pt idx="16517">
                  <c:v>36.037849999999999</c:v>
                </c:pt>
                <c:pt idx="16518">
                  <c:v>36.037940000000013</c:v>
                </c:pt>
                <c:pt idx="16519">
                  <c:v>36.037979999999997</c:v>
                </c:pt>
                <c:pt idx="16520">
                  <c:v>36.038047000000013</c:v>
                </c:pt>
                <c:pt idx="16521">
                  <c:v>36.038204</c:v>
                </c:pt>
                <c:pt idx="16522">
                  <c:v>36.038344000000002</c:v>
                </c:pt>
                <c:pt idx="16523">
                  <c:v>36.03904</c:v>
                </c:pt>
                <c:pt idx="16524">
                  <c:v>36.039209999999997</c:v>
                </c:pt>
                <c:pt idx="16525">
                  <c:v>36.039743000000001</c:v>
                </c:pt>
                <c:pt idx="16526">
                  <c:v>36.040030000000002</c:v>
                </c:pt>
                <c:pt idx="16527">
                  <c:v>36.040233000000001</c:v>
                </c:pt>
                <c:pt idx="16528">
                  <c:v>36.040346</c:v>
                </c:pt>
                <c:pt idx="16529">
                  <c:v>36.040736000000003</c:v>
                </c:pt>
                <c:pt idx="16530">
                  <c:v>36.041040000000002</c:v>
                </c:pt>
                <c:pt idx="16531">
                  <c:v>36.041150000000002</c:v>
                </c:pt>
                <c:pt idx="16532">
                  <c:v>36.041170000000001</c:v>
                </c:pt>
                <c:pt idx="16533">
                  <c:v>36.041367999999999</c:v>
                </c:pt>
                <c:pt idx="16534">
                  <c:v>36.041370000000001</c:v>
                </c:pt>
                <c:pt idx="16535">
                  <c:v>36.04175</c:v>
                </c:pt>
                <c:pt idx="16536">
                  <c:v>36.04177</c:v>
                </c:pt>
                <c:pt idx="16537">
                  <c:v>36.041800000000002</c:v>
                </c:pt>
                <c:pt idx="16538">
                  <c:v>36.041973000000013</c:v>
                </c:pt>
                <c:pt idx="16539">
                  <c:v>36.041973000000013</c:v>
                </c:pt>
                <c:pt idx="16540">
                  <c:v>36.042209999999997</c:v>
                </c:pt>
                <c:pt idx="16541">
                  <c:v>36.042490000000001</c:v>
                </c:pt>
                <c:pt idx="16542">
                  <c:v>36.042990000000003</c:v>
                </c:pt>
                <c:pt idx="16543">
                  <c:v>36.043301</c:v>
                </c:pt>
                <c:pt idx="16544">
                  <c:v>36.043520000000001</c:v>
                </c:pt>
                <c:pt idx="16545">
                  <c:v>36.04363</c:v>
                </c:pt>
                <c:pt idx="16546">
                  <c:v>36.043960000000013</c:v>
                </c:pt>
                <c:pt idx="16547">
                  <c:v>36.044052000000001</c:v>
                </c:pt>
                <c:pt idx="16548">
                  <c:v>36.044130000000003</c:v>
                </c:pt>
                <c:pt idx="16549">
                  <c:v>36.044686999999989</c:v>
                </c:pt>
                <c:pt idx="16550">
                  <c:v>36.044710000000002</c:v>
                </c:pt>
                <c:pt idx="16551">
                  <c:v>36.045956000000011</c:v>
                </c:pt>
                <c:pt idx="16552">
                  <c:v>36.046129999999998</c:v>
                </c:pt>
                <c:pt idx="16553">
                  <c:v>36.046396000000001</c:v>
                </c:pt>
                <c:pt idx="16554">
                  <c:v>36.046419999999998</c:v>
                </c:pt>
                <c:pt idx="16555">
                  <c:v>36.046430000000001</c:v>
                </c:pt>
                <c:pt idx="16556">
                  <c:v>36.046799999999998</c:v>
                </c:pt>
                <c:pt idx="16557">
                  <c:v>36.046909999999997</c:v>
                </c:pt>
                <c:pt idx="16558">
                  <c:v>36.046998000000002</c:v>
                </c:pt>
                <c:pt idx="16559">
                  <c:v>36.047310000000003</c:v>
                </c:pt>
                <c:pt idx="16560">
                  <c:v>36.048070000000003</c:v>
                </c:pt>
                <c:pt idx="16561">
                  <c:v>36.048403</c:v>
                </c:pt>
                <c:pt idx="16562">
                  <c:v>36.048478000000003</c:v>
                </c:pt>
                <c:pt idx="16563">
                  <c:v>36.048614999999998</c:v>
                </c:pt>
                <c:pt idx="16564">
                  <c:v>36.04927</c:v>
                </c:pt>
                <c:pt idx="16565">
                  <c:v>36.049329999999998</c:v>
                </c:pt>
                <c:pt idx="16566">
                  <c:v>36.049863999999999</c:v>
                </c:pt>
                <c:pt idx="16567">
                  <c:v>36.050370000000001</c:v>
                </c:pt>
                <c:pt idx="16568">
                  <c:v>36.050634000000002</c:v>
                </c:pt>
                <c:pt idx="16569">
                  <c:v>36.052840000000003</c:v>
                </c:pt>
                <c:pt idx="16570">
                  <c:v>36.053019999999997</c:v>
                </c:pt>
                <c:pt idx="16571">
                  <c:v>36.053420000000003</c:v>
                </c:pt>
                <c:pt idx="16572">
                  <c:v>36.05359</c:v>
                </c:pt>
                <c:pt idx="16573">
                  <c:v>36.053772000000002</c:v>
                </c:pt>
                <c:pt idx="16574">
                  <c:v>36.053884999999987</c:v>
                </c:pt>
                <c:pt idx="16575">
                  <c:v>36.054236000000003</c:v>
                </c:pt>
                <c:pt idx="16576">
                  <c:v>36.054245999999999</c:v>
                </c:pt>
                <c:pt idx="16577">
                  <c:v>36.055140000000002</c:v>
                </c:pt>
                <c:pt idx="16578">
                  <c:v>36.055700000000002</c:v>
                </c:pt>
                <c:pt idx="16579">
                  <c:v>36.05592</c:v>
                </c:pt>
                <c:pt idx="16580">
                  <c:v>36.056423000000002</c:v>
                </c:pt>
                <c:pt idx="16581">
                  <c:v>36.056564000000002</c:v>
                </c:pt>
                <c:pt idx="16582">
                  <c:v>36.057133</c:v>
                </c:pt>
                <c:pt idx="16583">
                  <c:v>36.057330999999998</c:v>
                </c:pt>
                <c:pt idx="16584">
                  <c:v>36.057669999999987</c:v>
                </c:pt>
                <c:pt idx="16585">
                  <c:v>36.057736000000013</c:v>
                </c:pt>
                <c:pt idx="16586">
                  <c:v>36.057740000000003</c:v>
                </c:pt>
                <c:pt idx="16587">
                  <c:v>36.05782</c:v>
                </c:pt>
                <c:pt idx="16588">
                  <c:v>36.057859999999998</c:v>
                </c:pt>
                <c:pt idx="16589">
                  <c:v>36.057929999999999</c:v>
                </c:pt>
                <c:pt idx="16590">
                  <c:v>36.058052000000011</c:v>
                </c:pt>
                <c:pt idx="16591">
                  <c:v>36.05829</c:v>
                </c:pt>
                <c:pt idx="16592">
                  <c:v>36.058824999999999</c:v>
                </c:pt>
                <c:pt idx="16593">
                  <c:v>36.058886999999999</c:v>
                </c:pt>
                <c:pt idx="16594">
                  <c:v>36.059056000000012</c:v>
                </c:pt>
                <c:pt idx="16595">
                  <c:v>36.059370000000001</c:v>
                </c:pt>
                <c:pt idx="16596">
                  <c:v>36.059600000000003</c:v>
                </c:pt>
                <c:pt idx="16597">
                  <c:v>36.059930000000001</c:v>
                </c:pt>
                <c:pt idx="16598">
                  <c:v>36.059950000000001</c:v>
                </c:pt>
                <c:pt idx="16599">
                  <c:v>36.059986000000002</c:v>
                </c:pt>
                <c:pt idx="16600">
                  <c:v>36.059986000000002</c:v>
                </c:pt>
                <c:pt idx="16601">
                  <c:v>36.059986000000002</c:v>
                </c:pt>
                <c:pt idx="16602">
                  <c:v>36.060097000000013</c:v>
                </c:pt>
                <c:pt idx="16603">
                  <c:v>36.060265000000001</c:v>
                </c:pt>
                <c:pt idx="16604">
                  <c:v>36.060360000000003</c:v>
                </c:pt>
                <c:pt idx="16605">
                  <c:v>36.060448000000001</c:v>
                </c:pt>
                <c:pt idx="16606">
                  <c:v>36.060740000000003</c:v>
                </c:pt>
                <c:pt idx="16607">
                  <c:v>36.060830000000003</c:v>
                </c:pt>
                <c:pt idx="16608">
                  <c:v>36.061354000000001</c:v>
                </c:pt>
                <c:pt idx="16609">
                  <c:v>36.061570000000003</c:v>
                </c:pt>
                <c:pt idx="16610">
                  <c:v>36.061641000000002</c:v>
                </c:pt>
                <c:pt idx="16611">
                  <c:v>36.061796000000001</c:v>
                </c:pt>
                <c:pt idx="16612">
                  <c:v>36.062175000000003</c:v>
                </c:pt>
                <c:pt idx="16613">
                  <c:v>36.062401999999999</c:v>
                </c:pt>
                <c:pt idx="16614">
                  <c:v>36.062469999999998</c:v>
                </c:pt>
                <c:pt idx="16615">
                  <c:v>36.062499000000003</c:v>
                </c:pt>
                <c:pt idx="16616">
                  <c:v>36.062660000000001</c:v>
                </c:pt>
                <c:pt idx="16617">
                  <c:v>36.062682000000002</c:v>
                </c:pt>
                <c:pt idx="16618">
                  <c:v>36.062860000000001</c:v>
                </c:pt>
                <c:pt idx="16619">
                  <c:v>36.062940000000012</c:v>
                </c:pt>
                <c:pt idx="16620">
                  <c:v>36.063129000000011</c:v>
                </c:pt>
                <c:pt idx="16621">
                  <c:v>36.063239000000003</c:v>
                </c:pt>
                <c:pt idx="16622">
                  <c:v>36.063391000000003</c:v>
                </c:pt>
                <c:pt idx="16623">
                  <c:v>36.063499</c:v>
                </c:pt>
                <c:pt idx="16624">
                  <c:v>36.063499999999998</c:v>
                </c:pt>
                <c:pt idx="16625">
                  <c:v>36.063760000000002</c:v>
                </c:pt>
                <c:pt idx="16626">
                  <c:v>36.064295000000001</c:v>
                </c:pt>
                <c:pt idx="16627">
                  <c:v>36.06447</c:v>
                </c:pt>
                <c:pt idx="16628">
                  <c:v>36.065080000000002</c:v>
                </c:pt>
                <c:pt idx="16629">
                  <c:v>36.065089999999998</c:v>
                </c:pt>
                <c:pt idx="16630">
                  <c:v>36.065154</c:v>
                </c:pt>
                <c:pt idx="16631">
                  <c:v>36.065750000000001</c:v>
                </c:pt>
                <c:pt idx="16632">
                  <c:v>36.066960000000002</c:v>
                </c:pt>
                <c:pt idx="16633">
                  <c:v>36.067031</c:v>
                </c:pt>
                <c:pt idx="16634">
                  <c:v>36.067149999999998</c:v>
                </c:pt>
                <c:pt idx="16635">
                  <c:v>36.067157000000002</c:v>
                </c:pt>
                <c:pt idx="16636">
                  <c:v>36.067340000000002</c:v>
                </c:pt>
                <c:pt idx="16637">
                  <c:v>36.067725000000003</c:v>
                </c:pt>
                <c:pt idx="16638">
                  <c:v>36.068080000000002</c:v>
                </c:pt>
                <c:pt idx="16639">
                  <c:v>36.068180000000012</c:v>
                </c:pt>
                <c:pt idx="16640">
                  <c:v>36.068526000000013</c:v>
                </c:pt>
                <c:pt idx="16641">
                  <c:v>36.068655</c:v>
                </c:pt>
                <c:pt idx="16642">
                  <c:v>36.068973</c:v>
                </c:pt>
                <c:pt idx="16643">
                  <c:v>36.068989999999999</c:v>
                </c:pt>
                <c:pt idx="16644">
                  <c:v>36.069009999999999</c:v>
                </c:pt>
                <c:pt idx="16645">
                  <c:v>36.069029999999998</c:v>
                </c:pt>
                <c:pt idx="16646">
                  <c:v>36.069099999999999</c:v>
                </c:pt>
                <c:pt idx="16647">
                  <c:v>36.069099999999999</c:v>
                </c:pt>
                <c:pt idx="16648">
                  <c:v>36.069310000000002</c:v>
                </c:pt>
                <c:pt idx="16649">
                  <c:v>36.069361999999998</c:v>
                </c:pt>
                <c:pt idx="16650">
                  <c:v>36.069480000000013</c:v>
                </c:pt>
                <c:pt idx="16651">
                  <c:v>36.069825000000002</c:v>
                </c:pt>
                <c:pt idx="16652">
                  <c:v>36.070140000000002</c:v>
                </c:pt>
                <c:pt idx="16653">
                  <c:v>36.070160000000001</c:v>
                </c:pt>
                <c:pt idx="16654">
                  <c:v>36.070383</c:v>
                </c:pt>
                <c:pt idx="16655">
                  <c:v>36.070464000000001</c:v>
                </c:pt>
                <c:pt idx="16656">
                  <c:v>36.070708000000003</c:v>
                </c:pt>
                <c:pt idx="16657">
                  <c:v>36.071154999999997</c:v>
                </c:pt>
                <c:pt idx="16658">
                  <c:v>36.071330000000003</c:v>
                </c:pt>
                <c:pt idx="16659">
                  <c:v>36.0715</c:v>
                </c:pt>
                <c:pt idx="16660">
                  <c:v>36.07208</c:v>
                </c:pt>
                <c:pt idx="16661">
                  <c:v>36.072200000000002</c:v>
                </c:pt>
                <c:pt idx="16662">
                  <c:v>36.072399000000011</c:v>
                </c:pt>
                <c:pt idx="16663">
                  <c:v>36.072400000000002</c:v>
                </c:pt>
                <c:pt idx="16664">
                  <c:v>36.07244</c:v>
                </c:pt>
                <c:pt idx="16665">
                  <c:v>36.072477999999997</c:v>
                </c:pt>
                <c:pt idx="16666">
                  <c:v>36.072477999999997</c:v>
                </c:pt>
                <c:pt idx="16667">
                  <c:v>36.072631999999999</c:v>
                </c:pt>
                <c:pt idx="16668">
                  <c:v>36.072726000000003</c:v>
                </c:pt>
                <c:pt idx="16669">
                  <c:v>36.072860000000013</c:v>
                </c:pt>
                <c:pt idx="16670">
                  <c:v>36.072976000000011</c:v>
                </c:pt>
                <c:pt idx="16671">
                  <c:v>36.073006000000007</c:v>
                </c:pt>
                <c:pt idx="16672">
                  <c:v>36.073452000000003</c:v>
                </c:pt>
                <c:pt idx="16673">
                  <c:v>36.073535</c:v>
                </c:pt>
                <c:pt idx="16674">
                  <c:v>36.073678000000001</c:v>
                </c:pt>
                <c:pt idx="16675">
                  <c:v>36.073697000000003</c:v>
                </c:pt>
                <c:pt idx="16676">
                  <c:v>36.07385</c:v>
                </c:pt>
                <c:pt idx="16677">
                  <c:v>36.074076000000012</c:v>
                </c:pt>
                <c:pt idx="16678">
                  <c:v>36.074089999999998</c:v>
                </c:pt>
                <c:pt idx="16679">
                  <c:v>36.074199999999998</c:v>
                </c:pt>
                <c:pt idx="16680">
                  <c:v>36.074269000000001</c:v>
                </c:pt>
                <c:pt idx="16681">
                  <c:v>36.0745</c:v>
                </c:pt>
                <c:pt idx="16682">
                  <c:v>36.07461</c:v>
                </c:pt>
                <c:pt idx="16683">
                  <c:v>36.074840000000002</c:v>
                </c:pt>
                <c:pt idx="16684">
                  <c:v>36.074979999999996</c:v>
                </c:pt>
                <c:pt idx="16685">
                  <c:v>36.075187</c:v>
                </c:pt>
                <c:pt idx="16686">
                  <c:v>36.075240000000001</c:v>
                </c:pt>
                <c:pt idx="16687">
                  <c:v>36.075409999999998</c:v>
                </c:pt>
                <c:pt idx="16688">
                  <c:v>36.075474999999997</c:v>
                </c:pt>
                <c:pt idx="16689">
                  <c:v>36.075480000000013</c:v>
                </c:pt>
                <c:pt idx="16690">
                  <c:v>36.075499999999998</c:v>
                </c:pt>
                <c:pt idx="16691">
                  <c:v>36.075516</c:v>
                </c:pt>
                <c:pt idx="16692">
                  <c:v>36.075595</c:v>
                </c:pt>
                <c:pt idx="16693">
                  <c:v>36.075740000000003</c:v>
                </c:pt>
                <c:pt idx="16694">
                  <c:v>36.076027000000003</c:v>
                </c:pt>
                <c:pt idx="16695">
                  <c:v>36.076140000000002</c:v>
                </c:pt>
                <c:pt idx="16696">
                  <c:v>36.076513000000013</c:v>
                </c:pt>
                <c:pt idx="16697">
                  <c:v>36.076689999999999</c:v>
                </c:pt>
                <c:pt idx="16698">
                  <c:v>36.077100000000002</c:v>
                </c:pt>
                <c:pt idx="16699">
                  <c:v>36.077199999999998</c:v>
                </c:pt>
                <c:pt idx="16700">
                  <c:v>36.077207000000001</c:v>
                </c:pt>
                <c:pt idx="16701">
                  <c:v>36.077289999999998</c:v>
                </c:pt>
                <c:pt idx="16702">
                  <c:v>36.077489999999997</c:v>
                </c:pt>
                <c:pt idx="16703">
                  <c:v>36.077720000000006</c:v>
                </c:pt>
                <c:pt idx="16704">
                  <c:v>36.077770000000001</c:v>
                </c:pt>
                <c:pt idx="16705">
                  <c:v>36.078003000000002</c:v>
                </c:pt>
                <c:pt idx="16706">
                  <c:v>36.078297000000013</c:v>
                </c:pt>
                <c:pt idx="16707">
                  <c:v>36.07855</c:v>
                </c:pt>
                <c:pt idx="16708">
                  <c:v>36.078670000000002</c:v>
                </c:pt>
                <c:pt idx="16709">
                  <c:v>36.078694000000013</c:v>
                </c:pt>
                <c:pt idx="16710">
                  <c:v>36.078694000000013</c:v>
                </c:pt>
                <c:pt idx="16711">
                  <c:v>36.079065</c:v>
                </c:pt>
                <c:pt idx="16712">
                  <c:v>36.079065</c:v>
                </c:pt>
                <c:pt idx="16713">
                  <c:v>36.079065</c:v>
                </c:pt>
                <c:pt idx="16714">
                  <c:v>36.079065</c:v>
                </c:pt>
                <c:pt idx="16715">
                  <c:v>36.079065</c:v>
                </c:pt>
                <c:pt idx="16716">
                  <c:v>36.079065</c:v>
                </c:pt>
                <c:pt idx="16717">
                  <c:v>36.079065</c:v>
                </c:pt>
                <c:pt idx="16718">
                  <c:v>36.079065</c:v>
                </c:pt>
                <c:pt idx="16719">
                  <c:v>36.079225000000001</c:v>
                </c:pt>
                <c:pt idx="16720">
                  <c:v>36.079389999999997</c:v>
                </c:pt>
                <c:pt idx="16721">
                  <c:v>36.080509999999997</c:v>
                </c:pt>
                <c:pt idx="16722">
                  <c:v>36.080740000000013</c:v>
                </c:pt>
                <c:pt idx="16723">
                  <c:v>36.080800000000004</c:v>
                </c:pt>
                <c:pt idx="16724">
                  <c:v>36.080909000000013</c:v>
                </c:pt>
                <c:pt idx="16725">
                  <c:v>36.081400000000002</c:v>
                </c:pt>
                <c:pt idx="16726">
                  <c:v>36.082903000000002</c:v>
                </c:pt>
                <c:pt idx="16727">
                  <c:v>36.083058000000001</c:v>
                </c:pt>
                <c:pt idx="16728">
                  <c:v>36.083488000000003</c:v>
                </c:pt>
                <c:pt idx="16729">
                  <c:v>36.083500000000001</c:v>
                </c:pt>
                <c:pt idx="16730">
                  <c:v>36.083550000000002</c:v>
                </c:pt>
                <c:pt idx="16731">
                  <c:v>36.083751000000007</c:v>
                </c:pt>
                <c:pt idx="16732">
                  <c:v>36.084069</c:v>
                </c:pt>
                <c:pt idx="16733">
                  <c:v>36.084243999999998</c:v>
                </c:pt>
                <c:pt idx="16734">
                  <c:v>36.084594000000003</c:v>
                </c:pt>
                <c:pt idx="16735">
                  <c:v>36.085296999999997</c:v>
                </c:pt>
                <c:pt idx="16736">
                  <c:v>36.085430000000002</c:v>
                </c:pt>
                <c:pt idx="16737">
                  <c:v>36.085990000000002</c:v>
                </c:pt>
                <c:pt idx="16738">
                  <c:v>36.086053999999997</c:v>
                </c:pt>
                <c:pt idx="16739">
                  <c:v>36.086278999999998</c:v>
                </c:pt>
                <c:pt idx="16740">
                  <c:v>36.086280000000002</c:v>
                </c:pt>
                <c:pt idx="16741">
                  <c:v>36.086620000000003</c:v>
                </c:pt>
                <c:pt idx="16742">
                  <c:v>36.0867</c:v>
                </c:pt>
                <c:pt idx="16743">
                  <c:v>36.086967000000001</c:v>
                </c:pt>
                <c:pt idx="16744">
                  <c:v>36.087228000000003</c:v>
                </c:pt>
                <c:pt idx="16745">
                  <c:v>36.087269999999997</c:v>
                </c:pt>
                <c:pt idx="16746">
                  <c:v>36.087533000000001</c:v>
                </c:pt>
                <c:pt idx="16747">
                  <c:v>36.087632999999997</c:v>
                </c:pt>
                <c:pt idx="16748">
                  <c:v>36.08766</c:v>
                </c:pt>
                <c:pt idx="16749">
                  <c:v>36.087997999999999</c:v>
                </c:pt>
                <c:pt idx="16750">
                  <c:v>36.088334000000003</c:v>
                </c:pt>
                <c:pt idx="16751">
                  <c:v>36.088569</c:v>
                </c:pt>
                <c:pt idx="16752">
                  <c:v>36.088800000000013</c:v>
                </c:pt>
                <c:pt idx="16753">
                  <c:v>36.089289999999998</c:v>
                </c:pt>
                <c:pt idx="16754">
                  <c:v>36.089440000000003</c:v>
                </c:pt>
                <c:pt idx="16755">
                  <c:v>36.090142</c:v>
                </c:pt>
                <c:pt idx="16756">
                  <c:v>36.090440000000001</c:v>
                </c:pt>
                <c:pt idx="16757">
                  <c:v>36.090509000000011</c:v>
                </c:pt>
                <c:pt idx="16758">
                  <c:v>36.090534000000012</c:v>
                </c:pt>
                <c:pt idx="16759">
                  <c:v>36.091030000000003</c:v>
                </c:pt>
                <c:pt idx="16760">
                  <c:v>36.091068</c:v>
                </c:pt>
                <c:pt idx="16761">
                  <c:v>36.091920000000002</c:v>
                </c:pt>
                <c:pt idx="16762">
                  <c:v>36.092030000000001</c:v>
                </c:pt>
                <c:pt idx="16763">
                  <c:v>36.092357</c:v>
                </c:pt>
                <c:pt idx="16764">
                  <c:v>36.093111</c:v>
                </c:pt>
                <c:pt idx="16765">
                  <c:v>36.093260000000001</c:v>
                </c:pt>
                <c:pt idx="16766">
                  <c:v>36.093340000000012</c:v>
                </c:pt>
                <c:pt idx="16767">
                  <c:v>36.093871</c:v>
                </c:pt>
                <c:pt idx="16768">
                  <c:v>36.094090000000001</c:v>
                </c:pt>
                <c:pt idx="16769">
                  <c:v>36.09516</c:v>
                </c:pt>
                <c:pt idx="16770">
                  <c:v>36.095480000000002</c:v>
                </c:pt>
                <c:pt idx="16771">
                  <c:v>36.096006000000003</c:v>
                </c:pt>
                <c:pt idx="16772">
                  <c:v>36.096308000000001</c:v>
                </c:pt>
                <c:pt idx="16773">
                  <c:v>36.097137000000011</c:v>
                </c:pt>
                <c:pt idx="16774">
                  <c:v>36.09816</c:v>
                </c:pt>
                <c:pt idx="16775">
                  <c:v>36.099060000000001</c:v>
                </c:pt>
                <c:pt idx="16776">
                  <c:v>36.099550000000001</c:v>
                </c:pt>
                <c:pt idx="16777">
                  <c:v>36.100280000000012</c:v>
                </c:pt>
                <c:pt idx="16778">
                  <c:v>36.100405000000002</c:v>
                </c:pt>
                <c:pt idx="16779">
                  <c:v>36.1006</c:v>
                </c:pt>
                <c:pt idx="16780">
                  <c:v>36.100720000000003</c:v>
                </c:pt>
                <c:pt idx="16781">
                  <c:v>36.100859999999997</c:v>
                </c:pt>
                <c:pt idx="16782">
                  <c:v>36.10127</c:v>
                </c:pt>
                <c:pt idx="16783">
                  <c:v>36.101460000000003</c:v>
                </c:pt>
                <c:pt idx="16784">
                  <c:v>36.101501000000013</c:v>
                </c:pt>
                <c:pt idx="16785">
                  <c:v>36.101526999999997</c:v>
                </c:pt>
                <c:pt idx="16786">
                  <c:v>36.101546000000013</c:v>
                </c:pt>
                <c:pt idx="16787">
                  <c:v>36.102550000000001</c:v>
                </c:pt>
                <c:pt idx="16788">
                  <c:v>36.102576000000013</c:v>
                </c:pt>
                <c:pt idx="16789">
                  <c:v>36.103164999999997</c:v>
                </c:pt>
                <c:pt idx="16790">
                  <c:v>36.103180000000002</c:v>
                </c:pt>
                <c:pt idx="16791">
                  <c:v>36.103200000000001</c:v>
                </c:pt>
                <c:pt idx="16792">
                  <c:v>36.103200000000001</c:v>
                </c:pt>
                <c:pt idx="16793">
                  <c:v>36.104370000000003</c:v>
                </c:pt>
                <c:pt idx="16794">
                  <c:v>36.104570000000002</c:v>
                </c:pt>
                <c:pt idx="16795">
                  <c:v>36.104709999999997</c:v>
                </c:pt>
                <c:pt idx="16796">
                  <c:v>36.105150000000002</c:v>
                </c:pt>
                <c:pt idx="16797">
                  <c:v>36.105460000000001</c:v>
                </c:pt>
                <c:pt idx="16798">
                  <c:v>36.105499999999999</c:v>
                </c:pt>
                <c:pt idx="16799">
                  <c:v>36.105550000000001</c:v>
                </c:pt>
                <c:pt idx="16800">
                  <c:v>36.106250000000003</c:v>
                </c:pt>
                <c:pt idx="16801">
                  <c:v>36.106491000000013</c:v>
                </c:pt>
                <c:pt idx="16802">
                  <c:v>36.106953000000011</c:v>
                </c:pt>
                <c:pt idx="16803">
                  <c:v>36.107590000000002</c:v>
                </c:pt>
                <c:pt idx="16804">
                  <c:v>36.10774</c:v>
                </c:pt>
                <c:pt idx="16805">
                  <c:v>36.107799999999997</c:v>
                </c:pt>
                <c:pt idx="16806">
                  <c:v>36.108413000000013</c:v>
                </c:pt>
                <c:pt idx="16807">
                  <c:v>36.108413000000013</c:v>
                </c:pt>
                <c:pt idx="16808">
                  <c:v>36.108413000000013</c:v>
                </c:pt>
                <c:pt idx="16809">
                  <c:v>36.108550000000001</c:v>
                </c:pt>
                <c:pt idx="16810">
                  <c:v>36.108938000000002</c:v>
                </c:pt>
                <c:pt idx="16811">
                  <c:v>36.109654999999997</c:v>
                </c:pt>
                <c:pt idx="16812">
                  <c:v>36.109678000000002</c:v>
                </c:pt>
                <c:pt idx="16813">
                  <c:v>36.11</c:v>
                </c:pt>
                <c:pt idx="16814">
                  <c:v>36.110369000000013</c:v>
                </c:pt>
                <c:pt idx="16815">
                  <c:v>36.110875</c:v>
                </c:pt>
                <c:pt idx="16816">
                  <c:v>36.111530000000002</c:v>
                </c:pt>
                <c:pt idx="16817">
                  <c:v>36.111564999999999</c:v>
                </c:pt>
                <c:pt idx="16818">
                  <c:v>36.112153000000013</c:v>
                </c:pt>
                <c:pt idx="16819">
                  <c:v>36.112220000000001</c:v>
                </c:pt>
                <c:pt idx="16820">
                  <c:v>36.112769999999998</c:v>
                </c:pt>
                <c:pt idx="16821">
                  <c:v>36.113307000000013</c:v>
                </c:pt>
                <c:pt idx="16822">
                  <c:v>36.114277000000001</c:v>
                </c:pt>
                <c:pt idx="16823">
                  <c:v>36.11439</c:v>
                </c:pt>
                <c:pt idx="16824">
                  <c:v>36.114660000000001</c:v>
                </c:pt>
                <c:pt idx="16825">
                  <c:v>36.115180000000002</c:v>
                </c:pt>
                <c:pt idx="16826">
                  <c:v>36.115400000000001</c:v>
                </c:pt>
                <c:pt idx="16827">
                  <c:v>36.115400000000001</c:v>
                </c:pt>
                <c:pt idx="16828">
                  <c:v>36.115400000000001</c:v>
                </c:pt>
                <c:pt idx="16829">
                  <c:v>36.115448000000001</c:v>
                </c:pt>
                <c:pt idx="16830">
                  <c:v>36.115647000000003</c:v>
                </c:pt>
                <c:pt idx="16831">
                  <c:v>36.115690000000001</c:v>
                </c:pt>
                <c:pt idx="16832">
                  <c:v>36.115699999999997</c:v>
                </c:pt>
                <c:pt idx="16833">
                  <c:v>36.116050000000001</c:v>
                </c:pt>
                <c:pt idx="16834">
                  <c:v>36.116154999999999</c:v>
                </c:pt>
                <c:pt idx="16835">
                  <c:v>36.116500000000002</c:v>
                </c:pt>
                <c:pt idx="16836">
                  <c:v>36.116729999999997</c:v>
                </c:pt>
                <c:pt idx="16837">
                  <c:v>36.116925000000002</c:v>
                </c:pt>
                <c:pt idx="16838">
                  <c:v>36.117080000000001</c:v>
                </c:pt>
                <c:pt idx="16839">
                  <c:v>36.117660999999998</c:v>
                </c:pt>
                <c:pt idx="16840">
                  <c:v>36.117691999999998</c:v>
                </c:pt>
                <c:pt idx="16841">
                  <c:v>36.117700999999997</c:v>
                </c:pt>
                <c:pt idx="16842">
                  <c:v>36.11797</c:v>
                </c:pt>
                <c:pt idx="16843">
                  <c:v>36.118450000000003</c:v>
                </c:pt>
                <c:pt idx="16844">
                  <c:v>36.118899999999996</c:v>
                </c:pt>
                <c:pt idx="16845">
                  <c:v>36.119329999999998</c:v>
                </c:pt>
                <c:pt idx="16846">
                  <c:v>36.119430000000001</c:v>
                </c:pt>
                <c:pt idx="16847">
                  <c:v>36.119900000000001</c:v>
                </c:pt>
                <c:pt idx="16848">
                  <c:v>36.119954</c:v>
                </c:pt>
                <c:pt idx="16849">
                  <c:v>36.12012</c:v>
                </c:pt>
                <c:pt idx="16850">
                  <c:v>36.12012</c:v>
                </c:pt>
                <c:pt idx="16851">
                  <c:v>36.12012</c:v>
                </c:pt>
                <c:pt idx="16852">
                  <c:v>36.12012</c:v>
                </c:pt>
                <c:pt idx="16853">
                  <c:v>36.120491000000001</c:v>
                </c:pt>
                <c:pt idx="16854">
                  <c:v>36.120730000000002</c:v>
                </c:pt>
                <c:pt idx="16855">
                  <c:v>36.120767999999998</c:v>
                </c:pt>
                <c:pt idx="16856">
                  <c:v>36.120800000000003</c:v>
                </c:pt>
                <c:pt idx="16857">
                  <c:v>36.121049999999997</c:v>
                </c:pt>
                <c:pt idx="16858">
                  <c:v>36.121273000000002</c:v>
                </c:pt>
                <c:pt idx="16859">
                  <c:v>36.121851999999997</c:v>
                </c:pt>
                <c:pt idx="16860">
                  <c:v>36.122050000000002</c:v>
                </c:pt>
                <c:pt idx="16861">
                  <c:v>36.122077000000012</c:v>
                </c:pt>
                <c:pt idx="16862">
                  <c:v>36.122450000000001</c:v>
                </c:pt>
                <c:pt idx="16863">
                  <c:v>36.124314000000012</c:v>
                </c:pt>
                <c:pt idx="16864">
                  <c:v>36.125349999999997</c:v>
                </c:pt>
                <c:pt idx="16865">
                  <c:v>36.126012000000003</c:v>
                </c:pt>
                <c:pt idx="16866">
                  <c:v>36.126146000000013</c:v>
                </c:pt>
                <c:pt idx="16867">
                  <c:v>36.126200000000011</c:v>
                </c:pt>
                <c:pt idx="16868">
                  <c:v>36.126321000000011</c:v>
                </c:pt>
                <c:pt idx="16869">
                  <c:v>36.127115000000003</c:v>
                </c:pt>
                <c:pt idx="16870">
                  <c:v>36.127650000000003</c:v>
                </c:pt>
                <c:pt idx="16871">
                  <c:v>36.127997999999998</c:v>
                </c:pt>
                <c:pt idx="16872">
                  <c:v>36.128120000000003</c:v>
                </c:pt>
                <c:pt idx="16873">
                  <c:v>36.128426000000012</c:v>
                </c:pt>
                <c:pt idx="16874">
                  <c:v>36.128786000000012</c:v>
                </c:pt>
                <c:pt idx="16875">
                  <c:v>36.128810000000001</c:v>
                </c:pt>
                <c:pt idx="16876">
                  <c:v>36.128912</c:v>
                </c:pt>
                <c:pt idx="16877">
                  <c:v>36.130473000000002</c:v>
                </c:pt>
                <c:pt idx="16878">
                  <c:v>36.131011999999998</c:v>
                </c:pt>
                <c:pt idx="16879">
                  <c:v>36.131149999999998</c:v>
                </c:pt>
                <c:pt idx="16880">
                  <c:v>36.131149999999998</c:v>
                </c:pt>
                <c:pt idx="16881">
                  <c:v>36.131250000000001</c:v>
                </c:pt>
                <c:pt idx="16882">
                  <c:v>36.131459999999997</c:v>
                </c:pt>
                <c:pt idx="16883">
                  <c:v>36.1327</c:v>
                </c:pt>
                <c:pt idx="16884">
                  <c:v>36.133360000000003</c:v>
                </c:pt>
                <c:pt idx="16885">
                  <c:v>36.134135000000001</c:v>
                </c:pt>
                <c:pt idx="16886">
                  <c:v>36.134169</c:v>
                </c:pt>
                <c:pt idx="16887">
                  <c:v>36.134909999999998</c:v>
                </c:pt>
                <c:pt idx="16888">
                  <c:v>36.135620000000003</c:v>
                </c:pt>
                <c:pt idx="16889">
                  <c:v>36.137002000000003</c:v>
                </c:pt>
                <c:pt idx="16890">
                  <c:v>36.137309999999999</c:v>
                </c:pt>
                <c:pt idx="16891">
                  <c:v>36.137560000000001</c:v>
                </c:pt>
                <c:pt idx="16892">
                  <c:v>36.137780000000006</c:v>
                </c:pt>
                <c:pt idx="16893">
                  <c:v>36.13841</c:v>
                </c:pt>
                <c:pt idx="16894">
                  <c:v>36.138451000000003</c:v>
                </c:pt>
                <c:pt idx="16895">
                  <c:v>36.138460000000002</c:v>
                </c:pt>
                <c:pt idx="16896">
                  <c:v>36.138624</c:v>
                </c:pt>
                <c:pt idx="16897">
                  <c:v>36.138697000000001</c:v>
                </c:pt>
                <c:pt idx="16898">
                  <c:v>36.13897</c:v>
                </c:pt>
                <c:pt idx="16899">
                  <c:v>36.139203000000002</c:v>
                </c:pt>
                <c:pt idx="16900">
                  <c:v>36.139203000000002</c:v>
                </c:pt>
                <c:pt idx="16901">
                  <c:v>36.13991</c:v>
                </c:pt>
                <c:pt idx="16902">
                  <c:v>36.140013000000003</c:v>
                </c:pt>
                <c:pt idx="16903">
                  <c:v>36.140300000000003</c:v>
                </c:pt>
                <c:pt idx="16904">
                  <c:v>36.140340000000002</c:v>
                </c:pt>
                <c:pt idx="16905">
                  <c:v>36.140556000000011</c:v>
                </c:pt>
                <c:pt idx="16906">
                  <c:v>36.141125000000002</c:v>
                </c:pt>
                <c:pt idx="16907">
                  <c:v>36.141190000000002</c:v>
                </c:pt>
                <c:pt idx="16908">
                  <c:v>36.141221000000002</c:v>
                </c:pt>
                <c:pt idx="16909">
                  <c:v>36.141377000000013</c:v>
                </c:pt>
                <c:pt idx="16910">
                  <c:v>36.141800000000003</c:v>
                </c:pt>
                <c:pt idx="16911">
                  <c:v>36.141829999999999</c:v>
                </c:pt>
                <c:pt idx="16912">
                  <c:v>36.142870000000002</c:v>
                </c:pt>
                <c:pt idx="16913">
                  <c:v>36.144010000000002</c:v>
                </c:pt>
                <c:pt idx="16914">
                  <c:v>36.144495999999997</c:v>
                </c:pt>
                <c:pt idx="16915">
                  <c:v>36.144996999999996</c:v>
                </c:pt>
                <c:pt idx="16916">
                  <c:v>36.145180000000003</c:v>
                </c:pt>
                <c:pt idx="16917">
                  <c:v>36.145265000000002</c:v>
                </c:pt>
                <c:pt idx="16918">
                  <c:v>36.145265000000002</c:v>
                </c:pt>
                <c:pt idx="16919">
                  <c:v>36.145265000000002</c:v>
                </c:pt>
                <c:pt idx="16920">
                  <c:v>36.145265000000002</c:v>
                </c:pt>
                <c:pt idx="16921">
                  <c:v>36.145265000000002</c:v>
                </c:pt>
                <c:pt idx="16922">
                  <c:v>36.145265000000002</c:v>
                </c:pt>
                <c:pt idx="16923">
                  <c:v>36.14546</c:v>
                </c:pt>
                <c:pt idx="16924">
                  <c:v>36.14602</c:v>
                </c:pt>
                <c:pt idx="16925">
                  <c:v>36.146529999999998</c:v>
                </c:pt>
                <c:pt idx="16926">
                  <c:v>36.146729000000001</c:v>
                </c:pt>
                <c:pt idx="16927">
                  <c:v>36.146777999999998</c:v>
                </c:pt>
                <c:pt idx="16928">
                  <c:v>36.146777999999998</c:v>
                </c:pt>
                <c:pt idx="16929">
                  <c:v>36.146777999999998</c:v>
                </c:pt>
                <c:pt idx="16930">
                  <c:v>36.146777999999998</c:v>
                </c:pt>
                <c:pt idx="16931">
                  <c:v>36.146777999999998</c:v>
                </c:pt>
                <c:pt idx="16932">
                  <c:v>36.146777999999998</c:v>
                </c:pt>
                <c:pt idx="16933">
                  <c:v>36.146777999999998</c:v>
                </c:pt>
                <c:pt idx="16934">
                  <c:v>36.146777999999998</c:v>
                </c:pt>
                <c:pt idx="16935">
                  <c:v>36.146777999999998</c:v>
                </c:pt>
                <c:pt idx="16936">
                  <c:v>36.146920000000001</c:v>
                </c:pt>
                <c:pt idx="16937">
                  <c:v>36.147180000000013</c:v>
                </c:pt>
                <c:pt idx="16938">
                  <c:v>36.147460000000002</c:v>
                </c:pt>
                <c:pt idx="16939">
                  <c:v>36.149279999999997</c:v>
                </c:pt>
                <c:pt idx="16940">
                  <c:v>36.149279999999997</c:v>
                </c:pt>
                <c:pt idx="16941">
                  <c:v>36.149479999999997</c:v>
                </c:pt>
                <c:pt idx="16942">
                  <c:v>36.149740000000001</c:v>
                </c:pt>
                <c:pt idx="16943">
                  <c:v>36.150109999999998</c:v>
                </c:pt>
                <c:pt idx="16944">
                  <c:v>36.150269999999999</c:v>
                </c:pt>
                <c:pt idx="16945">
                  <c:v>36.151040000000002</c:v>
                </c:pt>
                <c:pt idx="16946">
                  <c:v>36.151470000000003</c:v>
                </c:pt>
                <c:pt idx="16947">
                  <c:v>36.15157</c:v>
                </c:pt>
                <c:pt idx="16948">
                  <c:v>36.151739999999997</c:v>
                </c:pt>
                <c:pt idx="16949">
                  <c:v>36.152389999999997</c:v>
                </c:pt>
                <c:pt idx="16950">
                  <c:v>36.152436000000002</c:v>
                </c:pt>
                <c:pt idx="16951">
                  <c:v>36.153705000000002</c:v>
                </c:pt>
                <c:pt idx="16952">
                  <c:v>36.153765999999997</c:v>
                </c:pt>
                <c:pt idx="16953">
                  <c:v>36.15399</c:v>
                </c:pt>
                <c:pt idx="16954">
                  <c:v>36.15399</c:v>
                </c:pt>
                <c:pt idx="16955">
                  <c:v>36.15428</c:v>
                </c:pt>
                <c:pt idx="16956">
                  <c:v>36.154864999999987</c:v>
                </c:pt>
                <c:pt idx="16957">
                  <c:v>36.156241999999999</c:v>
                </c:pt>
                <c:pt idx="16958">
                  <c:v>36.156531000000001</c:v>
                </c:pt>
                <c:pt idx="16959">
                  <c:v>36.156714999999998</c:v>
                </c:pt>
                <c:pt idx="16960">
                  <c:v>36.157038</c:v>
                </c:pt>
                <c:pt idx="16961">
                  <c:v>36.157449999999997</c:v>
                </c:pt>
                <c:pt idx="16962">
                  <c:v>36.157657999999998</c:v>
                </c:pt>
                <c:pt idx="16963">
                  <c:v>36.157800000000002</c:v>
                </c:pt>
                <c:pt idx="16964">
                  <c:v>36.158290000000001</c:v>
                </c:pt>
                <c:pt idx="16965">
                  <c:v>36.158679999999997</c:v>
                </c:pt>
                <c:pt idx="16966">
                  <c:v>36.159064999999998</c:v>
                </c:pt>
                <c:pt idx="16967">
                  <c:v>36.159494000000002</c:v>
                </c:pt>
                <c:pt idx="16968">
                  <c:v>36.159550000000003</c:v>
                </c:pt>
                <c:pt idx="16969">
                  <c:v>36.159840000000003</c:v>
                </c:pt>
                <c:pt idx="16970">
                  <c:v>36.159849999999999</c:v>
                </c:pt>
                <c:pt idx="16971">
                  <c:v>36.160296000000002</c:v>
                </c:pt>
                <c:pt idx="16972">
                  <c:v>36.160306000000013</c:v>
                </c:pt>
                <c:pt idx="16973">
                  <c:v>36.160540000000012</c:v>
                </c:pt>
                <c:pt idx="16974">
                  <c:v>36.160549000000003</c:v>
                </c:pt>
                <c:pt idx="16975">
                  <c:v>36.16075</c:v>
                </c:pt>
                <c:pt idx="16976">
                  <c:v>36.160803000000001</c:v>
                </c:pt>
                <c:pt idx="16977">
                  <c:v>36.16093</c:v>
                </c:pt>
                <c:pt idx="16978">
                  <c:v>36.161009999999997</c:v>
                </c:pt>
                <c:pt idx="16979">
                  <c:v>36.161279999999998</c:v>
                </c:pt>
                <c:pt idx="16980">
                  <c:v>36.161763000000001</c:v>
                </c:pt>
                <c:pt idx="16981">
                  <c:v>36.161940000000001</c:v>
                </c:pt>
                <c:pt idx="16982">
                  <c:v>36.162124000000013</c:v>
                </c:pt>
                <c:pt idx="16983">
                  <c:v>36.162322000000003</c:v>
                </c:pt>
                <c:pt idx="16984">
                  <c:v>36.162600000000012</c:v>
                </c:pt>
                <c:pt idx="16985">
                  <c:v>36.162704000000012</c:v>
                </c:pt>
                <c:pt idx="16986">
                  <c:v>36.16272</c:v>
                </c:pt>
                <c:pt idx="16987">
                  <c:v>36.162849999999999</c:v>
                </c:pt>
                <c:pt idx="16988">
                  <c:v>36.162869999999998</c:v>
                </c:pt>
                <c:pt idx="16989">
                  <c:v>36.163229999999999</c:v>
                </c:pt>
                <c:pt idx="16990">
                  <c:v>36.163685000000001</c:v>
                </c:pt>
                <c:pt idx="16991">
                  <c:v>36.163809999999998</c:v>
                </c:pt>
                <c:pt idx="16992">
                  <c:v>36.163930000000001</c:v>
                </c:pt>
                <c:pt idx="16993">
                  <c:v>36.163930000000001</c:v>
                </c:pt>
                <c:pt idx="16994">
                  <c:v>36.163940000000011</c:v>
                </c:pt>
                <c:pt idx="16995">
                  <c:v>36.165254000000012</c:v>
                </c:pt>
                <c:pt idx="16996">
                  <c:v>36.165864999999997</c:v>
                </c:pt>
                <c:pt idx="16997">
                  <c:v>36.166029999999999</c:v>
                </c:pt>
                <c:pt idx="16998">
                  <c:v>36.166080000000001</c:v>
                </c:pt>
                <c:pt idx="16999">
                  <c:v>36.166080000000001</c:v>
                </c:pt>
                <c:pt idx="17000">
                  <c:v>36.166815</c:v>
                </c:pt>
                <c:pt idx="17001">
                  <c:v>36.167164</c:v>
                </c:pt>
                <c:pt idx="17002">
                  <c:v>36.167299999999997</c:v>
                </c:pt>
                <c:pt idx="17003">
                  <c:v>36.167840000000012</c:v>
                </c:pt>
                <c:pt idx="17004">
                  <c:v>36.168847999999997</c:v>
                </c:pt>
                <c:pt idx="17005">
                  <c:v>36.169128000000001</c:v>
                </c:pt>
                <c:pt idx="17006">
                  <c:v>36.169128000000001</c:v>
                </c:pt>
                <c:pt idx="17007">
                  <c:v>36.169128000000001</c:v>
                </c:pt>
                <c:pt idx="17008">
                  <c:v>36.169128000000001</c:v>
                </c:pt>
                <c:pt idx="17009">
                  <c:v>36.169128000000001</c:v>
                </c:pt>
                <c:pt idx="17010">
                  <c:v>36.169128000000001</c:v>
                </c:pt>
                <c:pt idx="17011">
                  <c:v>36.169128000000001</c:v>
                </c:pt>
                <c:pt idx="17012">
                  <c:v>36.169128000000001</c:v>
                </c:pt>
                <c:pt idx="17013">
                  <c:v>36.169128000000001</c:v>
                </c:pt>
                <c:pt idx="17014">
                  <c:v>36.169128000000001</c:v>
                </c:pt>
                <c:pt idx="17015">
                  <c:v>36.169128000000001</c:v>
                </c:pt>
                <c:pt idx="17016">
                  <c:v>36.169128000000001</c:v>
                </c:pt>
                <c:pt idx="17017">
                  <c:v>36.169128000000001</c:v>
                </c:pt>
                <c:pt idx="17018">
                  <c:v>36.169128000000001</c:v>
                </c:pt>
                <c:pt idx="17019">
                  <c:v>36.169128000000001</c:v>
                </c:pt>
                <c:pt idx="17020">
                  <c:v>36.169128000000001</c:v>
                </c:pt>
                <c:pt idx="17021">
                  <c:v>36.169128000000001</c:v>
                </c:pt>
                <c:pt idx="17022">
                  <c:v>36.169128000000001</c:v>
                </c:pt>
                <c:pt idx="17023">
                  <c:v>36.169128000000001</c:v>
                </c:pt>
                <c:pt idx="17024">
                  <c:v>36.169128000000001</c:v>
                </c:pt>
                <c:pt idx="17025">
                  <c:v>36.169128000000001</c:v>
                </c:pt>
                <c:pt idx="17026">
                  <c:v>36.169128000000001</c:v>
                </c:pt>
                <c:pt idx="17027">
                  <c:v>36.169128000000001</c:v>
                </c:pt>
                <c:pt idx="17028">
                  <c:v>36.169128000000001</c:v>
                </c:pt>
                <c:pt idx="17029">
                  <c:v>36.169128000000001</c:v>
                </c:pt>
                <c:pt idx="17030">
                  <c:v>36.169128000000001</c:v>
                </c:pt>
                <c:pt idx="17031">
                  <c:v>36.169128000000001</c:v>
                </c:pt>
                <c:pt idx="17032">
                  <c:v>36.169128000000001</c:v>
                </c:pt>
                <c:pt idx="17033">
                  <c:v>36.169128000000001</c:v>
                </c:pt>
                <c:pt idx="17034">
                  <c:v>36.169128000000001</c:v>
                </c:pt>
                <c:pt idx="17035">
                  <c:v>36.169128000000001</c:v>
                </c:pt>
                <c:pt idx="17036">
                  <c:v>36.169128000000001</c:v>
                </c:pt>
                <c:pt idx="17037">
                  <c:v>36.169154000000013</c:v>
                </c:pt>
                <c:pt idx="17038">
                  <c:v>36.169800000000002</c:v>
                </c:pt>
                <c:pt idx="17039">
                  <c:v>36.170720000000003</c:v>
                </c:pt>
                <c:pt idx="17040">
                  <c:v>36.171253999999998</c:v>
                </c:pt>
                <c:pt idx="17041">
                  <c:v>36.171259999999997</c:v>
                </c:pt>
                <c:pt idx="17042">
                  <c:v>36.171337999999999</c:v>
                </c:pt>
                <c:pt idx="17043">
                  <c:v>36.171807000000001</c:v>
                </c:pt>
                <c:pt idx="17044">
                  <c:v>36.173321000000001</c:v>
                </c:pt>
                <c:pt idx="17045">
                  <c:v>36.174020000000013</c:v>
                </c:pt>
                <c:pt idx="17046">
                  <c:v>36.174230000000001</c:v>
                </c:pt>
                <c:pt idx="17047">
                  <c:v>36.174512</c:v>
                </c:pt>
                <c:pt idx="17048">
                  <c:v>36.175350000000002</c:v>
                </c:pt>
                <c:pt idx="17049">
                  <c:v>36.175363000000011</c:v>
                </c:pt>
                <c:pt idx="17050">
                  <c:v>36.175690000000003</c:v>
                </c:pt>
                <c:pt idx="17051">
                  <c:v>36.175903000000012</c:v>
                </c:pt>
                <c:pt idx="17052">
                  <c:v>36.176024000000012</c:v>
                </c:pt>
                <c:pt idx="17053">
                  <c:v>36.177480000000003</c:v>
                </c:pt>
                <c:pt idx="17054">
                  <c:v>36.177517000000002</c:v>
                </c:pt>
                <c:pt idx="17055">
                  <c:v>36.178241999999997</c:v>
                </c:pt>
                <c:pt idx="17056">
                  <c:v>36.178997000000003</c:v>
                </c:pt>
                <c:pt idx="17057">
                  <c:v>36.178998</c:v>
                </c:pt>
                <c:pt idx="17058">
                  <c:v>36.179271</c:v>
                </c:pt>
                <c:pt idx="17059">
                  <c:v>36.179499999999997</c:v>
                </c:pt>
                <c:pt idx="17060">
                  <c:v>36.179707999999998</c:v>
                </c:pt>
                <c:pt idx="17061">
                  <c:v>36.179952</c:v>
                </c:pt>
                <c:pt idx="17062">
                  <c:v>36.179960000000001</c:v>
                </c:pt>
                <c:pt idx="17063">
                  <c:v>36.180950000000003</c:v>
                </c:pt>
                <c:pt idx="17064">
                  <c:v>36.181641999999997</c:v>
                </c:pt>
                <c:pt idx="17065">
                  <c:v>36.182614999999998</c:v>
                </c:pt>
                <c:pt idx="17066">
                  <c:v>36.18291</c:v>
                </c:pt>
                <c:pt idx="17067">
                  <c:v>36.183067000000001</c:v>
                </c:pt>
                <c:pt idx="17068">
                  <c:v>36.183213000000002</c:v>
                </c:pt>
                <c:pt idx="17069">
                  <c:v>36.184030999999997</c:v>
                </c:pt>
                <c:pt idx="17070">
                  <c:v>36.184980000000003</c:v>
                </c:pt>
                <c:pt idx="17071">
                  <c:v>36.185013000000012</c:v>
                </c:pt>
                <c:pt idx="17072">
                  <c:v>36.185164</c:v>
                </c:pt>
                <c:pt idx="17073">
                  <c:v>36.185164</c:v>
                </c:pt>
                <c:pt idx="17074">
                  <c:v>36.185164</c:v>
                </c:pt>
                <c:pt idx="17075">
                  <c:v>36.185164</c:v>
                </c:pt>
                <c:pt idx="17076">
                  <c:v>36.185164</c:v>
                </c:pt>
                <c:pt idx="17077">
                  <c:v>36.18562</c:v>
                </c:pt>
                <c:pt idx="17078">
                  <c:v>36.186540000000001</c:v>
                </c:pt>
                <c:pt idx="17079">
                  <c:v>36.189141000000014</c:v>
                </c:pt>
                <c:pt idx="17080">
                  <c:v>36.189220000000013</c:v>
                </c:pt>
                <c:pt idx="17081">
                  <c:v>36.189327000000013</c:v>
                </c:pt>
                <c:pt idx="17082">
                  <c:v>36.189960000000013</c:v>
                </c:pt>
                <c:pt idx="17083">
                  <c:v>36.192250000000001</c:v>
                </c:pt>
                <c:pt idx="17084">
                  <c:v>36.192442</c:v>
                </c:pt>
                <c:pt idx="17085">
                  <c:v>36.192664999999998</c:v>
                </c:pt>
                <c:pt idx="17086">
                  <c:v>36.192880000000002</c:v>
                </c:pt>
                <c:pt idx="17087">
                  <c:v>36.193058000000001</c:v>
                </c:pt>
                <c:pt idx="17088">
                  <c:v>36.193249999999999</c:v>
                </c:pt>
                <c:pt idx="17089">
                  <c:v>36.193770000000001</c:v>
                </c:pt>
                <c:pt idx="17090">
                  <c:v>36.193780000000011</c:v>
                </c:pt>
                <c:pt idx="17091">
                  <c:v>36.194564</c:v>
                </c:pt>
                <c:pt idx="17092">
                  <c:v>36.195136000000012</c:v>
                </c:pt>
                <c:pt idx="17093">
                  <c:v>36.195430000000002</c:v>
                </c:pt>
                <c:pt idx="17094">
                  <c:v>36.196922000000001</c:v>
                </c:pt>
                <c:pt idx="17095">
                  <c:v>36.197429999999997</c:v>
                </c:pt>
                <c:pt idx="17096">
                  <c:v>36.197482000000001</c:v>
                </c:pt>
                <c:pt idx="17097">
                  <c:v>36.197961999999997</c:v>
                </c:pt>
                <c:pt idx="17098">
                  <c:v>36.199660000000002</c:v>
                </c:pt>
                <c:pt idx="17099">
                  <c:v>36.199844000000013</c:v>
                </c:pt>
                <c:pt idx="17100">
                  <c:v>36.200379000000012</c:v>
                </c:pt>
                <c:pt idx="17101">
                  <c:v>36.201371000000002</c:v>
                </c:pt>
                <c:pt idx="17102">
                  <c:v>36.201537999999999</c:v>
                </c:pt>
                <c:pt idx="17103">
                  <c:v>36.201680000000003</c:v>
                </c:pt>
                <c:pt idx="17104">
                  <c:v>36.202709000000013</c:v>
                </c:pt>
                <c:pt idx="17105">
                  <c:v>36.203240000000001</c:v>
                </c:pt>
                <c:pt idx="17106">
                  <c:v>36.204787000000003</c:v>
                </c:pt>
                <c:pt idx="17107">
                  <c:v>36.205590000000001</c:v>
                </c:pt>
                <c:pt idx="17108">
                  <c:v>36.207070000000002</c:v>
                </c:pt>
                <c:pt idx="17109">
                  <c:v>36.20776</c:v>
                </c:pt>
                <c:pt idx="17110">
                  <c:v>36.208220000000011</c:v>
                </c:pt>
                <c:pt idx="17111">
                  <c:v>36.209338000000002</c:v>
                </c:pt>
                <c:pt idx="17112">
                  <c:v>36.210005000000002</c:v>
                </c:pt>
                <c:pt idx="17113">
                  <c:v>36.210240000000013</c:v>
                </c:pt>
                <c:pt idx="17114">
                  <c:v>36.210980000000013</c:v>
                </c:pt>
                <c:pt idx="17115">
                  <c:v>36.211669999999998</c:v>
                </c:pt>
                <c:pt idx="17116">
                  <c:v>36.211959999999998</c:v>
                </c:pt>
                <c:pt idx="17117">
                  <c:v>36.212491</c:v>
                </c:pt>
                <c:pt idx="17118">
                  <c:v>36.213980000000006</c:v>
                </c:pt>
                <c:pt idx="17119">
                  <c:v>36.214236</c:v>
                </c:pt>
                <c:pt idx="17120">
                  <c:v>36.214236</c:v>
                </c:pt>
                <c:pt idx="17121">
                  <c:v>36.214236</c:v>
                </c:pt>
                <c:pt idx="17122">
                  <c:v>36.214236</c:v>
                </c:pt>
                <c:pt idx="17123">
                  <c:v>36.214236</c:v>
                </c:pt>
                <c:pt idx="17124">
                  <c:v>36.214236</c:v>
                </c:pt>
                <c:pt idx="17125">
                  <c:v>36.214236</c:v>
                </c:pt>
                <c:pt idx="17126">
                  <c:v>36.214236</c:v>
                </c:pt>
                <c:pt idx="17127">
                  <c:v>36.214236</c:v>
                </c:pt>
                <c:pt idx="17128">
                  <c:v>36.214236</c:v>
                </c:pt>
                <c:pt idx="17129">
                  <c:v>36.214236</c:v>
                </c:pt>
                <c:pt idx="17130">
                  <c:v>36.214236</c:v>
                </c:pt>
                <c:pt idx="17131">
                  <c:v>36.214236</c:v>
                </c:pt>
                <c:pt idx="17132">
                  <c:v>36.214236</c:v>
                </c:pt>
                <c:pt idx="17133">
                  <c:v>36.214236</c:v>
                </c:pt>
                <c:pt idx="17134">
                  <c:v>36.214236</c:v>
                </c:pt>
                <c:pt idx="17135">
                  <c:v>36.214236</c:v>
                </c:pt>
                <c:pt idx="17136">
                  <c:v>36.214236</c:v>
                </c:pt>
                <c:pt idx="17137">
                  <c:v>36.214236</c:v>
                </c:pt>
                <c:pt idx="17138">
                  <c:v>36.214236</c:v>
                </c:pt>
                <c:pt idx="17139">
                  <c:v>36.214236</c:v>
                </c:pt>
                <c:pt idx="17140">
                  <c:v>36.214236</c:v>
                </c:pt>
                <c:pt idx="17141">
                  <c:v>36.214236</c:v>
                </c:pt>
                <c:pt idx="17142">
                  <c:v>36.214236</c:v>
                </c:pt>
                <c:pt idx="17143">
                  <c:v>36.214236</c:v>
                </c:pt>
                <c:pt idx="17144">
                  <c:v>36.214236</c:v>
                </c:pt>
                <c:pt idx="17145">
                  <c:v>36.214236</c:v>
                </c:pt>
                <c:pt idx="17146">
                  <c:v>36.214236</c:v>
                </c:pt>
                <c:pt idx="17147">
                  <c:v>36.214236</c:v>
                </c:pt>
                <c:pt idx="17148">
                  <c:v>36.214236</c:v>
                </c:pt>
                <c:pt idx="17149">
                  <c:v>36.214236</c:v>
                </c:pt>
                <c:pt idx="17150">
                  <c:v>36.215160000000012</c:v>
                </c:pt>
                <c:pt idx="17151">
                  <c:v>36.215199000000013</c:v>
                </c:pt>
                <c:pt idx="17152">
                  <c:v>36.215199000000013</c:v>
                </c:pt>
                <c:pt idx="17153">
                  <c:v>36.215199000000013</c:v>
                </c:pt>
                <c:pt idx="17154">
                  <c:v>36.215199000000013</c:v>
                </c:pt>
                <c:pt idx="17155">
                  <c:v>36.215199000000013</c:v>
                </c:pt>
                <c:pt idx="17156">
                  <c:v>36.215657999999998</c:v>
                </c:pt>
                <c:pt idx="17157">
                  <c:v>36.215814000000002</c:v>
                </c:pt>
                <c:pt idx="17158">
                  <c:v>36.216420000000006</c:v>
                </c:pt>
                <c:pt idx="17159">
                  <c:v>36.216481999999999</c:v>
                </c:pt>
                <c:pt idx="17160">
                  <c:v>36.216560000000001</c:v>
                </c:pt>
                <c:pt idx="17161">
                  <c:v>36.216889999999999</c:v>
                </c:pt>
                <c:pt idx="17162">
                  <c:v>36.217799999999997</c:v>
                </c:pt>
                <c:pt idx="17163">
                  <c:v>36.217820000000003</c:v>
                </c:pt>
                <c:pt idx="17164">
                  <c:v>36.218396000000013</c:v>
                </c:pt>
                <c:pt idx="17165">
                  <c:v>36.218396000000013</c:v>
                </c:pt>
                <c:pt idx="17166">
                  <c:v>36.218829999999997</c:v>
                </c:pt>
                <c:pt idx="17167">
                  <c:v>36.2194</c:v>
                </c:pt>
                <c:pt idx="17168">
                  <c:v>36.220264999999998</c:v>
                </c:pt>
                <c:pt idx="17169">
                  <c:v>36.221335000000003</c:v>
                </c:pt>
                <c:pt idx="17170">
                  <c:v>36.221799000000011</c:v>
                </c:pt>
                <c:pt idx="17171">
                  <c:v>36.222260000000013</c:v>
                </c:pt>
                <c:pt idx="17172">
                  <c:v>36.222529999999999</c:v>
                </c:pt>
                <c:pt idx="17173">
                  <c:v>36.223820000000003</c:v>
                </c:pt>
                <c:pt idx="17174">
                  <c:v>36.224249999999998</c:v>
                </c:pt>
                <c:pt idx="17175">
                  <c:v>36.224264000000012</c:v>
                </c:pt>
                <c:pt idx="17176">
                  <c:v>36.224331000000006</c:v>
                </c:pt>
                <c:pt idx="17177">
                  <c:v>36.229800000000012</c:v>
                </c:pt>
                <c:pt idx="17178">
                  <c:v>36.229800000000012</c:v>
                </c:pt>
                <c:pt idx="17179">
                  <c:v>36.229800000000012</c:v>
                </c:pt>
                <c:pt idx="17180">
                  <c:v>36.230781999999998</c:v>
                </c:pt>
                <c:pt idx="17181">
                  <c:v>36.231840000000012</c:v>
                </c:pt>
                <c:pt idx="17182">
                  <c:v>36.234662999999998</c:v>
                </c:pt>
                <c:pt idx="17183">
                  <c:v>36.235371000000001</c:v>
                </c:pt>
                <c:pt idx="17184">
                  <c:v>36.238770000000002</c:v>
                </c:pt>
                <c:pt idx="17185">
                  <c:v>36.239023000000003</c:v>
                </c:pt>
                <c:pt idx="17186">
                  <c:v>36.239069999999998</c:v>
                </c:pt>
                <c:pt idx="17187">
                  <c:v>36.239640000000001</c:v>
                </c:pt>
                <c:pt idx="17188">
                  <c:v>36.240107000000002</c:v>
                </c:pt>
                <c:pt idx="17189">
                  <c:v>36.240107000000002</c:v>
                </c:pt>
                <c:pt idx="17190">
                  <c:v>36.240167</c:v>
                </c:pt>
                <c:pt idx="17191">
                  <c:v>36.240380000000002</c:v>
                </c:pt>
                <c:pt idx="17192">
                  <c:v>36.241590000000002</c:v>
                </c:pt>
                <c:pt idx="17193">
                  <c:v>36.242980000000003</c:v>
                </c:pt>
                <c:pt idx="17194">
                  <c:v>36.247800000000012</c:v>
                </c:pt>
                <c:pt idx="17195">
                  <c:v>36.250428999999997</c:v>
                </c:pt>
                <c:pt idx="17196">
                  <c:v>36.250428999999997</c:v>
                </c:pt>
                <c:pt idx="17197">
                  <c:v>36.250428999999997</c:v>
                </c:pt>
                <c:pt idx="17198">
                  <c:v>36.250428999999997</c:v>
                </c:pt>
                <c:pt idx="17199">
                  <c:v>36.250428999999997</c:v>
                </c:pt>
                <c:pt idx="17200">
                  <c:v>36.250428999999997</c:v>
                </c:pt>
                <c:pt idx="17201">
                  <c:v>36.250428999999997</c:v>
                </c:pt>
                <c:pt idx="17202">
                  <c:v>36.250428999999997</c:v>
                </c:pt>
                <c:pt idx="17203">
                  <c:v>36.250428999999997</c:v>
                </c:pt>
                <c:pt idx="17204">
                  <c:v>36.250428999999997</c:v>
                </c:pt>
                <c:pt idx="17205">
                  <c:v>36.250428999999997</c:v>
                </c:pt>
                <c:pt idx="17206">
                  <c:v>36.250428999999997</c:v>
                </c:pt>
                <c:pt idx="17207">
                  <c:v>36.250428999999997</c:v>
                </c:pt>
                <c:pt idx="17208">
                  <c:v>36.250428999999997</c:v>
                </c:pt>
                <c:pt idx="17209">
                  <c:v>36.250428999999997</c:v>
                </c:pt>
                <c:pt idx="17210">
                  <c:v>36.250428999999997</c:v>
                </c:pt>
                <c:pt idx="17211">
                  <c:v>36.250428999999997</c:v>
                </c:pt>
                <c:pt idx="17212">
                  <c:v>36.250428999999997</c:v>
                </c:pt>
                <c:pt idx="17213">
                  <c:v>36.250428999999997</c:v>
                </c:pt>
                <c:pt idx="17214">
                  <c:v>36.250428999999997</c:v>
                </c:pt>
                <c:pt idx="17215">
                  <c:v>36.250428999999997</c:v>
                </c:pt>
                <c:pt idx="17216">
                  <c:v>36.250428999999997</c:v>
                </c:pt>
                <c:pt idx="17217">
                  <c:v>36.252981000000013</c:v>
                </c:pt>
                <c:pt idx="17218">
                  <c:v>36.253746999999997</c:v>
                </c:pt>
                <c:pt idx="17219">
                  <c:v>36.253746999999997</c:v>
                </c:pt>
                <c:pt idx="17220">
                  <c:v>36.2547</c:v>
                </c:pt>
                <c:pt idx="17221">
                  <c:v>36.255040000000001</c:v>
                </c:pt>
                <c:pt idx="17222">
                  <c:v>36.261040000000001</c:v>
                </c:pt>
                <c:pt idx="17223">
                  <c:v>36.264107000000003</c:v>
                </c:pt>
                <c:pt idx="17224">
                  <c:v>36.264299999999999</c:v>
                </c:pt>
                <c:pt idx="17225">
                  <c:v>36.264660000000013</c:v>
                </c:pt>
                <c:pt idx="17226">
                  <c:v>36.266190000000002</c:v>
                </c:pt>
                <c:pt idx="17227">
                  <c:v>36.267299999999999</c:v>
                </c:pt>
                <c:pt idx="17228">
                  <c:v>36.269190000000002</c:v>
                </c:pt>
                <c:pt idx="17229">
                  <c:v>36.270151000000013</c:v>
                </c:pt>
                <c:pt idx="17230">
                  <c:v>36.272321000000012</c:v>
                </c:pt>
                <c:pt idx="17231">
                  <c:v>36.272869</c:v>
                </c:pt>
                <c:pt idx="17232">
                  <c:v>36.273160000000011</c:v>
                </c:pt>
                <c:pt idx="17233">
                  <c:v>36.274589000000013</c:v>
                </c:pt>
                <c:pt idx="17234">
                  <c:v>36.276688999999998</c:v>
                </c:pt>
                <c:pt idx="17235">
                  <c:v>36.277068999999997</c:v>
                </c:pt>
                <c:pt idx="17236">
                  <c:v>36.278440000000003</c:v>
                </c:pt>
                <c:pt idx="17237">
                  <c:v>36.278475</c:v>
                </c:pt>
                <c:pt idx="17238">
                  <c:v>36.278744000000003</c:v>
                </c:pt>
                <c:pt idx="17239">
                  <c:v>36.278744000000003</c:v>
                </c:pt>
                <c:pt idx="17240">
                  <c:v>36.279347000000001</c:v>
                </c:pt>
                <c:pt idx="17241">
                  <c:v>36.279584</c:v>
                </c:pt>
                <c:pt idx="17242">
                  <c:v>36.279969999999999</c:v>
                </c:pt>
                <c:pt idx="17243">
                  <c:v>36.282220000000002</c:v>
                </c:pt>
                <c:pt idx="17244">
                  <c:v>36.283000000000001</c:v>
                </c:pt>
                <c:pt idx="17245">
                  <c:v>36.283630000000002</c:v>
                </c:pt>
                <c:pt idx="17246">
                  <c:v>36.284170000000003</c:v>
                </c:pt>
                <c:pt idx="17247">
                  <c:v>36.284550000000003</c:v>
                </c:pt>
                <c:pt idx="17248">
                  <c:v>36.284744000000003</c:v>
                </c:pt>
                <c:pt idx="17249">
                  <c:v>36.284744000000003</c:v>
                </c:pt>
                <c:pt idx="17250">
                  <c:v>36.285989999999998</c:v>
                </c:pt>
                <c:pt idx="17251">
                  <c:v>36.286490000000001</c:v>
                </c:pt>
                <c:pt idx="17252">
                  <c:v>36.286793000000003</c:v>
                </c:pt>
                <c:pt idx="17253">
                  <c:v>36.287284</c:v>
                </c:pt>
                <c:pt idx="17254">
                  <c:v>36.287390000000002</c:v>
                </c:pt>
                <c:pt idx="17255">
                  <c:v>36.290129999999998</c:v>
                </c:pt>
                <c:pt idx="17256">
                  <c:v>36.290440000000011</c:v>
                </c:pt>
                <c:pt idx="17257">
                  <c:v>36.290864999999997</c:v>
                </c:pt>
                <c:pt idx="17258">
                  <c:v>36.291269</c:v>
                </c:pt>
                <c:pt idx="17259">
                  <c:v>36.291867000000003</c:v>
                </c:pt>
                <c:pt idx="17260">
                  <c:v>36.293080000000003</c:v>
                </c:pt>
                <c:pt idx="17261">
                  <c:v>36.293786000000011</c:v>
                </c:pt>
                <c:pt idx="17262">
                  <c:v>36.295434</c:v>
                </c:pt>
                <c:pt idx="17263">
                  <c:v>36.295664000000002</c:v>
                </c:pt>
                <c:pt idx="17264">
                  <c:v>36.295664000000002</c:v>
                </c:pt>
                <c:pt idx="17265">
                  <c:v>36.300213000000007</c:v>
                </c:pt>
                <c:pt idx="17266">
                  <c:v>36.300249000000001</c:v>
                </c:pt>
                <c:pt idx="17267">
                  <c:v>36.300341000000003</c:v>
                </c:pt>
                <c:pt idx="17268">
                  <c:v>36.301889999999993</c:v>
                </c:pt>
                <c:pt idx="17269">
                  <c:v>36.302337999999999</c:v>
                </c:pt>
                <c:pt idx="17270">
                  <c:v>36.303804</c:v>
                </c:pt>
                <c:pt idx="17271">
                  <c:v>36.306516000000002</c:v>
                </c:pt>
                <c:pt idx="17272">
                  <c:v>36.306579999999997</c:v>
                </c:pt>
                <c:pt idx="17273">
                  <c:v>36.308712</c:v>
                </c:pt>
                <c:pt idx="17274">
                  <c:v>36.309199999999997</c:v>
                </c:pt>
                <c:pt idx="17275">
                  <c:v>36.309437000000003</c:v>
                </c:pt>
                <c:pt idx="17276">
                  <c:v>36.310163000000003</c:v>
                </c:pt>
                <c:pt idx="17277">
                  <c:v>36.311061999999993</c:v>
                </c:pt>
                <c:pt idx="17278">
                  <c:v>36.311381999999988</c:v>
                </c:pt>
                <c:pt idx="17279">
                  <c:v>36.312390000000001</c:v>
                </c:pt>
                <c:pt idx="17280">
                  <c:v>36.312600000000003</c:v>
                </c:pt>
                <c:pt idx="17281">
                  <c:v>36.312759999999997</c:v>
                </c:pt>
                <c:pt idx="17282">
                  <c:v>36.314799999999998</c:v>
                </c:pt>
                <c:pt idx="17283">
                  <c:v>36.317449999999987</c:v>
                </c:pt>
                <c:pt idx="17284">
                  <c:v>36.320436000000001</c:v>
                </c:pt>
                <c:pt idx="17285">
                  <c:v>36.321840000000002</c:v>
                </c:pt>
                <c:pt idx="17286">
                  <c:v>36.322249999999997</c:v>
                </c:pt>
                <c:pt idx="17287">
                  <c:v>36.322249999999997</c:v>
                </c:pt>
                <c:pt idx="17288">
                  <c:v>36.323349999999998</c:v>
                </c:pt>
                <c:pt idx="17289">
                  <c:v>36.323780000000014</c:v>
                </c:pt>
                <c:pt idx="17290">
                  <c:v>36.323929999999997</c:v>
                </c:pt>
                <c:pt idx="17291">
                  <c:v>36.324168999999998</c:v>
                </c:pt>
                <c:pt idx="17292">
                  <c:v>36.328971000000003</c:v>
                </c:pt>
                <c:pt idx="17293">
                  <c:v>36.329650000000001</c:v>
                </c:pt>
                <c:pt idx="17294">
                  <c:v>36.329689999999999</c:v>
                </c:pt>
                <c:pt idx="17295">
                  <c:v>36.332715</c:v>
                </c:pt>
                <c:pt idx="17296">
                  <c:v>36.333770000000001</c:v>
                </c:pt>
                <c:pt idx="17297">
                  <c:v>36.335659999999997</c:v>
                </c:pt>
                <c:pt idx="17298">
                  <c:v>36.335709999999999</c:v>
                </c:pt>
                <c:pt idx="17299">
                  <c:v>36.336329999999997</c:v>
                </c:pt>
                <c:pt idx="17300">
                  <c:v>36.336419999999997</c:v>
                </c:pt>
                <c:pt idx="17301">
                  <c:v>36.336838</c:v>
                </c:pt>
                <c:pt idx="17302">
                  <c:v>36.337519</c:v>
                </c:pt>
                <c:pt idx="17303">
                  <c:v>36.337519</c:v>
                </c:pt>
                <c:pt idx="17304">
                  <c:v>36.337823999999998</c:v>
                </c:pt>
                <c:pt idx="17305">
                  <c:v>36.337883999999988</c:v>
                </c:pt>
                <c:pt idx="17306">
                  <c:v>36.338428999999998</c:v>
                </c:pt>
                <c:pt idx="17307">
                  <c:v>36.339157</c:v>
                </c:pt>
                <c:pt idx="17308">
                  <c:v>36.340134000000013</c:v>
                </c:pt>
                <c:pt idx="17309">
                  <c:v>36.340321000000003</c:v>
                </c:pt>
                <c:pt idx="17310">
                  <c:v>36.340330000000002</c:v>
                </c:pt>
                <c:pt idx="17311">
                  <c:v>36.343376999999997</c:v>
                </c:pt>
                <c:pt idx="17312">
                  <c:v>36.344080999999989</c:v>
                </c:pt>
                <c:pt idx="17313">
                  <c:v>36.344849999999987</c:v>
                </c:pt>
                <c:pt idx="17314">
                  <c:v>36.348869999999998</c:v>
                </c:pt>
                <c:pt idx="17315">
                  <c:v>36.349079000000003</c:v>
                </c:pt>
                <c:pt idx="17316">
                  <c:v>36.350659999999998</c:v>
                </c:pt>
                <c:pt idx="17317">
                  <c:v>36.351391</c:v>
                </c:pt>
                <c:pt idx="17318">
                  <c:v>36.352120000000014</c:v>
                </c:pt>
                <c:pt idx="17319">
                  <c:v>36.352406000000002</c:v>
                </c:pt>
                <c:pt idx="17320">
                  <c:v>36.355310000000003</c:v>
                </c:pt>
                <c:pt idx="17321">
                  <c:v>36.355330000000002</c:v>
                </c:pt>
                <c:pt idx="17322">
                  <c:v>36.356960999999998</c:v>
                </c:pt>
                <c:pt idx="17323">
                  <c:v>36.358157000000013</c:v>
                </c:pt>
                <c:pt idx="17324">
                  <c:v>36.359686000000004</c:v>
                </c:pt>
                <c:pt idx="17325">
                  <c:v>36.359909999999999</c:v>
                </c:pt>
                <c:pt idx="17326">
                  <c:v>36.366489999999999</c:v>
                </c:pt>
                <c:pt idx="17327">
                  <c:v>36.36656</c:v>
                </c:pt>
                <c:pt idx="17328">
                  <c:v>36.366610000000001</c:v>
                </c:pt>
                <c:pt idx="17329">
                  <c:v>36.370564000000002</c:v>
                </c:pt>
                <c:pt idx="17330">
                  <c:v>36.372315</c:v>
                </c:pt>
                <c:pt idx="17331">
                  <c:v>36.372320000000002</c:v>
                </c:pt>
                <c:pt idx="17332">
                  <c:v>36.372420000000012</c:v>
                </c:pt>
                <c:pt idx="17333">
                  <c:v>36.37518</c:v>
                </c:pt>
                <c:pt idx="17334">
                  <c:v>36.376078</c:v>
                </c:pt>
                <c:pt idx="17335">
                  <c:v>36.378081000000002</c:v>
                </c:pt>
                <c:pt idx="17336">
                  <c:v>36.378081000000002</c:v>
                </c:pt>
                <c:pt idx="17337">
                  <c:v>36.37894</c:v>
                </c:pt>
                <c:pt idx="17338">
                  <c:v>36.379077000000002</c:v>
                </c:pt>
                <c:pt idx="17339">
                  <c:v>36.379581999999999</c:v>
                </c:pt>
                <c:pt idx="17340">
                  <c:v>36.386386000000002</c:v>
                </c:pt>
                <c:pt idx="17341">
                  <c:v>36.389569999999999</c:v>
                </c:pt>
                <c:pt idx="17342">
                  <c:v>36.391503</c:v>
                </c:pt>
                <c:pt idx="17343">
                  <c:v>36.391776999999998</c:v>
                </c:pt>
                <c:pt idx="17344">
                  <c:v>36.393250000000002</c:v>
                </c:pt>
                <c:pt idx="17345">
                  <c:v>36.393369</c:v>
                </c:pt>
                <c:pt idx="17346">
                  <c:v>36.393369</c:v>
                </c:pt>
                <c:pt idx="17347">
                  <c:v>36.395650000000003</c:v>
                </c:pt>
                <c:pt idx="17348">
                  <c:v>36.395809999999997</c:v>
                </c:pt>
                <c:pt idx="17349">
                  <c:v>36.395850000000003</c:v>
                </c:pt>
                <c:pt idx="17350">
                  <c:v>36.401592000000001</c:v>
                </c:pt>
                <c:pt idx="17351">
                  <c:v>36.403509999999997</c:v>
                </c:pt>
                <c:pt idx="17352">
                  <c:v>36.405090000000001</c:v>
                </c:pt>
                <c:pt idx="17353">
                  <c:v>36.407339999999998</c:v>
                </c:pt>
                <c:pt idx="17354">
                  <c:v>36.416849999999997</c:v>
                </c:pt>
                <c:pt idx="17355">
                  <c:v>36.418930000000003</c:v>
                </c:pt>
                <c:pt idx="17356">
                  <c:v>36.419294000000001</c:v>
                </c:pt>
                <c:pt idx="17357">
                  <c:v>36.420838000000003</c:v>
                </c:pt>
                <c:pt idx="17358">
                  <c:v>36.424790000000002</c:v>
                </c:pt>
                <c:pt idx="17359">
                  <c:v>36.425618</c:v>
                </c:pt>
                <c:pt idx="17360">
                  <c:v>36.433889999999998</c:v>
                </c:pt>
                <c:pt idx="17361">
                  <c:v>36.434040000000003</c:v>
                </c:pt>
                <c:pt idx="17362">
                  <c:v>36.436810000000001</c:v>
                </c:pt>
                <c:pt idx="17363">
                  <c:v>36.442464999999999</c:v>
                </c:pt>
                <c:pt idx="17364">
                  <c:v>36.447760000000002</c:v>
                </c:pt>
                <c:pt idx="17365">
                  <c:v>36.450428000000002</c:v>
                </c:pt>
                <c:pt idx="17366">
                  <c:v>36.452205999999997</c:v>
                </c:pt>
                <c:pt idx="17367">
                  <c:v>36.452205999999997</c:v>
                </c:pt>
                <c:pt idx="17368">
                  <c:v>36.452205999999997</c:v>
                </c:pt>
                <c:pt idx="17369">
                  <c:v>36.452205999999997</c:v>
                </c:pt>
                <c:pt idx="17370">
                  <c:v>36.453650000000003</c:v>
                </c:pt>
                <c:pt idx="17371">
                  <c:v>36.455264</c:v>
                </c:pt>
                <c:pt idx="17372">
                  <c:v>36.461460000000002</c:v>
                </c:pt>
                <c:pt idx="17373">
                  <c:v>36.463814999999997</c:v>
                </c:pt>
                <c:pt idx="17374">
                  <c:v>36.470014999999997</c:v>
                </c:pt>
                <c:pt idx="17375">
                  <c:v>36.470014999999997</c:v>
                </c:pt>
                <c:pt idx="17376">
                  <c:v>36.470014999999997</c:v>
                </c:pt>
                <c:pt idx="17377">
                  <c:v>36.470014999999997</c:v>
                </c:pt>
                <c:pt idx="17378">
                  <c:v>36.470014999999997</c:v>
                </c:pt>
                <c:pt idx="17379">
                  <c:v>36.470014999999997</c:v>
                </c:pt>
                <c:pt idx="17380">
                  <c:v>36.481566999999998</c:v>
                </c:pt>
                <c:pt idx="17381">
                  <c:v>36.484720000000003</c:v>
                </c:pt>
                <c:pt idx="17382">
                  <c:v>36.486620000000002</c:v>
                </c:pt>
                <c:pt idx="17383">
                  <c:v>36.487029999999997</c:v>
                </c:pt>
                <c:pt idx="17384">
                  <c:v>36.487299999999998</c:v>
                </c:pt>
                <c:pt idx="17385">
                  <c:v>36.491169999999997</c:v>
                </c:pt>
                <c:pt idx="17386">
                  <c:v>36.491680000000002</c:v>
                </c:pt>
                <c:pt idx="17387">
                  <c:v>36.499299999999998</c:v>
                </c:pt>
                <c:pt idx="17388">
                  <c:v>36.500353000000011</c:v>
                </c:pt>
                <c:pt idx="17389">
                  <c:v>36.500353000000011</c:v>
                </c:pt>
                <c:pt idx="17390">
                  <c:v>36.500353000000011</c:v>
                </c:pt>
                <c:pt idx="17391">
                  <c:v>36.508471</c:v>
                </c:pt>
                <c:pt idx="17392">
                  <c:v>36.509667999999998</c:v>
                </c:pt>
                <c:pt idx="17393">
                  <c:v>36.510212000000003</c:v>
                </c:pt>
                <c:pt idx="17394">
                  <c:v>36.510212000000003</c:v>
                </c:pt>
                <c:pt idx="17395">
                  <c:v>36.510894999999998</c:v>
                </c:pt>
                <c:pt idx="17396">
                  <c:v>36.511623999999998</c:v>
                </c:pt>
                <c:pt idx="17397">
                  <c:v>36.511623999999998</c:v>
                </c:pt>
                <c:pt idx="17398">
                  <c:v>36.512925000000003</c:v>
                </c:pt>
                <c:pt idx="17399">
                  <c:v>36.51587</c:v>
                </c:pt>
                <c:pt idx="17400">
                  <c:v>36.516419000000013</c:v>
                </c:pt>
                <c:pt idx="17401">
                  <c:v>36.517511000000013</c:v>
                </c:pt>
                <c:pt idx="17402">
                  <c:v>36.518160000000002</c:v>
                </c:pt>
                <c:pt idx="17403">
                  <c:v>36.522309999999997</c:v>
                </c:pt>
                <c:pt idx="17404">
                  <c:v>36.5244</c:v>
                </c:pt>
                <c:pt idx="17405">
                  <c:v>36.530169999999998</c:v>
                </c:pt>
                <c:pt idx="17406">
                  <c:v>36.533520000000003</c:v>
                </c:pt>
                <c:pt idx="17407">
                  <c:v>36.534894000000001</c:v>
                </c:pt>
                <c:pt idx="17408">
                  <c:v>36.538144000000003</c:v>
                </c:pt>
                <c:pt idx="17409">
                  <c:v>36.542940000000002</c:v>
                </c:pt>
                <c:pt idx="17410">
                  <c:v>36.543880000000001</c:v>
                </c:pt>
                <c:pt idx="17411">
                  <c:v>36.544236000000012</c:v>
                </c:pt>
                <c:pt idx="17412">
                  <c:v>36.544236000000012</c:v>
                </c:pt>
                <c:pt idx="17413">
                  <c:v>36.546469999999999</c:v>
                </c:pt>
                <c:pt idx="17414">
                  <c:v>36.552720000000001</c:v>
                </c:pt>
                <c:pt idx="17415">
                  <c:v>36.555838000000001</c:v>
                </c:pt>
                <c:pt idx="17416">
                  <c:v>36.559175000000003</c:v>
                </c:pt>
                <c:pt idx="17417">
                  <c:v>36.562560000000012</c:v>
                </c:pt>
                <c:pt idx="17418">
                  <c:v>36.565080000000002</c:v>
                </c:pt>
                <c:pt idx="17419">
                  <c:v>36.572680000000013</c:v>
                </c:pt>
                <c:pt idx="17420">
                  <c:v>36.573647000000001</c:v>
                </c:pt>
                <c:pt idx="17421">
                  <c:v>36.575680000000013</c:v>
                </c:pt>
                <c:pt idx="17422">
                  <c:v>36.576864</c:v>
                </c:pt>
                <c:pt idx="17423">
                  <c:v>36.578558000000001</c:v>
                </c:pt>
                <c:pt idx="17424">
                  <c:v>36.579569999999997</c:v>
                </c:pt>
                <c:pt idx="17425">
                  <c:v>36.581746000000003</c:v>
                </c:pt>
                <c:pt idx="17426">
                  <c:v>36.583843000000002</c:v>
                </c:pt>
                <c:pt idx="17427">
                  <c:v>36.584777000000003</c:v>
                </c:pt>
                <c:pt idx="17428">
                  <c:v>36.585014000000001</c:v>
                </c:pt>
                <c:pt idx="17429">
                  <c:v>36.58614</c:v>
                </c:pt>
                <c:pt idx="17430">
                  <c:v>36.58616</c:v>
                </c:pt>
                <c:pt idx="17431">
                  <c:v>36.586280000000002</c:v>
                </c:pt>
                <c:pt idx="17432">
                  <c:v>36.586666000000001</c:v>
                </c:pt>
                <c:pt idx="17433">
                  <c:v>36.586849000000001</c:v>
                </c:pt>
                <c:pt idx="17434">
                  <c:v>36.589143999999997</c:v>
                </c:pt>
                <c:pt idx="17435">
                  <c:v>36.590180000000011</c:v>
                </c:pt>
                <c:pt idx="17436">
                  <c:v>36.590249999999997</c:v>
                </c:pt>
                <c:pt idx="17437">
                  <c:v>36.590699999999998</c:v>
                </c:pt>
                <c:pt idx="17438">
                  <c:v>36.591000000000001</c:v>
                </c:pt>
                <c:pt idx="17439">
                  <c:v>36.591000000000001</c:v>
                </c:pt>
                <c:pt idx="17440">
                  <c:v>36.591000000000001</c:v>
                </c:pt>
                <c:pt idx="17441">
                  <c:v>36.591760000000001</c:v>
                </c:pt>
                <c:pt idx="17442">
                  <c:v>36.593899999999998</c:v>
                </c:pt>
                <c:pt idx="17443">
                  <c:v>36.594859999999997</c:v>
                </c:pt>
                <c:pt idx="17444">
                  <c:v>36.594880000000003</c:v>
                </c:pt>
                <c:pt idx="17445">
                  <c:v>36.595689999999998</c:v>
                </c:pt>
                <c:pt idx="17446">
                  <c:v>36.595717999999998</c:v>
                </c:pt>
                <c:pt idx="17447">
                  <c:v>36.595954999999996</c:v>
                </c:pt>
                <c:pt idx="17448">
                  <c:v>36.59619</c:v>
                </c:pt>
                <c:pt idx="17449">
                  <c:v>36.601020000000013</c:v>
                </c:pt>
                <c:pt idx="17450">
                  <c:v>36.601557999999997</c:v>
                </c:pt>
                <c:pt idx="17451">
                  <c:v>36.607739000000002</c:v>
                </c:pt>
                <c:pt idx="17452">
                  <c:v>36.607739000000002</c:v>
                </c:pt>
                <c:pt idx="17453">
                  <c:v>36.607739000000002</c:v>
                </c:pt>
                <c:pt idx="17454">
                  <c:v>36.607739000000002</c:v>
                </c:pt>
                <c:pt idx="17455">
                  <c:v>36.607739000000002</c:v>
                </c:pt>
                <c:pt idx="17456">
                  <c:v>36.607739000000002</c:v>
                </c:pt>
                <c:pt idx="17457">
                  <c:v>36.607739000000002</c:v>
                </c:pt>
                <c:pt idx="17458">
                  <c:v>36.607739000000002</c:v>
                </c:pt>
                <c:pt idx="17459">
                  <c:v>36.607739000000002</c:v>
                </c:pt>
                <c:pt idx="17460">
                  <c:v>36.607739000000002</c:v>
                </c:pt>
                <c:pt idx="17461">
                  <c:v>36.607739000000002</c:v>
                </c:pt>
                <c:pt idx="17462">
                  <c:v>36.607739000000002</c:v>
                </c:pt>
                <c:pt idx="17463">
                  <c:v>36.607743999999997</c:v>
                </c:pt>
                <c:pt idx="17464">
                  <c:v>36.610053000000001</c:v>
                </c:pt>
                <c:pt idx="17465">
                  <c:v>36.610702000000003</c:v>
                </c:pt>
                <c:pt idx="17466">
                  <c:v>36.614359999999998</c:v>
                </c:pt>
                <c:pt idx="17467">
                  <c:v>36.614364999999999</c:v>
                </c:pt>
                <c:pt idx="17468">
                  <c:v>36.618746000000002</c:v>
                </c:pt>
                <c:pt idx="17469">
                  <c:v>36.620593</c:v>
                </c:pt>
                <c:pt idx="17470">
                  <c:v>36.625023000000013</c:v>
                </c:pt>
                <c:pt idx="17471">
                  <c:v>36.626449999999998</c:v>
                </c:pt>
                <c:pt idx="17472">
                  <c:v>36.630226</c:v>
                </c:pt>
                <c:pt idx="17473">
                  <c:v>36.631180000000001</c:v>
                </c:pt>
                <c:pt idx="17474">
                  <c:v>36.632200000000012</c:v>
                </c:pt>
                <c:pt idx="17475">
                  <c:v>36.637383</c:v>
                </c:pt>
                <c:pt idx="17476">
                  <c:v>36.641770000000001</c:v>
                </c:pt>
                <c:pt idx="17477">
                  <c:v>36.645049</c:v>
                </c:pt>
                <c:pt idx="17478">
                  <c:v>36.645564</c:v>
                </c:pt>
                <c:pt idx="17479">
                  <c:v>36.649825999999997</c:v>
                </c:pt>
                <c:pt idx="17480">
                  <c:v>36.653743000000013</c:v>
                </c:pt>
                <c:pt idx="17481">
                  <c:v>36.653930000000003</c:v>
                </c:pt>
                <c:pt idx="17482">
                  <c:v>36.65401</c:v>
                </c:pt>
                <c:pt idx="17483">
                  <c:v>36.65513</c:v>
                </c:pt>
                <c:pt idx="17484">
                  <c:v>36.656301999999997</c:v>
                </c:pt>
                <c:pt idx="17485">
                  <c:v>36.660024999999997</c:v>
                </c:pt>
                <c:pt idx="17486">
                  <c:v>36.661472000000003</c:v>
                </c:pt>
                <c:pt idx="17487">
                  <c:v>36.666031000000011</c:v>
                </c:pt>
                <c:pt idx="17488">
                  <c:v>36.668770000000002</c:v>
                </c:pt>
                <c:pt idx="17489">
                  <c:v>36.669137999999997</c:v>
                </c:pt>
                <c:pt idx="17490">
                  <c:v>36.671840000000003</c:v>
                </c:pt>
                <c:pt idx="17491">
                  <c:v>36.67389</c:v>
                </c:pt>
                <c:pt idx="17492">
                  <c:v>36.677737999999998</c:v>
                </c:pt>
                <c:pt idx="17493">
                  <c:v>36.679376000000012</c:v>
                </c:pt>
                <c:pt idx="17494">
                  <c:v>36.679376000000012</c:v>
                </c:pt>
                <c:pt idx="17495">
                  <c:v>36.679376000000012</c:v>
                </c:pt>
                <c:pt idx="17496">
                  <c:v>36.682771000000002</c:v>
                </c:pt>
                <c:pt idx="17497">
                  <c:v>36.682771000000002</c:v>
                </c:pt>
                <c:pt idx="17498">
                  <c:v>36.683300000000003</c:v>
                </c:pt>
                <c:pt idx="17499">
                  <c:v>36.683300000000003</c:v>
                </c:pt>
                <c:pt idx="17500">
                  <c:v>36.683383999999997</c:v>
                </c:pt>
                <c:pt idx="17501">
                  <c:v>36.68347</c:v>
                </c:pt>
                <c:pt idx="17502">
                  <c:v>36.685926000000002</c:v>
                </c:pt>
                <c:pt idx="17503">
                  <c:v>36.687330000000003</c:v>
                </c:pt>
                <c:pt idx="17504">
                  <c:v>36.689309999999999</c:v>
                </c:pt>
                <c:pt idx="17505">
                  <c:v>36.690309999999997</c:v>
                </c:pt>
                <c:pt idx="17506">
                  <c:v>36.690724000000003</c:v>
                </c:pt>
                <c:pt idx="17507">
                  <c:v>36.69079</c:v>
                </c:pt>
                <c:pt idx="17508">
                  <c:v>36.691560000000003</c:v>
                </c:pt>
                <c:pt idx="17509">
                  <c:v>36.695160000000001</c:v>
                </c:pt>
                <c:pt idx="17510">
                  <c:v>36.695920000000001</c:v>
                </c:pt>
                <c:pt idx="17511">
                  <c:v>36.696004000000002</c:v>
                </c:pt>
                <c:pt idx="17512">
                  <c:v>36.696182</c:v>
                </c:pt>
                <c:pt idx="17513">
                  <c:v>36.697157000000011</c:v>
                </c:pt>
                <c:pt idx="17514">
                  <c:v>36.697374000000003</c:v>
                </c:pt>
                <c:pt idx="17515">
                  <c:v>36.698820000000012</c:v>
                </c:pt>
                <c:pt idx="17516">
                  <c:v>36.701029000000013</c:v>
                </c:pt>
                <c:pt idx="17517">
                  <c:v>36.701188000000002</c:v>
                </c:pt>
                <c:pt idx="17518">
                  <c:v>36.703009999999999</c:v>
                </c:pt>
                <c:pt idx="17519">
                  <c:v>36.704117000000011</c:v>
                </c:pt>
                <c:pt idx="17520">
                  <c:v>36.70438</c:v>
                </c:pt>
                <c:pt idx="17521">
                  <c:v>36.705814000000011</c:v>
                </c:pt>
                <c:pt idx="17522">
                  <c:v>36.710258000000003</c:v>
                </c:pt>
                <c:pt idx="17523">
                  <c:v>36.712983000000001</c:v>
                </c:pt>
                <c:pt idx="17524">
                  <c:v>36.713396000000003</c:v>
                </c:pt>
                <c:pt idx="17525">
                  <c:v>36.714000000000013</c:v>
                </c:pt>
                <c:pt idx="17526">
                  <c:v>36.715003000000003</c:v>
                </c:pt>
                <c:pt idx="17527">
                  <c:v>36.715180000000011</c:v>
                </c:pt>
                <c:pt idx="17528">
                  <c:v>36.715180000000011</c:v>
                </c:pt>
                <c:pt idx="17529">
                  <c:v>36.719569999999997</c:v>
                </c:pt>
                <c:pt idx="17530">
                  <c:v>36.719630000000002</c:v>
                </c:pt>
                <c:pt idx="17531">
                  <c:v>36.722499999999997</c:v>
                </c:pt>
                <c:pt idx="17532">
                  <c:v>36.723343</c:v>
                </c:pt>
                <c:pt idx="17533">
                  <c:v>36.723343</c:v>
                </c:pt>
                <c:pt idx="17534">
                  <c:v>36.725434</c:v>
                </c:pt>
                <c:pt idx="17535">
                  <c:v>36.725740000000002</c:v>
                </c:pt>
                <c:pt idx="17536">
                  <c:v>36.726329999999997</c:v>
                </c:pt>
                <c:pt idx="17537">
                  <c:v>36.728569999999998</c:v>
                </c:pt>
                <c:pt idx="17538">
                  <c:v>36.729213000000001</c:v>
                </c:pt>
                <c:pt idx="17539">
                  <c:v>36.731422000000002</c:v>
                </c:pt>
                <c:pt idx="17540">
                  <c:v>36.732304999999997</c:v>
                </c:pt>
                <c:pt idx="17541">
                  <c:v>36.732367000000011</c:v>
                </c:pt>
                <c:pt idx="17542">
                  <c:v>36.733033000000013</c:v>
                </c:pt>
                <c:pt idx="17543">
                  <c:v>36.73339</c:v>
                </c:pt>
                <c:pt idx="17544">
                  <c:v>36.735020000000013</c:v>
                </c:pt>
                <c:pt idx="17545">
                  <c:v>36.736075</c:v>
                </c:pt>
                <c:pt idx="17546">
                  <c:v>36.736075</c:v>
                </c:pt>
                <c:pt idx="17547">
                  <c:v>36.736075</c:v>
                </c:pt>
                <c:pt idx="17548">
                  <c:v>36.736229999999999</c:v>
                </c:pt>
                <c:pt idx="17549">
                  <c:v>36.736941000000002</c:v>
                </c:pt>
                <c:pt idx="17550">
                  <c:v>36.737080000000013</c:v>
                </c:pt>
                <c:pt idx="17551">
                  <c:v>36.738129999999998</c:v>
                </c:pt>
                <c:pt idx="17552">
                  <c:v>36.739140000000013</c:v>
                </c:pt>
                <c:pt idx="17553">
                  <c:v>36.739829999999998</c:v>
                </c:pt>
                <c:pt idx="17554">
                  <c:v>36.740219000000003</c:v>
                </c:pt>
                <c:pt idx="17555">
                  <c:v>36.740679999999998</c:v>
                </c:pt>
                <c:pt idx="17556">
                  <c:v>36.740679999999998</c:v>
                </c:pt>
                <c:pt idx="17557">
                  <c:v>36.740679999999998</c:v>
                </c:pt>
                <c:pt idx="17558">
                  <c:v>36.740769999999998</c:v>
                </c:pt>
                <c:pt idx="17559">
                  <c:v>36.743080000000013</c:v>
                </c:pt>
                <c:pt idx="17560">
                  <c:v>36.746810000000011</c:v>
                </c:pt>
                <c:pt idx="17561">
                  <c:v>36.747812000000003</c:v>
                </c:pt>
                <c:pt idx="17562">
                  <c:v>36.749417999999999</c:v>
                </c:pt>
                <c:pt idx="17563">
                  <c:v>36.749896999999997</c:v>
                </c:pt>
                <c:pt idx="17564">
                  <c:v>36.750549999999997</c:v>
                </c:pt>
                <c:pt idx="17565">
                  <c:v>36.750770000000003</c:v>
                </c:pt>
                <c:pt idx="17566">
                  <c:v>36.751680999999998</c:v>
                </c:pt>
                <c:pt idx="17567">
                  <c:v>36.753210000000003</c:v>
                </c:pt>
                <c:pt idx="17568">
                  <c:v>36.756309999999999</c:v>
                </c:pt>
                <c:pt idx="17569">
                  <c:v>36.757689999999997</c:v>
                </c:pt>
                <c:pt idx="17570">
                  <c:v>36.758179000000013</c:v>
                </c:pt>
                <c:pt idx="17571">
                  <c:v>36.758201999999997</c:v>
                </c:pt>
                <c:pt idx="17572">
                  <c:v>36.758315000000003</c:v>
                </c:pt>
                <c:pt idx="17573">
                  <c:v>36.758315000000003</c:v>
                </c:pt>
                <c:pt idx="17574">
                  <c:v>36.758315000000003</c:v>
                </c:pt>
                <c:pt idx="17575">
                  <c:v>36.758315000000003</c:v>
                </c:pt>
                <c:pt idx="17576">
                  <c:v>36.758315000000003</c:v>
                </c:pt>
                <c:pt idx="17577">
                  <c:v>36.759220000000013</c:v>
                </c:pt>
                <c:pt idx="17578">
                  <c:v>36.759811999999997</c:v>
                </c:pt>
                <c:pt idx="17579">
                  <c:v>36.760143000000006</c:v>
                </c:pt>
                <c:pt idx="17580">
                  <c:v>36.761004999999997</c:v>
                </c:pt>
                <c:pt idx="17581">
                  <c:v>36.761004999999997</c:v>
                </c:pt>
                <c:pt idx="17582">
                  <c:v>36.761004999999997</c:v>
                </c:pt>
                <c:pt idx="17583">
                  <c:v>36.762049000000012</c:v>
                </c:pt>
                <c:pt idx="17584">
                  <c:v>36.762057000000013</c:v>
                </c:pt>
                <c:pt idx="17585">
                  <c:v>36.762541000000013</c:v>
                </c:pt>
                <c:pt idx="17586">
                  <c:v>36.764104000000003</c:v>
                </c:pt>
                <c:pt idx="17587">
                  <c:v>36.764967000000013</c:v>
                </c:pt>
                <c:pt idx="17588">
                  <c:v>36.764967000000013</c:v>
                </c:pt>
                <c:pt idx="17589">
                  <c:v>36.765070000000001</c:v>
                </c:pt>
                <c:pt idx="17590">
                  <c:v>36.766351999999998</c:v>
                </c:pt>
                <c:pt idx="17591">
                  <c:v>36.766461</c:v>
                </c:pt>
                <c:pt idx="17592">
                  <c:v>36.766563000000012</c:v>
                </c:pt>
                <c:pt idx="17593">
                  <c:v>36.766940000000012</c:v>
                </c:pt>
                <c:pt idx="17594">
                  <c:v>36.768684999999998</c:v>
                </c:pt>
                <c:pt idx="17595">
                  <c:v>36.768982000000001</c:v>
                </c:pt>
                <c:pt idx="17596">
                  <c:v>36.769613</c:v>
                </c:pt>
                <c:pt idx="17597">
                  <c:v>36.769801999999999</c:v>
                </c:pt>
                <c:pt idx="17598">
                  <c:v>36.769856000000011</c:v>
                </c:pt>
                <c:pt idx="17599">
                  <c:v>36.769931</c:v>
                </c:pt>
                <c:pt idx="17600">
                  <c:v>36.771720000000002</c:v>
                </c:pt>
                <c:pt idx="17601">
                  <c:v>36.771729999999998</c:v>
                </c:pt>
                <c:pt idx="17602">
                  <c:v>36.772493000000011</c:v>
                </c:pt>
                <c:pt idx="17603">
                  <c:v>36.773828000000002</c:v>
                </c:pt>
                <c:pt idx="17604">
                  <c:v>36.774724000000013</c:v>
                </c:pt>
                <c:pt idx="17605">
                  <c:v>36.775109999999998</c:v>
                </c:pt>
                <c:pt idx="17606">
                  <c:v>36.777529000000001</c:v>
                </c:pt>
                <c:pt idx="17607">
                  <c:v>36.779321000000003</c:v>
                </c:pt>
                <c:pt idx="17608">
                  <c:v>36.779494999999997</c:v>
                </c:pt>
                <c:pt idx="17609">
                  <c:v>36.781233</c:v>
                </c:pt>
                <c:pt idx="17610">
                  <c:v>36.78192</c:v>
                </c:pt>
                <c:pt idx="17611">
                  <c:v>36.783470000000001</c:v>
                </c:pt>
                <c:pt idx="17612">
                  <c:v>36.784697999999999</c:v>
                </c:pt>
                <c:pt idx="17613">
                  <c:v>36.785629999999998</c:v>
                </c:pt>
                <c:pt idx="17614">
                  <c:v>36.785680000000013</c:v>
                </c:pt>
                <c:pt idx="17615">
                  <c:v>36.787320000000001</c:v>
                </c:pt>
                <c:pt idx="17616">
                  <c:v>36.787550000000003</c:v>
                </c:pt>
                <c:pt idx="17617">
                  <c:v>36.788149000000011</c:v>
                </c:pt>
                <c:pt idx="17618">
                  <c:v>36.788150000000002</c:v>
                </c:pt>
                <c:pt idx="17619">
                  <c:v>36.788253000000012</c:v>
                </c:pt>
                <c:pt idx="17620">
                  <c:v>36.788311999999998</c:v>
                </c:pt>
                <c:pt idx="17621">
                  <c:v>36.789529999999999</c:v>
                </c:pt>
                <c:pt idx="17622">
                  <c:v>36.791360000000012</c:v>
                </c:pt>
                <c:pt idx="17623">
                  <c:v>36.792200000000001</c:v>
                </c:pt>
                <c:pt idx="17624">
                  <c:v>36.792629000000012</c:v>
                </c:pt>
                <c:pt idx="17625">
                  <c:v>36.794040000000003</c:v>
                </c:pt>
                <c:pt idx="17626">
                  <c:v>36.795520000000003</c:v>
                </c:pt>
                <c:pt idx="17627">
                  <c:v>36.796460000000003</c:v>
                </c:pt>
                <c:pt idx="17628">
                  <c:v>36.797859000000003</c:v>
                </c:pt>
                <c:pt idx="17629">
                  <c:v>36.798380000000002</c:v>
                </c:pt>
                <c:pt idx="17630">
                  <c:v>36.798540000000003</c:v>
                </c:pt>
                <c:pt idx="17631">
                  <c:v>36.80106</c:v>
                </c:pt>
                <c:pt idx="17632">
                  <c:v>36.801909999999999</c:v>
                </c:pt>
                <c:pt idx="17633">
                  <c:v>36.802280000000003</c:v>
                </c:pt>
                <c:pt idx="17634">
                  <c:v>36.804533000000013</c:v>
                </c:pt>
                <c:pt idx="17635">
                  <c:v>36.805300000000003</c:v>
                </c:pt>
                <c:pt idx="17636">
                  <c:v>36.805686999999999</c:v>
                </c:pt>
                <c:pt idx="17637">
                  <c:v>36.806199999999997</c:v>
                </c:pt>
                <c:pt idx="17638">
                  <c:v>36.806218000000001</c:v>
                </c:pt>
                <c:pt idx="17639">
                  <c:v>36.807282999999998</c:v>
                </c:pt>
                <c:pt idx="17640">
                  <c:v>36.807353000000013</c:v>
                </c:pt>
                <c:pt idx="17641">
                  <c:v>36.807766999999998</c:v>
                </c:pt>
                <c:pt idx="17642">
                  <c:v>36.809340000000013</c:v>
                </c:pt>
                <c:pt idx="17643">
                  <c:v>36.809379</c:v>
                </c:pt>
                <c:pt idx="17644">
                  <c:v>36.809449999999998</c:v>
                </c:pt>
                <c:pt idx="17645">
                  <c:v>36.809980000000003</c:v>
                </c:pt>
                <c:pt idx="17646">
                  <c:v>36.810673000000001</c:v>
                </c:pt>
                <c:pt idx="17647">
                  <c:v>36.811121999999997</c:v>
                </c:pt>
                <c:pt idx="17648">
                  <c:v>36.811121999999997</c:v>
                </c:pt>
                <c:pt idx="17649">
                  <c:v>36.812379999999997</c:v>
                </c:pt>
                <c:pt idx="17650">
                  <c:v>36.812390000000001</c:v>
                </c:pt>
                <c:pt idx="17651">
                  <c:v>36.813042000000003</c:v>
                </c:pt>
                <c:pt idx="17652">
                  <c:v>36.813969999999998</c:v>
                </c:pt>
                <c:pt idx="17653">
                  <c:v>36.814129999999999</c:v>
                </c:pt>
                <c:pt idx="17654">
                  <c:v>36.814841999999992</c:v>
                </c:pt>
                <c:pt idx="17655">
                  <c:v>36.816160000000004</c:v>
                </c:pt>
                <c:pt idx="17656">
                  <c:v>36.817316000000012</c:v>
                </c:pt>
                <c:pt idx="17657">
                  <c:v>36.817639999999997</c:v>
                </c:pt>
                <c:pt idx="17658">
                  <c:v>36.817669999999993</c:v>
                </c:pt>
                <c:pt idx="17659">
                  <c:v>36.820029000000012</c:v>
                </c:pt>
                <c:pt idx="17660">
                  <c:v>36.82011</c:v>
                </c:pt>
                <c:pt idx="17661">
                  <c:v>36.821720000000013</c:v>
                </c:pt>
                <c:pt idx="17662">
                  <c:v>36.821720000000013</c:v>
                </c:pt>
                <c:pt idx="17663">
                  <c:v>36.821829999999999</c:v>
                </c:pt>
                <c:pt idx="17664">
                  <c:v>36.822320000000012</c:v>
                </c:pt>
                <c:pt idx="17665">
                  <c:v>36.823633000000001</c:v>
                </c:pt>
                <c:pt idx="17666">
                  <c:v>36.823838000000002</c:v>
                </c:pt>
                <c:pt idx="17667">
                  <c:v>36.823838000000002</c:v>
                </c:pt>
                <c:pt idx="17668">
                  <c:v>36.823838000000002</c:v>
                </c:pt>
                <c:pt idx="17669">
                  <c:v>36.823849000000003</c:v>
                </c:pt>
                <c:pt idx="17670">
                  <c:v>36.823970000000003</c:v>
                </c:pt>
                <c:pt idx="17671">
                  <c:v>36.82403</c:v>
                </c:pt>
                <c:pt idx="17672">
                  <c:v>36.824818</c:v>
                </c:pt>
                <c:pt idx="17673">
                  <c:v>36.826222000000001</c:v>
                </c:pt>
                <c:pt idx="17674">
                  <c:v>36.826942000000003</c:v>
                </c:pt>
                <c:pt idx="17675">
                  <c:v>36.827060000000003</c:v>
                </c:pt>
                <c:pt idx="17676">
                  <c:v>36.827734</c:v>
                </c:pt>
                <c:pt idx="17677">
                  <c:v>36.828026000000001</c:v>
                </c:pt>
                <c:pt idx="17678">
                  <c:v>36.829540000000001</c:v>
                </c:pt>
                <c:pt idx="17679">
                  <c:v>36.829709000000001</c:v>
                </c:pt>
                <c:pt idx="17680">
                  <c:v>36.829729999999998</c:v>
                </c:pt>
                <c:pt idx="17681">
                  <c:v>36.830396999999998</c:v>
                </c:pt>
                <c:pt idx="17682">
                  <c:v>36.831338000000002</c:v>
                </c:pt>
                <c:pt idx="17683">
                  <c:v>36.831541000000001</c:v>
                </c:pt>
                <c:pt idx="17684">
                  <c:v>36.832366</c:v>
                </c:pt>
                <c:pt idx="17685">
                  <c:v>36.832430000000002</c:v>
                </c:pt>
                <c:pt idx="17686">
                  <c:v>36.833281999999997</c:v>
                </c:pt>
                <c:pt idx="17687">
                  <c:v>36.835260000000012</c:v>
                </c:pt>
                <c:pt idx="17688">
                  <c:v>36.836483999999999</c:v>
                </c:pt>
                <c:pt idx="17689">
                  <c:v>36.836889999999997</c:v>
                </c:pt>
                <c:pt idx="17690">
                  <c:v>36.837773000000013</c:v>
                </c:pt>
                <c:pt idx="17691">
                  <c:v>36.838620000000013</c:v>
                </c:pt>
                <c:pt idx="17692">
                  <c:v>36.839477000000002</c:v>
                </c:pt>
                <c:pt idx="17693">
                  <c:v>36.839686999999998</c:v>
                </c:pt>
                <c:pt idx="17694">
                  <c:v>36.840060000000001</c:v>
                </c:pt>
                <c:pt idx="17695">
                  <c:v>36.840130000000002</c:v>
                </c:pt>
                <c:pt idx="17696">
                  <c:v>36.840372000000002</c:v>
                </c:pt>
                <c:pt idx="17697">
                  <c:v>36.840719</c:v>
                </c:pt>
                <c:pt idx="17698">
                  <c:v>36.841459999999998</c:v>
                </c:pt>
                <c:pt idx="17699">
                  <c:v>36.841589999999997</c:v>
                </c:pt>
                <c:pt idx="17700">
                  <c:v>36.841641999999993</c:v>
                </c:pt>
                <c:pt idx="17701">
                  <c:v>36.842246000000003</c:v>
                </c:pt>
                <c:pt idx="17702">
                  <c:v>36.842289000000001</c:v>
                </c:pt>
                <c:pt idx="17703">
                  <c:v>36.842306000000001</c:v>
                </c:pt>
                <c:pt idx="17704">
                  <c:v>36.842314000000002</c:v>
                </c:pt>
                <c:pt idx="17705">
                  <c:v>36.842598000000002</c:v>
                </c:pt>
                <c:pt idx="17706">
                  <c:v>36.842637000000003</c:v>
                </c:pt>
                <c:pt idx="17707">
                  <c:v>36.843029999999999</c:v>
                </c:pt>
                <c:pt idx="17708">
                  <c:v>36.843240000000002</c:v>
                </c:pt>
                <c:pt idx="17709">
                  <c:v>36.843252</c:v>
                </c:pt>
                <c:pt idx="17710">
                  <c:v>36.844110000000001</c:v>
                </c:pt>
                <c:pt idx="17711">
                  <c:v>36.844619999999999</c:v>
                </c:pt>
                <c:pt idx="17712">
                  <c:v>36.845221000000002</c:v>
                </c:pt>
                <c:pt idx="17713">
                  <c:v>36.845888000000002</c:v>
                </c:pt>
                <c:pt idx="17714">
                  <c:v>36.846179999999997</c:v>
                </c:pt>
                <c:pt idx="17715">
                  <c:v>36.846556999999997</c:v>
                </c:pt>
                <c:pt idx="17716">
                  <c:v>36.847909999999999</c:v>
                </c:pt>
                <c:pt idx="17717">
                  <c:v>36.848269999999999</c:v>
                </c:pt>
                <c:pt idx="17718">
                  <c:v>36.848640000000003</c:v>
                </c:pt>
                <c:pt idx="17719">
                  <c:v>36.848855</c:v>
                </c:pt>
                <c:pt idx="17720">
                  <c:v>36.848999999999997</c:v>
                </c:pt>
                <c:pt idx="17721">
                  <c:v>36.849381999999999</c:v>
                </c:pt>
                <c:pt idx="17722">
                  <c:v>36.849719999999998</c:v>
                </c:pt>
                <c:pt idx="17723">
                  <c:v>36.851092999999999</c:v>
                </c:pt>
                <c:pt idx="17724">
                  <c:v>36.851669999999991</c:v>
                </c:pt>
                <c:pt idx="17725">
                  <c:v>36.851862999999987</c:v>
                </c:pt>
                <c:pt idx="17726">
                  <c:v>36.852960000000003</c:v>
                </c:pt>
                <c:pt idx="17727">
                  <c:v>36.853180000000002</c:v>
                </c:pt>
                <c:pt idx="17728">
                  <c:v>36.853879999999997</c:v>
                </c:pt>
                <c:pt idx="17729">
                  <c:v>36.853879999999997</c:v>
                </c:pt>
                <c:pt idx="17730">
                  <c:v>36.855428000000003</c:v>
                </c:pt>
                <c:pt idx="17731">
                  <c:v>36.856709000000002</c:v>
                </c:pt>
                <c:pt idx="17732">
                  <c:v>36.856907999999997</c:v>
                </c:pt>
                <c:pt idx="17733">
                  <c:v>36.857582999999998</c:v>
                </c:pt>
                <c:pt idx="17734">
                  <c:v>36.859428999999999</c:v>
                </c:pt>
                <c:pt idx="17735">
                  <c:v>36.859428999999999</c:v>
                </c:pt>
                <c:pt idx="17736">
                  <c:v>36.859827999999993</c:v>
                </c:pt>
                <c:pt idx="17737">
                  <c:v>36.861919999999998</c:v>
                </c:pt>
                <c:pt idx="17738">
                  <c:v>36.862163000000002</c:v>
                </c:pt>
                <c:pt idx="17739">
                  <c:v>36.863169999999997</c:v>
                </c:pt>
                <c:pt idx="17740">
                  <c:v>36.863656000000013</c:v>
                </c:pt>
                <c:pt idx="17741">
                  <c:v>36.863889999999998</c:v>
                </c:pt>
                <c:pt idx="17742">
                  <c:v>36.864643000000001</c:v>
                </c:pt>
                <c:pt idx="17743">
                  <c:v>36.865430000000003</c:v>
                </c:pt>
                <c:pt idx="17744">
                  <c:v>36.866059999999997</c:v>
                </c:pt>
                <c:pt idx="17745">
                  <c:v>36.867246999999999</c:v>
                </c:pt>
                <c:pt idx="17746">
                  <c:v>36.867460000000001</c:v>
                </c:pt>
                <c:pt idx="17747">
                  <c:v>36.868679999999998</c:v>
                </c:pt>
                <c:pt idx="17748">
                  <c:v>36.869356000000003</c:v>
                </c:pt>
                <c:pt idx="17749">
                  <c:v>36.870130000000003</c:v>
                </c:pt>
                <c:pt idx="17750">
                  <c:v>36.872140000000002</c:v>
                </c:pt>
                <c:pt idx="17751">
                  <c:v>36.872503000000002</c:v>
                </c:pt>
                <c:pt idx="17752">
                  <c:v>36.872540000000001</c:v>
                </c:pt>
                <c:pt idx="17753">
                  <c:v>36.875489999999999</c:v>
                </c:pt>
                <c:pt idx="17754">
                  <c:v>36.878</c:v>
                </c:pt>
                <c:pt idx="17755">
                  <c:v>36.878169999999997</c:v>
                </c:pt>
                <c:pt idx="17756">
                  <c:v>36.878261000000002</c:v>
                </c:pt>
                <c:pt idx="17757">
                  <c:v>36.878500000000003</c:v>
                </c:pt>
                <c:pt idx="17758">
                  <c:v>36.881269999999986</c:v>
                </c:pt>
                <c:pt idx="17759">
                  <c:v>36.881436999999998</c:v>
                </c:pt>
                <c:pt idx="17760">
                  <c:v>36.882399999999997</c:v>
                </c:pt>
                <c:pt idx="17761">
                  <c:v>36.883049999999997</c:v>
                </c:pt>
                <c:pt idx="17762">
                  <c:v>36.885157999999997</c:v>
                </c:pt>
                <c:pt idx="17763">
                  <c:v>36.88664</c:v>
                </c:pt>
                <c:pt idx="17764">
                  <c:v>36.887779000000002</c:v>
                </c:pt>
                <c:pt idx="17765">
                  <c:v>36.887779000000002</c:v>
                </c:pt>
                <c:pt idx="17766">
                  <c:v>36.88841</c:v>
                </c:pt>
                <c:pt idx="17767">
                  <c:v>36.893714000000003</c:v>
                </c:pt>
                <c:pt idx="17768">
                  <c:v>36.893836</c:v>
                </c:pt>
                <c:pt idx="17769">
                  <c:v>36.895020000000002</c:v>
                </c:pt>
                <c:pt idx="17770">
                  <c:v>36.895479000000002</c:v>
                </c:pt>
                <c:pt idx="17771">
                  <c:v>36.896783000000013</c:v>
                </c:pt>
                <c:pt idx="17772">
                  <c:v>36.898569999999999</c:v>
                </c:pt>
                <c:pt idx="17773">
                  <c:v>36.90108</c:v>
                </c:pt>
                <c:pt idx="17774">
                  <c:v>36.901470000000003</c:v>
                </c:pt>
                <c:pt idx="17775">
                  <c:v>36.901470000000003</c:v>
                </c:pt>
                <c:pt idx="17776">
                  <c:v>36.902189999999997</c:v>
                </c:pt>
                <c:pt idx="17777">
                  <c:v>36.902268999999997</c:v>
                </c:pt>
                <c:pt idx="17778">
                  <c:v>36.902506000000002</c:v>
                </c:pt>
                <c:pt idx="17779">
                  <c:v>36.902804000000003</c:v>
                </c:pt>
                <c:pt idx="17780">
                  <c:v>36.90314</c:v>
                </c:pt>
                <c:pt idx="17781">
                  <c:v>36.903440000000003</c:v>
                </c:pt>
                <c:pt idx="17782">
                  <c:v>36.909616999999997</c:v>
                </c:pt>
                <c:pt idx="17783">
                  <c:v>36.911380000000001</c:v>
                </c:pt>
                <c:pt idx="17784">
                  <c:v>36.913140000000013</c:v>
                </c:pt>
                <c:pt idx="17785">
                  <c:v>36.914486999999987</c:v>
                </c:pt>
                <c:pt idx="17786">
                  <c:v>36.914569</c:v>
                </c:pt>
                <c:pt idx="17787">
                  <c:v>36.915171000000001</c:v>
                </c:pt>
                <c:pt idx="17788">
                  <c:v>36.916780000000003</c:v>
                </c:pt>
                <c:pt idx="17789">
                  <c:v>36.917603999999997</c:v>
                </c:pt>
                <c:pt idx="17790">
                  <c:v>36.917774000000001</c:v>
                </c:pt>
                <c:pt idx="17791">
                  <c:v>36.920403999999998</c:v>
                </c:pt>
                <c:pt idx="17792">
                  <c:v>36.920403999999998</c:v>
                </c:pt>
                <c:pt idx="17793">
                  <c:v>36.920403999999998</c:v>
                </c:pt>
                <c:pt idx="17794">
                  <c:v>36.920403999999998</c:v>
                </c:pt>
                <c:pt idx="17795">
                  <c:v>36.920403999999998</c:v>
                </c:pt>
                <c:pt idx="17796">
                  <c:v>36.920403999999998</c:v>
                </c:pt>
                <c:pt idx="17797">
                  <c:v>36.920403999999998</c:v>
                </c:pt>
                <c:pt idx="17798">
                  <c:v>36.920403999999998</c:v>
                </c:pt>
                <c:pt idx="17799">
                  <c:v>36.920403999999998</c:v>
                </c:pt>
                <c:pt idx="17800">
                  <c:v>36.920403999999998</c:v>
                </c:pt>
                <c:pt idx="17801">
                  <c:v>36.920403999999998</c:v>
                </c:pt>
                <c:pt idx="17802">
                  <c:v>36.920403999999998</c:v>
                </c:pt>
                <c:pt idx="17803">
                  <c:v>36.923617999999998</c:v>
                </c:pt>
                <c:pt idx="17804">
                  <c:v>36.92362</c:v>
                </c:pt>
                <c:pt idx="17805">
                  <c:v>36.925393</c:v>
                </c:pt>
                <c:pt idx="17806">
                  <c:v>36.926645000000001</c:v>
                </c:pt>
                <c:pt idx="17807">
                  <c:v>36.926820000000014</c:v>
                </c:pt>
                <c:pt idx="17808">
                  <c:v>36.929617999999998</c:v>
                </c:pt>
                <c:pt idx="17809">
                  <c:v>36.929870000000001</c:v>
                </c:pt>
                <c:pt idx="17810">
                  <c:v>36.931710000000002</c:v>
                </c:pt>
                <c:pt idx="17811">
                  <c:v>36.933419000000001</c:v>
                </c:pt>
                <c:pt idx="17812">
                  <c:v>36.934227999999997</c:v>
                </c:pt>
                <c:pt idx="17813">
                  <c:v>36.938670000000002</c:v>
                </c:pt>
                <c:pt idx="17814">
                  <c:v>36.938670000000002</c:v>
                </c:pt>
                <c:pt idx="17815">
                  <c:v>36.938923000000003</c:v>
                </c:pt>
                <c:pt idx="17816">
                  <c:v>36.942988</c:v>
                </c:pt>
                <c:pt idx="17817">
                  <c:v>36.945756000000003</c:v>
                </c:pt>
                <c:pt idx="17818">
                  <c:v>36.949613000000006</c:v>
                </c:pt>
                <c:pt idx="17819">
                  <c:v>36.950043000000001</c:v>
                </c:pt>
                <c:pt idx="17820">
                  <c:v>36.950264999999987</c:v>
                </c:pt>
                <c:pt idx="17821">
                  <c:v>36.950499999999998</c:v>
                </c:pt>
                <c:pt idx="17822">
                  <c:v>36.951743999999998</c:v>
                </c:pt>
                <c:pt idx="17823">
                  <c:v>36.951908000000003</c:v>
                </c:pt>
                <c:pt idx="17824">
                  <c:v>36.952779</c:v>
                </c:pt>
                <c:pt idx="17825">
                  <c:v>36.952779</c:v>
                </c:pt>
                <c:pt idx="17826">
                  <c:v>36.952779</c:v>
                </c:pt>
                <c:pt idx="17827">
                  <c:v>36.953420000000001</c:v>
                </c:pt>
                <c:pt idx="17828">
                  <c:v>36.957419999999999</c:v>
                </c:pt>
                <c:pt idx="17829">
                  <c:v>36.957489999999993</c:v>
                </c:pt>
                <c:pt idx="17830">
                  <c:v>36.960009999999997</c:v>
                </c:pt>
                <c:pt idx="17831">
                  <c:v>36.960990000000002</c:v>
                </c:pt>
                <c:pt idx="17832">
                  <c:v>36.962203000000002</c:v>
                </c:pt>
                <c:pt idx="17833">
                  <c:v>36.963000000000001</c:v>
                </c:pt>
                <c:pt idx="17834">
                  <c:v>36.964190000000002</c:v>
                </c:pt>
                <c:pt idx="17835">
                  <c:v>36.964855</c:v>
                </c:pt>
                <c:pt idx="17836">
                  <c:v>36.965171000000012</c:v>
                </c:pt>
                <c:pt idx="17837">
                  <c:v>36.965628000000002</c:v>
                </c:pt>
                <c:pt idx="17838">
                  <c:v>36.966900000000003</c:v>
                </c:pt>
                <c:pt idx="17839">
                  <c:v>36.967377999999997</c:v>
                </c:pt>
                <c:pt idx="17840">
                  <c:v>36.969057000000006</c:v>
                </c:pt>
                <c:pt idx="17841">
                  <c:v>36.972009999999997</c:v>
                </c:pt>
                <c:pt idx="17842">
                  <c:v>36.973824</c:v>
                </c:pt>
                <c:pt idx="17843">
                  <c:v>36.974522999999998</c:v>
                </c:pt>
                <c:pt idx="17844">
                  <c:v>36.975909999999999</c:v>
                </c:pt>
                <c:pt idx="17845">
                  <c:v>36.976540999999997</c:v>
                </c:pt>
                <c:pt idx="17846">
                  <c:v>36.978120000000011</c:v>
                </c:pt>
                <c:pt idx="17847">
                  <c:v>36.982398000000003</c:v>
                </c:pt>
                <c:pt idx="17848">
                  <c:v>36.983555000000003</c:v>
                </c:pt>
                <c:pt idx="17849">
                  <c:v>36.98368</c:v>
                </c:pt>
                <c:pt idx="17850">
                  <c:v>36.985340000000001</c:v>
                </c:pt>
                <c:pt idx="17851">
                  <c:v>36.985780000000013</c:v>
                </c:pt>
                <c:pt idx="17852">
                  <c:v>36.985960000000013</c:v>
                </c:pt>
                <c:pt idx="17853">
                  <c:v>36.9876</c:v>
                </c:pt>
                <c:pt idx="17854">
                  <c:v>36.988819999999997</c:v>
                </c:pt>
                <c:pt idx="17855">
                  <c:v>36.992440000000002</c:v>
                </c:pt>
                <c:pt idx="17856">
                  <c:v>36.993273000000002</c:v>
                </c:pt>
                <c:pt idx="17857">
                  <c:v>36.994210000000002</c:v>
                </c:pt>
                <c:pt idx="17858">
                  <c:v>36.994507000000013</c:v>
                </c:pt>
                <c:pt idx="17859">
                  <c:v>36.995634000000003</c:v>
                </c:pt>
                <c:pt idx="17860">
                  <c:v>36.996520000000011</c:v>
                </c:pt>
                <c:pt idx="17861">
                  <c:v>36.997529999999998</c:v>
                </c:pt>
                <c:pt idx="17862">
                  <c:v>36.998737000000013</c:v>
                </c:pt>
                <c:pt idx="17863">
                  <c:v>36.998737000000013</c:v>
                </c:pt>
                <c:pt idx="17864">
                  <c:v>36.998737000000013</c:v>
                </c:pt>
                <c:pt idx="17865">
                  <c:v>36.999766000000001</c:v>
                </c:pt>
                <c:pt idx="17866">
                  <c:v>37.002337000000011</c:v>
                </c:pt>
                <c:pt idx="17867">
                  <c:v>37.004040000000003</c:v>
                </c:pt>
                <c:pt idx="17868">
                  <c:v>37.006869999999999</c:v>
                </c:pt>
                <c:pt idx="17869">
                  <c:v>37.00788</c:v>
                </c:pt>
                <c:pt idx="17870">
                  <c:v>37.008840000000014</c:v>
                </c:pt>
                <c:pt idx="17871">
                  <c:v>37.016173000000002</c:v>
                </c:pt>
                <c:pt idx="17872">
                  <c:v>37.017510000000001</c:v>
                </c:pt>
                <c:pt idx="17873">
                  <c:v>37.017899999999997</c:v>
                </c:pt>
                <c:pt idx="17874">
                  <c:v>37.017910000000001</c:v>
                </c:pt>
                <c:pt idx="17875">
                  <c:v>37.018270000000001</c:v>
                </c:pt>
                <c:pt idx="17876">
                  <c:v>37.018760999999998</c:v>
                </c:pt>
                <c:pt idx="17877">
                  <c:v>37.020813000000011</c:v>
                </c:pt>
                <c:pt idx="17878">
                  <c:v>37.02129</c:v>
                </c:pt>
                <c:pt idx="17879">
                  <c:v>37.023007999999997</c:v>
                </c:pt>
                <c:pt idx="17880">
                  <c:v>37.023229999999998</c:v>
                </c:pt>
                <c:pt idx="17881">
                  <c:v>37.023308</c:v>
                </c:pt>
                <c:pt idx="17882">
                  <c:v>37.023480000000013</c:v>
                </c:pt>
                <c:pt idx="17883">
                  <c:v>37.024614999999997</c:v>
                </c:pt>
                <c:pt idx="17884">
                  <c:v>37.027099999999997</c:v>
                </c:pt>
                <c:pt idx="17885">
                  <c:v>37.033095000000003</c:v>
                </c:pt>
                <c:pt idx="17886">
                  <c:v>37.034740000000014</c:v>
                </c:pt>
                <c:pt idx="17887">
                  <c:v>37.036788000000001</c:v>
                </c:pt>
                <c:pt idx="17888">
                  <c:v>37.037742000000001</c:v>
                </c:pt>
                <c:pt idx="17889">
                  <c:v>37.03819</c:v>
                </c:pt>
                <c:pt idx="17890">
                  <c:v>37.038243000000001</c:v>
                </c:pt>
                <c:pt idx="17891">
                  <c:v>37.039187000000013</c:v>
                </c:pt>
                <c:pt idx="17892">
                  <c:v>37.039287999999999</c:v>
                </c:pt>
                <c:pt idx="17893">
                  <c:v>37.040550000000003</c:v>
                </c:pt>
                <c:pt idx="17894">
                  <c:v>37.040930000000003</c:v>
                </c:pt>
                <c:pt idx="17895">
                  <c:v>37.043194999999997</c:v>
                </c:pt>
                <c:pt idx="17896">
                  <c:v>37.044432</c:v>
                </c:pt>
                <c:pt idx="17897">
                  <c:v>37.044432</c:v>
                </c:pt>
                <c:pt idx="17898">
                  <c:v>37.044851999999999</c:v>
                </c:pt>
                <c:pt idx="17899">
                  <c:v>37.047684999999987</c:v>
                </c:pt>
                <c:pt idx="17900">
                  <c:v>37.047792000000001</c:v>
                </c:pt>
                <c:pt idx="17901">
                  <c:v>37.048884000000001</c:v>
                </c:pt>
                <c:pt idx="17902">
                  <c:v>37.049312</c:v>
                </c:pt>
                <c:pt idx="17903">
                  <c:v>37.05059</c:v>
                </c:pt>
                <c:pt idx="17904">
                  <c:v>37.051574000000002</c:v>
                </c:pt>
                <c:pt idx="17905">
                  <c:v>37.053046000000002</c:v>
                </c:pt>
                <c:pt idx="17906">
                  <c:v>37.053686999999996</c:v>
                </c:pt>
                <c:pt idx="17907">
                  <c:v>37.053686999999996</c:v>
                </c:pt>
                <c:pt idx="17908">
                  <c:v>37.05424</c:v>
                </c:pt>
                <c:pt idx="17909">
                  <c:v>37.054326000000003</c:v>
                </c:pt>
                <c:pt idx="17910">
                  <c:v>37.055400000000013</c:v>
                </c:pt>
                <c:pt idx="17911">
                  <c:v>37.055431000000013</c:v>
                </c:pt>
                <c:pt idx="17912">
                  <c:v>37.056361000000003</c:v>
                </c:pt>
                <c:pt idx="17913">
                  <c:v>37.056541000000003</c:v>
                </c:pt>
                <c:pt idx="17914">
                  <c:v>37.056541000000003</c:v>
                </c:pt>
                <c:pt idx="17915">
                  <c:v>37.056541000000003</c:v>
                </c:pt>
                <c:pt idx="17916">
                  <c:v>37.056573999999998</c:v>
                </c:pt>
                <c:pt idx="17917">
                  <c:v>37.057360000000003</c:v>
                </c:pt>
                <c:pt idx="17918">
                  <c:v>37.057482999999998</c:v>
                </c:pt>
                <c:pt idx="17919">
                  <c:v>37.057780000000001</c:v>
                </c:pt>
                <c:pt idx="17920">
                  <c:v>37.058729999999997</c:v>
                </c:pt>
                <c:pt idx="17921">
                  <c:v>37.060983999999998</c:v>
                </c:pt>
                <c:pt idx="17922">
                  <c:v>37.061242</c:v>
                </c:pt>
                <c:pt idx="17923">
                  <c:v>37.061329999999998</c:v>
                </c:pt>
                <c:pt idx="17924">
                  <c:v>37.061839999999997</c:v>
                </c:pt>
                <c:pt idx="17925">
                  <c:v>37.061839999999997</c:v>
                </c:pt>
                <c:pt idx="17926">
                  <c:v>37.062215000000002</c:v>
                </c:pt>
                <c:pt idx="17927">
                  <c:v>37.063384999999997</c:v>
                </c:pt>
                <c:pt idx="17928">
                  <c:v>37.063384999999997</c:v>
                </c:pt>
                <c:pt idx="17929">
                  <c:v>37.063384999999997</c:v>
                </c:pt>
                <c:pt idx="17930">
                  <c:v>37.063384999999997</c:v>
                </c:pt>
                <c:pt idx="17931">
                  <c:v>37.063882</c:v>
                </c:pt>
                <c:pt idx="17932">
                  <c:v>37.064534000000002</c:v>
                </c:pt>
                <c:pt idx="17933">
                  <c:v>37.070050000000002</c:v>
                </c:pt>
                <c:pt idx="17934">
                  <c:v>37.070689999999999</c:v>
                </c:pt>
                <c:pt idx="17935">
                  <c:v>37.071860000000001</c:v>
                </c:pt>
                <c:pt idx="17936">
                  <c:v>37.071987999999997</c:v>
                </c:pt>
                <c:pt idx="17937">
                  <c:v>37.073240000000013</c:v>
                </c:pt>
                <c:pt idx="17938">
                  <c:v>37.075254000000001</c:v>
                </c:pt>
                <c:pt idx="17939">
                  <c:v>37.075977999999999</c:v>
                </c:pt>
                <c:pt idx="17940">
                  <c:v>37.075977999999999</c:v>
                </c:pt>
                <c:pt idx="17941">
                  <c:v>37.075977999999999</c:v>
                </c:pt>
                <c:pt idx="17942">
                  <c:v>37.075977999999999</c:v>
                </c:pt>
                <c:pt idx="17943">
                  <c:v>37.078131999999997</c:v>
                </c:pt>
                <c:pt idx="17944">
                  <c:v>37.080190000000002</c:v>
                </c:pt>
                <c:pt idx="17945">
                  <c:v>37.081409999999998</c:v>
                </c:pt>
                <c:pt idx="17946">
                  <c:v>37.085121999999998</c:v>
                </c:pt>
                <c:pt idx="17947">
                  <c:v>37.085131000000011</c:v>
                </c:pt>
                <c:pt idx="17948">
                  <c:v>37.085443000000012</c:v>
                </c:pt>
                <c:pt idx="17949">
                  <c:v>37.085501999999998</c:v>
                </c:pt>
                <c:pt idx="17950">
                  <c:v>37.085825</c:v>
                </c:pt>
                <c:pt idx="17951">
                  <c:v>37.085916000000012</c:v>
                </c:pt>
                <c:pt idx="17952">
                  <c:v>37.086210000000001</c:v>
                </c:pt>
                <c:pt idx="17953">
                  <c:v>37.088006</c:v>
                </c:pt>
                <c:pt idx="17954">
                  <c:v>37.088006</c:v>
                </c:pt>
                <c:pt idx="17955">
                  <c:v>37.089032000000003</c:v>
                </c:pt>
                <c:pt idx="17956">
                  <c:v>37.089950000000002</c:v>
                </c:pt>
                <c:pt idx="17957">
                  <c:v>37.090758000000001</c:v>
                </c:pt>
                <c:pt idx="17958">
                  <c:v>37.091838000000003</c:v>
                </c:pt>
                <c:pt idx="17959">
                  <c:v>37.091889999999999</c:v>
                </c:pt>
                <c:pt idx="17960">
                  <c:v>37.093130000000002</c:v>
                </c:pt>
                <c:pt idx="17961">
                  <c:v>37.094151000000011</c:v>
                </c:pt>
                <c:pt idx="17962">
                  <c:v>37.096476000000003</c:v>
                </c:pt>
                <c:pt idx="17963">
                  <c:v>37.099931000000012</c:v>
                </c:pt>
                <c:pt idx="17964">
                  <c:v>37.099931000000012</c:v>
                </c:pt>
                <c:pt idx="17965">
                  <c:v>37.100209999999997</c:v>
                </c:pt>
                <c:pt idx="17966">
                  <c:v>37.102111000000001</c:v>
                </c:pt>
                <c:pt idx="17967">
                  <c:v>37.104669999999999</c:v>
                </c:pt>
                <c:pt idx="17968">
                  <c:v>37.104759000000001</c:v>
                </c:pt>
                <c:pt idx="17969">
                  <c:v>37.105930000000001</c:v>
                </c:pt>
                <c:pt idx="17970">
                  <c:v>37.106324000000001</c:v>
                </c:pt>
                <c:pt idx="17971">
                  <c:v>37.106781000000012</c:v>
                </c:pt>
                <c:pt idx="17972">
                  <c:v>37.107725000000002</c:v>
                </c:pt>
                <c:pt idx="17973">
                  <c:v>37.108311</c:v>
                </c:pt>
                <c:pt idx="17974">
                  <c:v>37.108311</c:v>
                </c:pt>
                <c:pt idx="17975">
                  <c:v>37.110058000000002</c:v>
                </c:pt>
                <c:pt idx="17976">
                  <c:v>37.110444000000001</c:v>
                </c:pt>
                <c:pt idx="17977">
                  <c:v>37.110484</c:v>
                </c:pt>
                <c:pt idx="17978">
                  <c:v>37.110520000000001</c:v>
                </c:pt>
                <c:pt idx="17979">
                  <c:v>37.110669999999999</c:v>
                </c:pt>
                <c:pt idx="17980">
                  <c:v>37.110804000000002</c:v>
                </c:pt>
                <c:pt idx="17981">
                  <c:v>37.111540000000012</c:v>
                </c:pt>
                <c:pt idx="17982">
                  <c:v>37.114981999999998</c:v>
                </c:pt>
                <c:pt idx="17983">
                  <c:v>37.115640000000013</c:v>
                </c:pt>
                <c:pt idx="17984">
                  <c:v>37.117080999999999</c:v>
                </c:pt>
                <c:pt idx="17985">
                  <c:v>37.118080999999997</c:v>
                </c:pt>
                <c:pt idx="17986">
                  <c:v>37.118850000000002</c:v>
                </c:pt>
                <c:pt idx="17987">
                  <c:v>37.119729999999997</c:v>
                </c:pt>
                <c:pt idx="17988">
                  <c:v>37.121870000000001</c:v>
                </c:pt>
                <c:pt idx="17989">
                  <c:v>37.122389000000013</c:v>
                </c:pt>
                <c:pt idx="17990">
                  <c:v>37.123640000000002</c:v>
                </c:pt>
                <c:pt idx="17991">
                  <c:v>37.123703000000013</c:v>
                </c:pt>
                <c:pt idx="17992">
                  <c:v>37.125789000000012</c:v>
                </c:pt>
                <c:pt idx="17993">
                  <c:v>37.126530000000002</c:v>
                </c:pt>
                <c:pt idx="17994">
                  <c:v>37.127006000000002</c:v>
                </c:pt>
                <c:pt idx="17995">
                  <c:v>37.127349000000002</c:v>
                </c:pt>
                <c:pt idx="17996">
                  <c:v>37.128247000000002</c:v>
                </c:pt>
                <c:pt idx="17997">
                  <c:v>37.128573000000003</c:v>
                </c:pt>
                <c:pt idx="17998">
                  <c:v>37.129809999999999</c:v>
                </c:pt>
                <c:pt idx="17999">
                  <c:v>37.130209999999998</c:v>
                </c:pt>
                <c:pt idx="18000">
                  <c:v>37.131709999999998</c:v>
                </c:pt>
                <c:pt idx="18001">
                  <c:v>37.131969000000012</c:v>
                </c:pt>
                <c:pt idx="18002">
                  <c:v>37.13232</c:v>
                </c:pt>
                <c:pt idx="18003">
                  <c:v>37.133400000000002</c:v>
                </c:pt>
                <c:pt idx="18004">
                  <c:v>37.134819999999998</c:v>
                </c:pt>
                <c:pt idx="18005">
                  <c:v>37.1355</c:v>
                </c:pt>
                <c:pt idx="18006">
                  <c:v>37.138829999999999</c:v>
                </c:pt>
                <c:pt idx="18007">
                  <c:v>37.140060000000013</c:v>
                </c:pt>
                <c:pt idx="18008">
                  <c:v>37.142156</c:v>
                </c:pt>
                <c:pt idx="18009">
                  <c:v>37.143440000000012</c:v>
                </c:pt>
                <c:pt idx="18010">
                  <c:v>37.14414</c:v>
                </c:pt>
                <c:pt idx="18011">
                  <c:v>37.148573000000013</c:v>
                </c:pt>
                <c:pt idx="18012">
                  <c:v>37.148573000000013</c:v>
                </c:pt>
                <c:pt idx="18013">
                  <c:v>37.148573000000013</c:v>
                </c:pt>
                <c:pt idx="18014">
                  <c:v>37.148573000000013</c:v>
                </c:pt>
                <c:pt idx="18015">
                  <c:v>37.148573000000013</c:v>
                </c:pt>
                <c:pt idx="18016">
                  <c:v>37.148573000000013</c:v>
                </c:pt>
                <c:pt idx="18017">
                  <c:v>37.148573000000013</c:v>
                </c:pt>
                <c:pt idx="18018">
                  <c:v>37.148573000000013</c:v>
                </c:pt>
                <c:pt idx="18019">
                  <c:v>37.148573000000013</c:v>
                </c:pt>
                <c:pt idx="18020">
                  <c:v>37.148573000000013</c:v>
                </c:pt>
                <c:pt idx="18021">
                  <c:v>37.148573000000013</c:v>
                </c:pt>
                <c:pt idx="18022">
                  <c:v>37.148573000000013</c:v>
                </c:pt>
                <c:pt idx="18023">
                  <c:v>37.148573000000013</c:v>
                </c:pt>
                <c:pt idx="18024">
                  <c:v>37.148573000000013</c:v>
                </c:pt>
                <c:pt idx="18025">
                  <c:v>37.148573000000013</c:v>
                </c:pt>
                <c:pt idx="18026">
                  <c:v>37.148620000000001</c:v>
                </c:pt>
                <c:pt idx="18027">
                  <c:v>37.148707999999999</c:v>
                </c:pt>
                <c:pt idx="18028">
                  <c:v>37.151871999999997</c:v>
                </c:pt>
                <c:pt idx="18029">
                  <c:v>37.151978999999997</c:v>
                </c:pt>
                <c:pt idx="18030">
                  <c:v>37.153153000000003</c:v>
                </c:pt>
                <c:pt idx="18031">
                  <c:v>37.157859999999999</c:v>
                </c:pt>
                <c:pt idx="18032">
                  <c:v>37.158470000000001</c:v>
                </c:pt>
                <c:pt idx="18033">
                  <c:v>37.158872000000002</c:v>
                </c:pt>
                <c:pt idx="18034">
                  <c:v>37.160049999999998</c:v>
                </c:pt>
                <c:pt idx="18035">
                  <c:v>37.160609999999998</c:v>
                </c:pt>
                <c:pt idx="18036">
                  <c:v>37.161479999999997</c:v>
                </c:pt>
                <c:pt idx="18037">
                  <c:v>37.162089999999999</c:v>
                </c:pt>
                <c:pt idx="18038">
                  <c:v>37.162617000000012</c:v>
                </c:pt>
                <c:pt idx="18039">
                  <c:v>37.165280000000003</c:v>
                </c:pt>
                <c:pt idx="18040">
                  <c:v>37.165396000000001</c:v>
                </c:pt>
                <c:pt idx="18041">
                  <c:v>37.169277999999998</c:v>
                </c:pt>
                <c:pt idx="18042">
                  <c:v>37.169392000000002</c:v>
                </c:pt>
                <c:pt idx="18043">
                  <c:v>37.170195</c:v>
                </c:pt>
                <c:pt idx="18044">
                  <c:v>37.173896999999997</c:v>
                </c:pt>
                <c:pt idx="18045">
                  <c:v>37.173896999999997</c:v>
                </c:pt>
                <c:pt idx="18046">
                  <c:v>37.174883999999999</c:v>
                </c:pt>
                <c:pt idx="18047">
                  <c:v>37.174883999999999</c:v>
                </c:pt>
                <c:pt idx="18048">
                  <c:v>37.178720000000013</c:v>
                </c:pt>
                <c:pt idx="18049">
                  <c:v>37.180584000000003</c:v>
                </c:pt>
                <c:pt idx="18050">
                  <c:v>37.182360000000003</c:v>
                </c:pt>
                <c:pt idx="18051">
                  <c:v>37.182360000000003</c:v>
                </c:pt>
                <c:pt idx="18052">
                  <c:v>37.183027000000003</c:v>
                </c:pt>
                <c:pt idx="18053">
                  <c:v>37.183853999999997</c:v>
                </c:pt>
                <c:pt idx="18054">
                  <c:v>37.184624999999997</c:v>
                </c:pt>
                <c:pt idx="18055">
                  <c:v>37.185249000000013</c:v>
                </c:pt>
                <c:pt idx="18056">
                  <c:v>37.189040000000013</c:v>
                </c:pt>
                <c:pt idx="18057">
                  <c:v>37.189369999999997</c:v>
                </c:pt>
                <c:pt idx="18058">
                  <c:v>37.189536000000011</c:v>
                </c:pt>
                <c:pt idx="18059">
                  <c:v>37.189536000000011</c:v>
                </c:pt>
                <c:pt idx="18060">
                  <c:v>37.189536000000011</c:v>
                </c:pt>
                <c:pt idx="18061">
                  <c:v>37.189580000000007</c:v>
                </c:pt>
                <c:pt idx="18062">
                  <c:v>37.190890000000003</c:v>
                </c:pt>
                <c:pt idx="18063">
                  <c:v>37.192900000000002</c:v>
                </c:pt>
                <c:pt idx="18064">
                  <c:v>37.194806</c:v>
                </c:pt>
                <c:pt idx="18065">
                  <c:v>37.194806</c:v>
                </c:pt>
                <c:pt idx="18066">
                  <c:v>37.194806</c:v>
                </c:pt>
                <c:pt idx="18067">
                  <c:v>37.195076</c:v>
                </c:pt>
                <c:pt idx="18068">
                  <c:v>37.197237000000001</c:v>
                </c:pt>
                <c:pt idx="18069">
                  <c:v>37.197237000000001</c:v>
                </c:pt>
                <c:pt idx="18070">
                  <c:v>37.197237000000001</c:v>
                </c:pt>
                <c:pt idx="18071">
                  <c:v>37.197237000000001</c:v>
                </c:pt>
                <c:pt idx="18072">
                  <c:v>37.200690000000002</c:v>
                </c:pt>
                <c:pt idx="18073">
                  <c:v>37.200864000000003</c:v>
                </c:pt>
                <c:pt idx="18074">
                  <c:v>37.205015000000003</c:v>
                </c:pt>
                <c:pt idx="18075">
                  <c:v>37.205540000000013</c:v>
                </c:pt>
                <c:pt idx="18076">
                  <c:v>37.207013000000003</c:v>
                </c:pt>
                <c:pt idx="18077">
                  <c:v>37.207410000000003</c:v>
                </c:pt>
                <c:pt idx="18078">
                  <c:v>37.208950000000002</c:v>
                </c:pt>
                <c:pt idx="18079">
                  <c:v>37.208970000000001</c:v>
                </c:pt>
                <c:pt idx="18080">
                  <c:v>37.208970000000001</c:v>
                </c:pt>
                <c:pt idx="18081">
                  <c:v>37.208970000000001</c:v>
                </c:pt>
                <c:pt idx="18082">
                  <c:v>37.208970000000001</c:v>
                </c:pt>
                <c:pt idx="18083">
                  <c:v>37.208970000000001</c:v>
                </c:pt>
                <c:pt idx="18084">
                  <c:v>37.208970000000001</c:v>
                </c:pt>
                <c:pt idx="18085">
                  <c:v>37.208970000000001</c:v>
                </c:pt>
                <c:pt idx="18086">
                  <c:v>37.208970000000001</c:v>
                </c:pt>
                <c:pt idx="18087">
                  <c:v>37.210151000000003</c:v>
                </c:pt>
                <c:pt idx="18088">
                  <c:v>37.210763999999998</c:v>
                </c:pt>
                <c:pt idx="18089">
                  <c:v>37.215578000000001</c:v>
                </c:pt>
                <c:pt idx="18090">
                  <c:v>37.216119000000013</c:v>
                </c:pt>
                <c:pt idx="18091">
                  <c:v>37.216140000000003</c:v>
                </c:pt>
                <c:pt idx="18092">
                  <c:v>37.216589999999997</c:v>
                </c:pt>
                <c:pt idx="18093">
                  <c:v>37.218560000000011</c:v>
                </c:pt>
                <c:pt idx="18094">
                  <c:v>37.220777000000012</c:v>
                </c:pt>
                <c:pt idx="18095">
                  <c:v>37.220777000000012</c:v>
                </c:pt>
                <c:pt idx="18096">
                  <c:v>37.220777000000012</c:v>
                </c:pt>
                <c:pt idx="18097">
                  <c:v>37.220777000000012</c:v>
                </c:pt>
                <c:pt idx="18098">
                  <c:v>37.220777000000012</c:v>
                </c:pt>
                <c:pt idx="18099">
                  <c:v>37.220777000000012</c:v>
                </c:pt>
                <c:pt idx="18100">
                  <c:v>37.220777000000012</c:v>
                </c:pt>
                <c:pt idx="18101">
                  <c:v>37.220777000000012</c:v>
                </c:pt>
                <c:pt idx="18102">
                  <c:v>37.220777000000012</c:v>
                </c:pt>
                <c:pt idx="18103">
                  <c:v>37.220777000000012</c:v>
                </c:pt>
                <c:pt idx="18104">
                  <c:v>37.220777000000012</c:v>
                </c:pt>
                <c:pt idx="18105">
                  <c:v>37.220777000000012</c:v>
                </c:pt>
                <c:pt idx="18106">
                  <c:v>37.220777000000012</c:v>
                </c:pt>
                <c:pt idx="18107">
                  <c:v>37.220777000000012</c:v>
                </c:pt>
                <c:pt idx="18108">
                  <c:v>37.220777000000012</c:v>
                </c:pt>
                <c:pt idx="18109">
                  <c:v>37.220777000000012</c:v>
                </c:pt>
                <c:pt idx="18110">
                  <c:v>37.220777000000012</c:v>
                </c:pt>
                <c:pt idx="18111">
                  <c:v>37.220777000000012</c:v>
                </c:pt>
                <c:pt idx="18112">
                  <c:v>37.220777000000012</c:v>
                </c:pt>
                <c:pt idx="18113">
                  <c:v>37.221860999999997</c:v>
                </c:pt>
                <c:pt idx="18114">
                  <c:v>37.222999000000002</c:v>
                </c:pt>
                <c:pt idx="18115">
                  <c:v>37.22336</c:v>
                </c:pt>
                <c:pt idx="18116">
                  <c:v>37.223409000000011</c:v>
                </c:pt>
                <c:pt idx="18117">
                  <c:v>37.223676000000012</c:v>
                </c:pt>
                <c:pt idx="18118">
                  <c:v>37.225940000000001</c:v>
                </c:pt>
                <c:pt idx="18119">
                  <c:v>37.226500000000001</c:v>
                </c:pt>
                <c:pt idx="18120">
                  <c:v>37.22681</c:v>
                </c:pt>
                <c:pt idx="18121">
                  <c:v>37.227146000000012</c:v>
                </c:pt>
                <c:pt idx="18122">
                  <c:v>37.230690000000003</c:v>
                </c:pt>
                <c:pt idx="18123">
                  <c:v>37.233251000000003</c:v>
                </c:pt>
                <c:pt idx="18124">
                  <c:v>37.233626000000001</c:v>
                </c:pt>
                <c:pt idx="18125">
                  <c:v>37.233979000000012</c:v>
                </c:pt>
                <c:pt idx="18126">
                  <c:v>37.234907</c:v>
                </c:pt>
                <c:pt idx="18127">
                  <c:v>37.235960000000013</c:v>
                </c:pt>
                <c:pt idx="18128">
                  <c:v>37.236663</c:v>
                </c:pt>
                <c:pt idx="18129">
                  <c:v>37.237461000000003</c:v>
                </c:pt>
                <c:pt idx="18130">
                  <c:v>37.238216000000001</c:v>
                </c:pt>
                <c:pt idx="18131">
                  <c:v>37.239170000000001</c:v>
                </c:pt>
                <c:pt idx="18132">
                  <c:v>37.240229000000006</c:v>
                </c:pt>
                <c:pt idx="18133">
                  <c:v>37.241281999999998</c:v>
                </c:pt>
                <c:pt idx="18134">
                  <c:v>37.241329999999998</c:v>
                </c:pt>
                <c:pt idx="18135">
                  <c:v>37.241777999999996</c:v>
                </c:pt>
                <c:pt idx="18136">
                  <c:v>37.2423</c:v>
                </c:pt>
                <c:pt idx="18137">
                  <c:v>37.243049999999997</c:v>
                </c:pt>
                <c:pt idx="18138">
                  <c:v>37.243780000000001</c:v>
                </c:pt>
                <c:pt idx="18139">
                  <c:v>37.244064999999999</c:v>
                </c:pt>
                <c:pt idx="18140">
                  <c:v>37.245219000000013</c:v>
                </c:pt>
                <c:pt idx="18141">
                  <c:v>37.246944999999997</c:v>
                </c:pt>
                <c:pt idx="18142">
                  <c:v>37.248150000000003</c:v>
                </c:pt>
                <c:pt idx="18143">
                  <c:v>37.248589000000003</c:v>
                </c:pt>
                <c:pt idx="18144">
                  <c:v>37.249220000000001</c:v>
                </c:pt>
                <c:pt idx="18145">
                  <c:v>37.249924</c:v>
                </c:pt>
                <c:pt idx="18146">
                  <c:v>37.2502</c:v>
                </c:pt>
                <c:pt idx="18147">
                  <c:v>37.250639</c:v>
                </c:pt>
                <c:pt idx="18148">
                  <c:v>37.250689000000001</c:v>
                </c:pt>
                <c:pt idx="18149">
                  <c:v>37.252589999999998</c:v>
                </c:pt>
                <c:pt idx="18150">
                  <c:v>37.252879999999998</c:v>
                </c:pt>
                <c:pt idx="18151">
                  <c:v>37.253039000000001</c:v>
                </c:pt>
                <c:pt idx="18152">
                  <c:v>37.253270000000001</c:v>
                </c:pt>
                <c:pt idx="18153">
                  <c:v>37.253278000000002</c:v>
                </c:pt>
                <c:pt idx="18154">
                  <c:v>37.253749999999997</c:v>
                </c:pt>
                <c:pt idx="18155">
                  <c:v>37.254441</c:v>
                </c:pt>
                <c:pt idx="18156">
                  <c:v>37.2545</c:v>
                </c:pt>
                <c:pt idx="18157">
                  <c:v>37.255099999999999</c:v>
                </c:pt>
                <c:pt idx="18158">
                  <c:v>37.255733000000014</c:v>
                </c:pt>
                <c:pt idx="18159">
                  <c:v>37.257022999999997</c:v>
                </c:pt>
                <c:pt idx="18160">
                  <c:v>37.258195000000001</c:v>
                </c:pt>
                <c:pt idx="18161">
                  <c:v>37.258195000000001</c:v>
                </c:pt>
                <c:pt idx="18162">
                  <c:v>37.258195000000001</c:v>
                </c:pt>
                <c:pt idx="18163">
                  <c:v>37.258195000000001</c:v>
                </c:pt>
                <c:pt idx="18164">
                  <c:v>37.258195000000001</c:v>
                </c:pt>
                <c:pt idx="18165">
                  <c:v>37.258195000000001</c:v>
                </c:pt>
                <c:pt idx="18166">
                  <c:v>37.258195000000001</c:v>
                </c:pt>
                <c:pt idx="18167">
                  <c:v>37.258195000000001</c:v>
                </c:pt>
                <c:pt idx="18168">
                  <c:v>37.258195000000001</c:v>
                </c:pt>
                <c:pt idx="18169">
                  <c:v>37.261936000000013</c:v>
                </c:pt>
                <c:pt idx="18170">
                  <c:v>37.261989999999997</c:v>
                </c:pt>
                <c:pt idx="18171">
                  <c:v>37.26661</c:v>
                </c:pt>
                <c:pt idx="18172">
                  <c:v>37.266697000000001</c:v>
                </c:pt>
                <c:pt idx="18173">
                  <c:v>37.268419000000002</c:v>
                </c:pt>
                <c:pt idx="18174">
                  <c:v>37.269543000000013</c:v>
                </c:pt>
                <c:pt idx="18175">
                  <c:v>37.269649999999999</c:v>
                </c:pt>
                <c:pt idx="18176">
                  <c:v>37.26979</c:v>
                </c:pt>
                <c:pt idx="18177">
                  <c:v>37.26981</c:v>
                </c:pt>
                <c:pt idx="18178">
                  <c:v>37.270710000000001</c:v>
                </c:pt>
                <c:pt idx="18179">
                  <c:v>37.271549999999998</c:v>
                </c:pt>
                <c:pt idx="18180">
                  <c:v>37.271613000000002</c:v>
                </c:pt>
                <c:pt idx="18181">
                  <c:v>37.27178</c:v>
                </c:pt>
                <c:pt idx="18182">
                  <c:v>37.271999999999998</c:v>
                </c:pt>
                <c:pt idx="18183">
                  <c:v>37.272309</c:v>
                </c:pt>
                <c:pt idx="18184">
                  <c:v>37.272550000000003</c:v>
                </c:pt>
                <c:pt idx="18185">
                  <c:v>37.272614000000011</c:v>
                </c:pt>
                <c:pt idx="18186">
                  <c:v>37.272869999999998</c:v>
                </c:pt>
                <c:pt idx="18187">
                  <c:v>37.272883</c:v>
                </c:pt>
                <c:pt idx="18188">
                  <c:v>37.2729</c:v>
                </c:pt>
                <c:pt idx="18189">
                  <c:v>37.273049999999998</c:v>
                </c:pt>
                <c:pt idx="18190">
                  <c:v>37.273731000000012</c:v>
                </c:pt>
                <c:pt idx="18191">
                  <c:v>37.273731000000012</c:v>
                </c:pt>
                <c:pt idx="18192">
                  <c:v>37.273893000000001</c:v>
                </c:pt>
                <c:pt idx="18193">
                  <c:v>37.273899999999998</c:v>
                </c:pt>
                <c:pt idx="18194">
                  <c:v>37.275117999999999</c:v>
                </c:pt>
                <c:pt idx="18195">
                  <c:v>37.275664999999996</c:v>
                </c:pt>
                <c:pt idx="18196">
                  <c:v>37.275730000000003</c:v>
                </c:pt>
                <c:pt idx="18197">
                  <c:v>37.275780000000012</c:v>
                </c:pt>
                <c:pt idx="18198">
                  <c:v>37.275906000000013</c:v>
                </c:pt>
                <c:pt idx="18199">
                  <c:v>37.275929000000012</c:v>
                </c:pt>
                <c:pt idx="18200">
                  <c:v>37.276020000000003</c:v>
                </c:pt>
                <c:pt idx="18201">
                  <c:v>37.276449999999997</c:v>
                </c:pt>
                <c:pt idx="18202">
                  <c:v>37.276947999999997</c:v>
                </c:pt>
                <c:pt idx="18203">
                  <c:v>37.277120000000011</c:v>
                </c:pt>
                <c:pt idx="18204">
                  <c:v>37.277340000000002</c:v>
                </c:pt>
                <c:pt idx="18205">
                  <c:v>37.278100000000002</c:v>
                </c:pt>
                <c:pt idx="18206">
                  <c:v>37.278163000000013</c:v>
                </c:pt>
                <c:pt idx="18207">
                  <c:v>37.278194000000013</c:v>
                </c:pt>
                <c:pt idx="18208">
                  <c:v>37.27872</c:v>
                </c:pt>
                <c:pt idx="18209">
                  <c:v>37.278780000000012</c:v>
                </c:pt>
                <c:pt idx="18210">
                  <c:v>37.279320000000013</c:v>
                </c:pt>
                <c:pt idx="18211">
                  <c:v>37.279482000000002</c:v>
                </c:pt>
                <c:pt idx="18212">
                  <c:v>37.280160000000002</c:v>
                </c:pt>
                <c:pt idx="18213">
                  <c:v>37.280360000000002</c:v>
                </c:pt>
                <c:pt idx="18214">
                  <c:v>37.281689999999998</c:v>
                </c:pt>
                <c:pt idx="18215">
                  <c:v>37.281879000000004</c:v>
                </c:pt>
                <c:pt idx="18216">
                  <c:v>37.282929000000003</c:v>
                </c:pt>
                <c:pt idx="18217">
                  <c:v>37.283149999999999</c:v>
                </c:pt>
                <c:pt idx="18218">
                  <c:v>37.284660000000002</c:v>
                </c:pt>
                <c:pt idx="18219">
                  <c:v>37.285741999999999</c:v>
                </c:pt>
                <c:pt idx="18220">
                  <c:v>37.286151000000011</c:v>
                </c:pt>
                <c:pt idx="18221">
                  <c:v>37.286151000000011</c:v>
                </c:pt>
                <c:pt idx="18222">
                  <c:v>37.286151000000011</c:v>
                </c:pt>
                <c:pt idx="18223">
                  <c:v>37.286151000000011</c:v>
                </c:pt>
                <c:pt idx="18224">
                  <c:v>37.286151000000011</c:v>
                </c:pt>
                <c:pt idx="18225">
                  <c:v>37.286151000000011</c:v>
                </c:pt>
                <c:pt idx="18226">
                  <c:v>37.286151000000011</c:v>
                </c:pt>
                <c:pt idx="18227">
                  <c:v>37.286151000000011</c:v>
                </c:pt>
                <c:pt idx="18228">
                  <c:v>37.286151000000011</c:v>
                </c:pt>
                <c:pt idx="18229">
                  <c:v>37.286151000000011</c:v>
                </c:pt>
                <c:pt idx="18230">
                  <c:v>37.289768000000002</c:v>
                </c:pt>
                <c:pt idx="18231">
                  <c:v>37.290349999999997</c:v>
                </c:pt>
                <c:pt idx="18232">
                  <c:v>37.291710000000002</c:v>
                </c:pt>
                <c:pt idx="18233">
                  <c:v>37.292996000000002</c:v>
                </c:pt>
                <c:pt idx="18234">
                  <c:v>37.298009999999998</c:v>
                </c:pt>
                <c:pt idx="18235">
                  <c:v>37.300618</c:v>
                </c:pt>
                <c:pt idx="18236">
                  <c:v>37.300736000000001</c:v>
                </c:pt>
                <c:pt idx="18237">
                  <c:v>37.302545000000002</c:v>
                </c:pt>
                <c:pt idx="18238">
                  <c:v>37.302816</c:v>
                </c:pt>
                <c:pt idx="18239">
                  <c:v>37.303143000000013</c:v>
                </c:pt>
                <c:pt idx="18240">
                  <c:v>37.304558999999998</c:v>
                </c:pt>
                <c:pt idx="18241">
                  <c:v>37.306449999999998</c:v>
                </c:pt>
                <c:pt idx="18242">
                  <c:v>37.306559999999998</c:v>
                </c:pt>
                <c:pt idx="18243">
                  <c:v>37.307043</c:v>
                </c:pt>
                <c:pt idx="18244">
                  <c:v>37.307549999999999</c:v>
                </c:pt>
                <c:pt idx="18245">
                  <c:v>37.307630000000003</c:v>
                </c:pt>
                <c:pt idx="18246">
                  <c:v>37.308756000000002</c:v>
                </c:pt>
                <c:pt idx="18247">
                  <c:v>37.308819999999997</c:v>
                </c:pt>
                <c:pt idx="18248">
                  <c:v>37.310049999999997</c:v>
                </c:pt>
                <c:pt idx="18249">
                  <c:v>37.310592999999997</c:v>
                </c:pt>
                <c:pt idx="18250">
                  <c:v>37.311069999999987</c:v>
                </c:pt>
                <c:pt idx="18251">
                  <c:v>37.311729999999997</c:v>
                </c:pt>
                <c:pt idx="18252">
                  <c:v>37.311950000000003</c:v>
                </c:pt>
                <c:pt idx="18253">
                  <c:v>37.312407</c:v>
                </c:pt>
                <c:pt idx="18254">
                  <c:v>37.313200000000002</c:v>
                </c:pt>
                <c:pt idx="18255">
                  <c:v>37.313349000000002</c:v>
                </c:pt>
                <c:pt idx="18256">
                  <c:v>37.313409</c:v>
                </c:pt>
                <c:pt idx="18257">
                  <c:v>37.313442999999999</c:v>
                </c:pt>
                <c:pt idx="18258">
                  <c:v>37.313856000000001</c:v>
                </c:pt>
                <c:pt idx="18259">
                  <c:v>37.314239999999998</c:v>
                </c:pt>
                <c:pt idx="18260">
                  <c:v>37.314410000000002</c:v>
                </c:pt>
                <c:pt idx="18261">
                  <c:v>37.315015000000002</c:v>
                </c:pt>
                <c:pt idx="18262">
                  <c:v>37.315221999999999</c:v>
                </c:pt>
                <c:pt idx="18263">
                  <c:v>37.315221999999999</c:v>
                </c:pt>
                <c:pt idx="18264">
                  <c:v>37.315221999999999</c:v>
                </c:pt>
                <c:pt idx="18265">
                  <c:v>37.315221999999999</c:v>
                </c:pt>
                <c:pt idx="18266">
                  <c:v>37.315221999999999</c:v>
                </c:pt>
                <c:pt idx="18267">
                  <c:v>37.318249999999999</c:v>
                </c:pt>
                <c:pt idx="18268">
                  <c:v>37.318529000000012</c:v>
                </c:pt>
                <c:pt idx="18269">
                  <c:v>37.318571000000013</c:v>
                </c:pt>
                <c:pt idx="18270">
                  <c:v>37.318574000000012</c:v>
                </c:pt>
                <c:pt idx="18271">
                  <c:v>37.31861</c:v>
                </c:pt>
                <c:pt idx="18272">
                  <c:v>37.319220000000001</c:v>
                </c:pt>
                <c:pt idx="18273">
                  <c:v>37.319499999999998</c:v>
                </c:pt>
                <c:pt idx="18274">
                  <c:v>37.319628999999999</c:v>
                </c:pt>
                <c:pt idx="18275">
                  <c:v>37.319637</c:v>
                </c:pt>
                <c:pt idx="18276">
                  <c:v>37.319666999999988</c:v>
                </c:pt>
                <c:pt idx="18277">
                  <c:v>37.321620000000003</c:v>
                </c:pt>
                <c:pt idx="18278">
                  <c:v>37.321761000000002</c:v>
                </c:pt>
                <c:pt idx="18279">
                  <c:v>37.321961999999999</c:v>
                </c:pt>
                <c:pt idx="18280">
                  <c:v>37.322367999999997</c:v>
                </c:pt>
                <c:pt idx="18281">
                  <c:v>37.322720000000011</c:v>
                </c:pt>
                <c:pt idx="18282">
                  <c:v>37.323220000000013</c:v>
                </c:pt>
                <c:pt idx="18283">
                  <c:v>37.324210000000001</c:v>
                </c:pt>
                <c:pt idx="18284">
                  <c:v>37.324492999999997</c:v>
                </c:pt>
                <c:pt idx="18285">
                  <c:v>37.326687</c:v>
                </c:pt>
                <c:pt idx="18286">
                  <c:v>37.326689999999999</c:v>
                </c:pt>
                <c:pt idx="18287">
                  <c:v>37.326872000000002</c:v>
                </c:pt>
                <c:pt idx="18288">
                  <c:v>37.327039999999997</c:v>
                </c:pt>
                <c:pt idx="18289">
                  <c:v>37.32732</c:v>
                </c:pt>
                <c:pt idx="18290">
                  <c:v>37.330550000000002</c:v>
                </c:pt>
                <c:pt idx="18291">
                  <c:v>37.330624999999998</c:v>
                </c:pt>
                <c:pt idx="18292">
                  <c:v>37.330776999999998</c:v>
                </c:pt>
                <c:pt idx="18293">
                  <c:v>37.332084999999999</c:v>
                </c:pt>
                <c:pt idx="18294">
                  <c:v>37.332998000000003</c:v>
                </c:pt>
                <c:pt idx="18295">
                  <c:v>37.333002999999998</c:v>
                </c:pt>
                <c:pt idx="18296">
                  <c:v>37.333551</c:v>
                </c:pt>
                <c:pt idx="18297">
                  <c:v>37.333669999999998</c:v>
                </c:pt>
                <c:pt idx="18298">
                  <c:v>37.333934000000013</c:v>
                </c:pt>
                <c:pt idx="18299">
                  <c:v>37.334159999999997</c:v>
                </c:pt>
                <c:pt idx="18300">
                  <c:v>37.334910000000001</c:v>
                </c:pt>
                <c:pt idx="18301">
                  <c:v>37.335140000000003</c:v>
                </c:pt>
                <c:pt idx="18302">
                  <c:v>37.335956000000003</c:v>
                </c:pt>
                <c:pt idx="18303">
                  <c:v>37.336180000000013</c:v>
                </c:pt>
                <c:pt idx="18304">
                  <c:v>37.336500000000001</c:v>
                </c:pt>
                <c:pt idx="18305">
                  <c:v>37.336709999999997</c:v>
                </c:pt>
                <c:pt idx="18306">
                  <c:v>37.336951000000013</c:v>
                </c:pt>
                <c:pt idx="18307">
                  <c:v>37.337024999999997</c:v>
                </c:pt>
                <c:pt idx="18308">
                  <c:v>37.337154000000012</c:v>
                </c:pt>
                <c:pt idx="18309">
                  <c:v>37.337310000000002</c:v>
                </c:pt>
                <c:pt idx="18310">
                  <c:v>37.338590000000003</c:v>
                </c:pt>
                <c:pt idx="18311">
                  <c:v>37.338690999999997</c:v>
                </c:pt>
                <c:pt idx="18312">
                  <c:v>37.338699000000013</c:v>
                </c:pt>
                <c:pt idx="18313">
                  <c:v>37.339269999999999</c:v>
                </c:pt>
                <c:pt idx="18314">
                  <c:v>37.339289999999998</c:v>
                </c:pt>
                <c:pt idx="18315">
                  <c:v>37.339478</c:v>
                </c:pt>
                <c:pt idx="18316">
                  <c:v>37.339899000000003</c:v>
                </c:pt>
                <c:pt idx="18317">
                  <c:v>37.341843999999988</c:v>
                </c:pt>
                <c:pt idx="18318">
                  <c:v>37.342509</c:v>
                </c:pt>
                <c:pt idx="18319">
                  <c:v>37.342883999999998</c:v>
                </c:pt>
                <c:pt idx="18320">
                  <c:v>37.344493999999997</c:v>
                </c:pt>
                <c:pt idx="18321">
                  <c:v>37.346027999999997</c:v>
                </c:pt>
                <c:pt idx="18322">
                  <c:v>37.346735000000002</c:v>
                </c:pt>
                <c:pt idx="18323">
                  <c:v>37.347110000000001</c:v>
                </c:pt>
                <c:pt idx="18324">
                  <c:v>37.348039999999997</c:v>
                </c:pt>
                <c:pt idx="18325">
                  <c:v>37.348700000000001</c:v>
                </c:pt>
                <c:pt idx="18326">
                  <c:v>37.348726999999997</c:v>
                </c:pt>
                <c:pt idx="18327">
                  <c:v>37.348985999999996</c:v>
                </c:pt>
                <c:pt idx="18328">
                  <c:v>37.349055</c:v>
                </c:pt>
                <c:pt idx="18329">
                  <c:v>37.349423000000002</c:v>
                </c:pt>
                <c:pt idx="18330">
                  <c:v>37.349558000000002</c:v>
                </c:pt>
                <c:pt idx="18331">
                  <c:v>37.349618</c:v>
                </c:pt>
                <c:pt idx="18332">
                  <c:v>37.349679999999999</c:v>
                </c:pt>
                <c:pt idx="18333">
                  <c:v>37.350994999999998</c:v>
                </c:pt>
                <c:pt idx="18334">
                  <c:v>37.351170000000003</c:v>
                </c:pt>
                <c:pt idx="18335">
                  <c:v>37.351249999999993</c:v>
                </c:pt>
                <c:pt idx="18336">
                  <c:v>37.351249999999993</c:v>
                </c:pt>
                <c:pt idx="18337">
                  <c:v>37.35154</c:v>
                </c:pt>
                <c:pt idx="18338">
                  <c:v>37.352213999999996</c:v>
                </c:pt>
                <c:pt idx="18339">
                  <c:v>37.352330000000002</c:v>
                </c:pt>
                <c:pt idx="18340">
                  <c:v>37.352640000000001</c:v>
                </c:pt>
                <c:pt idx="18341">
                  <c:v>37.35277</c:v>
                </c:pt>
                <c:pt idx="18342">
                  <c:v>37.353428999999998</c:v>
                </c:pt>
                <c:pt idx="18343">
                  <c:v>37.353479999999998</c:v>
                </c:pt>
                <c:pt idx="18344">
                  <c:v>37.354117000000002</c:v>
                </c:pt>
                <c:pt idx="18345">
                  <c:v>37.354419999999998</c:v>
                </c:pt>
                <c:pt idx="18346">
                  <c:v>37.354662999999988</c:v>
                </c:pt>
                <c:pt idx="18347">
                  <c:v>37.356560000000002</c:v>
                </c:pt>
                <c:pt idx="18348">
                  <c:v>37.357959000000001</c:v>
                </c:pt>
                <c:pt idx="18349">
                  <c:v>37.358148999999997</c:v>
                </c:pt>
                <c:pt idx="18350">
                  <c:v>37.358989999999999</c:v>
                </c:pt>
                <c:pt idx="18351">
                  <c:v>37.359289999999987</c:v>
                </c:pt>
                <c:pt idx="18352">
                  <c:v>37.359659999999998</c:v>
                </c:pt>
                <c:pt idx="18353">
                  <c:v>37.359760000000001</c:v>
                </c:pt>
                <c:pt idx="18354">
                  <c:v>37.360210000000002</c:v>
                </c:pt>
                <c:pt idx="18355">
                  <c:v>37.360483000000002</c:v>
                </c:pt>
                <c:pt idx="18356">
                  <c:v>37.360495</c:v>
                </c:pt>
                <c:pt idx="18357">
                  <c:v>37.360647999999998</c:v>
                </c:pt>
                <c:pt idx="18358">
                  <c:v>37.360883999999999</c:v>
                </c:pt>
                <c:pt idx="18359">
                  <c:v>37.361109999999996</c:v>
                </c:pt>
                <c:pt idx="18360">
                  <c:v>37.361220000000003</c:v>
                </c:pt>
                <c:pt idx="18361">
                  <c:v>37.361669999999997</c:v>
                </c:pt>
                <c:pt idx="18362">
                  <c:v>37.361775000000002</c:v>
                </c:pt>
                <c:pt idx="18363">
                  <c:v>37.36253</c:v>
                </c:pt>
                <c:pt idx="18364">
                  <c:v>37.362580000000001</c:v>
                </c:pt>
                <c:pt idx="18365">
                  <c:v>37.363419999999998</c:v>
                </c:pt>
                <c:pt idx="18366">
                  <c:v>37.363570000000003</c:v>
                </c:pt>
                <c:pt idx="18367">
                  <c:v>37.364142000000001</c:v>
                </c:pt>
                <c:pt idx="18368">
                  <c:v>37.364286</c:v>
                </c:pt>
                <c:pt idx="18369">
                  <c:v>37.364667999999988</c:v>
                </c:pt>
                <c:pt idx="18370">
                  <c:v>37.365012</c:v>
                </c:pt>
                <c:pt idx="18371">
                  <c:v>37.365012</c:v>
                </c:pt>
                <c:pt idx="18372">
                  <c:v>37.36542</c:v>
                </c:pt>
                <c:pt idx="18373">
                  <c:v>37.366059999999997</c:v>
                </c:pt>
                <c:pt idx="18374">
                  <c:v>37.366070000000001</c:v>
                </c:pt>
                <c:pt idx="18375">
                  <c:v>37.366256999999997</c:v>
                </c:pt>
                <c:pt idx="18376">
                  <c:v>37.366312000000001</c:v>
                </c:pt>
                <c:pt idx="18377">
                  <c:v>37.366513000000012</c:v>
                </c:pt>
                <c:pt idx="18378">
                  <c:v>37.367800000000003</c:v>
                </c:pt>
                <c:pt idx="18379">
                  <c:v>37.368200000000002</c:v>
                </c:pt>
                <c:pt idx="18380">
                  <c:v>37.368980000000001</c:v>
                </c:pt>
                <c:pt idx="18381">
                  <c:v>37.370463999999998</c:v>
                </c:pt>
                <c:pt idx="18382">
                  <c:v>37.370564999999999</c:v>
                </c:pt>
                <c:pt idx="18383">
                  <c:v>37.370699999999999</c:v>
                </c:pt>
                <c:pt idx="18384">
                  <c:v>37.370869999999996</c:v>
                </c:pt>
                <c:pt idx="18385">
                  <c:v>37.371436000000003</c:v>
                </c:pt>
                <c:pt idx="18386">
                  <c:v>37.371485999999997</c:v>
                </c:pt>
                <c:pt idx="18387">
                  <c:v>37.371689999999987</c:v>
                </c:pt>
                <c:pt idx="18388">
                  <c:v>37.372300000000003</c:v>
                </c:pt>
                <c:pt idx="18389">
                  <c:v>37.372314000000003</c:v>
                </c:pt>
                <c:pt idx="18390">
                  <c:v>37.372467</c:v>
                </c:pt>
                <c:pt idx="18391">
                  <c:v>37.373280000000001</c:v>
                </c:pt>
                <c:pt idx="18392">
                  <c:v>37.373570000000001</c:v>
                </c:pt>
                <c:pt idx="18393">
                  <c:v>37.373869999999997</c:v>
                </c:pt>
                <c:pt idx="18394">
                  <c:v>37.374279999999999</c:v>
                </c:pt>
                <c:pt idx="18395">
                  <c:v>37.374824999999987</c:v>
                </c:pt>
                <c:pt idx="18396">
                  <c:v>37.374940000000002</c:v>
                </c:pt>
                <c:pt idx="18397">
                  <c:v>37.374966000000001</c:v>
                </c:pt>
                <c:pt idx="18398">
                  <c:v>37.375043000000012</c:v>
                </c:pt>
                <c:pt idx="18399">
                  <c:v>37.375749999999996</c:v>
                </c:pt>
                <c:pt idx="18400">
                  <c:v>37.375786000000012</c:v>
                </c:pt>
                <c:pt idx="18401">
                  <c:v>37.375810000000001</c:v>
                </c:pt>
                <c:pt idx="18402">
                  <c:v>37.375830000000001</c:v>
                </c:pt>
                <c:pt idx="18403">
                  <c:v>37.37623</c:v>
                </c:pt>
                <c:pt idx="18404">
                  <c:v>37.376373000000001</c:v>
                </c:pt>
                <c:pt idx="18405">
                  <c:v>37.376398000000002</c:v>
                </c:pt>
                <c:pt idx="18406">
                  <c:v>37.376829999999998</c:v>
                </c:pt>
                <c:pt idx="18407">
                  <c:v>37.37717</c:v>
                </c:pt>
                <c:pt idx="18408">
                  <c:v>37.377560000000003</c:v>
                </c:pt>
                <c:pt idx="18409">
                  <c:v>37.378100000000003</c:v>
                </c:pt>
                <c:pt idx="18410">
                  <c:v>37.378600000000013</c:v>
                </c:pt>
                <c:pt idx="18411">
                  <c:v>37.378720000000001</c:v>
                </c:pt>
                <c:pt idx="18412">
                  <c:v>37.378869999999999</c:v>
                </c:pt>
                <c:pt idx="18413">
                  <c:v>37.379061999999998</c:v>
                </c:pt>
                <c:pt idx="18414">
                  <c:v>37.379862000000003</c:v>
                </c:pt>
                <c:pt idx="18415">
                  <c:v>37.380666999999988</c:v>
                </c:pt>
                <c:pt idx="18416">
                  <c:v>37.380929999999999</c:v>
                </c:pt>
                <c:pt idx="18417">
                  <c:v>37.381160000000001</c:v>
                </c:pt>
                <c:pt idx="18418">
                  <c:v>37.3812</c:v>
                </c:pt>
                <c:pt idx="18419">
                  <c:v>37.381387999999987</c:v>
                </c:pt>
                <c:pt idx="18420">
                  <c:v>37.381890999999989</c:v>
                </c:pt>
                <c:pt idx="18421">
                  <c:v>37.382126</c:v>
                </c:pt>
                <c:pt idx="18422">
                  <c:v>37.382595000000002</c:v>
                </c:pt>
                <c:pt idx="18423">
                  <c:v>37.382838999999997</c:v>
                </c:pt>
                <c:pt idx="18424">
                  <c:v>37.383436000000003</c:v>
                </c:pt>
                <c:pt idx="18425">
                  <c:v>37.383760000000002</c:v>
                </c:pt>
                <c:pt idx="18426">
                  <c:v>37.383880999999988</c:v>
                </c:pt>
                <c:pt idx="18427">
                  <c:v>37.383880999999988</c:v>
                </c:pt>
                <c:pt idx="18428">
                  <c:v>37.384010000000004</c:v>
                </c:pt>
                <c:pt idx="18429">
                  <c:v>37.384039999999999</c:v>
                </c:pt>
                <c:pt idx="18430">
                  <c:v>37.384137000000003</c:v>
                </c:pt>
                <c:pt idx="18431">
                  <c:v>37.384348000000003</c:v>
                </c:pt>
                <c:pt idx="18432">
                  <c:v>37.384860999999987</c:v>
                </c:pt>
                <c:pt idx="18433">
                  <c:v>37.385560000000012</c:v>
                </c:pt>
                <c:pt idx="18434">
                  <c:v>37.385640000000002</c:v>
                </c:pt>
                <c:pt idx="18435">
                  <c:v>37.38597</c:v>
                </c:pt>
                <c:pt idx="18436">
                  <c:v>37.386659999999999</c:v>
                </c:pt>
                <c:pt idx="18437">
                  <c:v>37.387703000000002</c:v>
                </c:pt>
                <c:pt idx="18438">
                  <c:v>37.387709999999998</c:v>
                </c:pt>
                <c:pt idx="18439">
                  <c:v>37.388041000000001</c:v>
                </c:pt>
                <c:pt idx="18440">
                  <c:v>37.38861</c:v>
                </c:pt>
                <c:pt idx="18441">
                  <c:v>37.388617000000004</c:v>
                </c:pt>
                <c:pt idx="18442">
                  <c:v>37.388699000000003</c:v>
                </c:pt>
                <c:pt idx="18443">
                  <c:v>37.388801999999998</c:v>
                </c:pt>
                <c:pt idx="18444">
                  <c:v>37.389899999999997</c:v>
                </c:pt>
                <c:pt idx="18445">
                  <c:v>37.390450000000001</c:v>
                </c:pt>
                <c:pt idx="18446">
                  <c:v>37.390459999999997</c:v>
                </c:pt>
                <c:pt idx="18447">
                  <c:v>37.390470000000001</c:v>
                </c:pt>
                <c:pt idx="18448">
                  <c:v>37.390540000000001</c:v>
                </c:pt>
                <c:pt idx="18449">
                  <c:v>37.390753000000011</c:v>
                </c:pt>
                <c:pt idx="18450">
                  <c:v>37.390813000000001</c:v>
                </c:pt>
                <c:pt idx="18451">
                  <c:v>37.390980000000013</c:v>
                </c:pt>
                <c:pt idx="18452">
                  <c:v>37.391016</c:v>
                </c:pt>
                <c:pt idx="18453">
                  <c:v>37.391530000000003</c:v>
                </c:pt>
                <c:pt idx="18454">
                  <c:v>37.391845000000004</c:v>
                </c:pt>
                <c:pt idx="18455">
                  <c:v>37.391945</c:v>
                </c:pt>
                <c:pt idx="18456">
                  <c:v>37.392890000000001</c:v>
                </c:pt>
                <c:pt idx="18457">
                  <c:v>37.393197000000001</c:v>
                </c:pt>
                <c:pt idx="18458">
                  <c:v>37.39329</c:v>
                </c:pt>
                <c:pt idx="18459">
                  <c:v>37.393529999999998</c:v>
                </c:pt>
                <c:pt idx="18460">
                  <c:v>37.39387</c:v>
                </c:pt>
                <c:pt idx="18461">
                  <c:v>37.394433000000006</c:v>
                </c:pt>
                <c:pt idx="18462">
                  <c:v>37.394950000000001</c:v>
                </c:pt>
                <c:pt idx="18463">
                  <c:v>37.395130000000002</c:v>
                </c:pt>
                <c:pt idx="18464">
                  <c:v>37.395172000000002</c:v>
                </c:pt>
                <c:pt idx="18465">
                  <c:v>37.395240000000001</c:v>
                </c:pt>
                <c:pt idx="18466">
                  <c:v>37.395989999999998</c:v>
                </c:pt>
                <c:pt idx="18467">
                  <c:v>37.397120000000001</c:v>
                </c:pt>
                <c:pt idx="18468">
                  <c:v>37.397399999999998</c:v>
                </c:pt>
                <c:pt idx="18469">
                  <c:v>37.397419999999997</c:v>
                </c:pt>
                <c:pt idx="18470">
                  <c:v>37.397522000000002</c:v>
                </c:pt>
                <c:pt idx="18471">
                  <c:v>37.398156</c:v>
                </c:pt>
                <c:pt idx="18472">
                  <c:v>37.398260000000001</c:v>
                </c:pt>
                <c:pt idx="18473">
                  <c:v>37.398629999999997</c:v>
                </c:pt>
                <c:pt idx="18474">
                  <c:v>37.398964000000007</c:v>
                </c:pt>
                <c:pt idx="18475">
                  <c:v>37.399000000000001</c:v>
                </c:pt>
                <c:pt idx="18476">
                  <c:v>37.399251</c:v>
                </c:pt>
                <c:pt idx="18477">
                  <c:v>37.399329000000002</c:v>
                </c:pt>
                <c:pt idx="18478">
                  <c:v>37.399630000000002</c:v>
                </c:pt>
                <c:pt idx="18479">
                  <c:v>37.40005</c:v>
                </c:pt>
                <c:pt idx="18480">
                  <c:v>37.400180000000013</c:v>
                </c:pt>
                <c:pt idx="18481">
                  <c:v>37.400449999999999</c:v>
                </c:pt>
                <c:pt idx="18482">
                  <c:v>37.400739000000002</c:v>
                </c:pt>
                <c:pt idx="18483">
                  <c:v>37.40175</c:v>
                </c:pt>
                <c:pt idx="18484">
                  <c:v>37.402144</c:v>
                </c:pt>
                <c:pt idx="18485">
                  <c:v>37.402521</c:v>
                </c:pt>
                <c:pt idx="18486">
                  <c:v>37.402551000000003</c:v>
                </c:pt>
                <c:pt idx="18487">
                  <c:v>37.402839999999998</c:v>
                </c:pt>
                <c:pt idx="18488">
                  <c:v>37.402839999999998</c:v>
                </c:pt>
                <c:pt idx="18489">
                  <c:v>37.403447</c:v>
                </c:pt>
                <c:pt idx="18490">
                  <c:v>37.403514000000001</c:v>
                </c:pt>
                <c:pt idx="18491">
                  <c:v>37.403982999999997</c:v>
                </c:pt>
                <c:pt idx="18492">
                  <c:v>37.403990999999998</c:v>
                </c:pt>
                <c:pt idx="18493">
                  <c:v>37.405534000000003</c:v>
                </c:pt>
                <c:pt idx="18494">
                  <c:v>37.405653000000001</c:v>
                </c:pt>
                <c:pt idx="18495">
                  <c:v>37.406618000000002</c:v>
                </c:pt>
                <c:pt idx="18496">
                  <c:v>37.406999999999996</c:v>
                </c:pt>
                <c:pt idx="18497">
                  <c:v>37.408279999999998</c:v>
                </c:pt>
                <c:pt idx="18498">
                  <c:v>37.408717000000003</c:v>
                </c:pt>
                <c:pt idx="18499">
                  <c:v>37.409200000000013</c:v>
                </c:pt>
                <c:pt idx="18500">
                  <c:v>37.409343</c:v>
                </c:pt>
                <c:pt idx="18501">
                  <c:v>37.409480000000002</c:v>
                </c:pt>
                <c:pt idx="18502">
                  <c:v>37.410663999999997</c:v>
                </c:pt>
                <c:pt idx="18503">
                  <c:v>37.410829999999997</c:v>
                </c:pt>
                <c:pt idx="18504">
                  <c:v>37.411296999999998</c:v>
                </c:pt>
                <c:pt idx="18505">
                  <c:v>37.411515000000001</c:v>
                </c:pt>
                <c:pt idx="18506">
                  <c:v>37.411529999999999</c:v>
                </c:pt>
                <c:pt idx="18507">
                  <c:v>37.411679999999997</c:v>
                </c:pt>
                <c:pt idx="18508">
                  <c:v>37.412460000000003</c:v>
                </c:pt>
                <c:pt idx="18509">
                  <c:v>37.412505000000003</c:v>
                </c:pt>
                <c:pt idx="18510">
                  <c:v>37.412509999999997</c:v>
                </c:pt>
                <c:pt idx="18511">
                  <c:v>37.412709999999997</c:v>
                </c:pt>
                <c:pt idx="18512">
                  <c:v>37.413559999999997</c:v>
                </c:pt>
                <c:pt idx="18513">
                  <c:v>37.413730000000001</c:v>
                </c:pt>
                <c:pt idx="18514">
                  <c:v>37.413907999999999</c:v>
                </c:pt>
                <c:pt idx="18515">
                  <c:v>37.414299999999997</c:v>
                </c:pt>
                <c:pt idx="18516">
                  <c:v>37.414369999999998</c:v>
                </c:pt>
                <c:pt idx="18517">
                  <c:v>37.414662999999997</c:v>
                </c:pt>
                <c:pt idx="18518">
                  <c:v>37.414662999999997</c:v>
                </c:pt>
                <c:pt idx="18519">
                  <c:v>37.414662999999997</c:v>
                </c:pt>
                <c:pt idx="18520">
                  <c:v>37.414662999999997</c:v>
                </c:pt>
                <c:pt idx="18521">
                  <c:v>37.414662999999997</c:v>
                </c:pt>
                <c:pt idx="18522">
                  <c:v>37.414662999999997</c:v>
                </c:pt>
                <c:pt idx="18523">
                  <c:v>37.414662999999997</c:v>
                </c:pt>
                <c:pt idx="18524">
                  <c:v>37.414662999999997</c:v>
                </c:pt>
                <c:pt idx="18525">
                  <c:v>37.414662999999997</c:v>
                </c:pt>
                <c:pt idx="18526">
                  <c:v>37.414662999999997</c:v>
                </c:pt>
                <c:pt idx="18527">
                  <c:v>37.414662999999997</c:v>
                </c:pt>
                <c:pt idx="18528">
                  <c:v>37.414662999999997</c:v>
                </c:pt>
                <c:pt idx="18529">
                  <c:v>37.414662999999997</c:v>
                </c:pt>
                <c:pt idx="18530">
                  <c:v>37.414662999999997</c:v>
                </c:pt>
                <c:pt idx="18531">
                  <c:v>37.414662999999997</c:v>
                </c:pt>
                <c:pt idx="18532">
                  <c:v>37.414662999999997</c:v>
                </c:pt>
                <c:pt idx="18533">
                  <c:v>37.414662999999997</c:v>
                </c:pt>
                <c:pt idx="18534">
                  <c:v>37.414662999999997</c:v>
                </c:pt>
                <c:pt idx="18535">
                  <c:v>37.414662999999997</c:v>
                </c:pt>
                <c:pt idx="18536">
                  <c:v>37.414662999999997</c:v>
                </c:pt>
                <c:pt idx="18537">
                  <c:v>37.414662999999997</c:v>
                </c:pt>
                <c:pt idx="18538">
                  <c:v>37.414662999999997</c:v>
                </c:pt>
                <c:pt idx="18539">
                  <c:v>37.414662999999997</c:v>
                </c:pt>
                <c:pt idx="18540">
                  <c:v>37.414662999999997</c:v>
                </c:pt>
                <c:pt idx="18541">
                  <c:v>37.414662999999997</c:v>
                </c:pt>
                <c:pt idx="18542">
                  <c:v>37.414662999999997</c:v>
                </c:pt>
                <c:pt idx="18543">
                  <c:v>37.414694999999988</c:v>
                </c:pt>
                <c:pt idx="18544">
                  <c:v>37.415220000000012</c:v>
                </c:pt>
                <c:pt idx="18545">
                  <c:v>37.415379000000001</c:v>
                </c:pt>
                <c:pt idx="18546">
                  <c:v>37.415421000000002</c:v>
                </c:pt>
                <c:pt idx="18547">
                  <c:v>37.415692</c:v>
                </c:pt>
                <c:pt idx="18548">
                  <c:v>37.416452</c:v>
                </c:pt>
                <c:pt idx="18549">
                  <c:v>37.41648</c:v>
                </c:pt>
                <c:pt idx="18550">
                  <c:v>37.418103000000002</c:v>
                </c:pt>
                <c:pt idx="18551">
                  <c:v>37.418453999999997</c:v>
                </c:pt>
                <c:pt idx="18552">
                  <c:v>37.418619999999997</c:v>
                </c:pt>
                <c:pt idx="18553">
                  <c:v>37.419020000000003</c:v>
                </c:pt>
                <c:pt idx="18554">
                  <c:v>37.419517999999997</c:v>
                </c:pt>
                <c:pt idx="18555">
                  <c:v>37.42062</c:v>
                </c:pt>
                <c:pt idx="18556">
                  <c:v>37.421166999999997</c:v>
                </c:pt>
                <c:pt idx="18557">
                  <c:v>37.421166999999997</c:v>
                </c:pt>
                <c:pt idx="18558">
                  <c:v>37.421166999999997</c:v>
                </c:pt>
                <c:pt idx="18559">
                  <c:v>37.421894999999999</c:v>
                </c:pt>
                <c:pt idx="18560">
                  <c:v>37.42259</c:v>
                </c:pt>
                <c:pt idx="18561">
                  <c:v>37.42333</c:v>
                </c:pt>
                <c:pt idx="18562">
                  <c:v>37.423679999999997</c:v>
                </c:pt>
                <c:pt idx="18563">
                  <c:v>37.424600000000012</c:v>
                </c:pt>
                <c:pt idx="18564">
                  <c:v>37.424632000000003</c:v>
                </c:pt>
                <c:pt idx="18565">
                  <c:v>37.424799</c:v>
                </c:pt>
                <c:pt idx="18566">
                  <c:v>37.425812000000001</c:v>
                </c:pt>
                <c:pt idx="18567">
                  <c:v>37.425887000000003</c:v>
                </c:pt>
                <c:pt idx="18568">
                  <c:v>37.425894999999997</c:v>
                </c:pt>
                <c:pt idx="18569">
                  <c:v>37.42812</c:v>
                </c:pt>
                <c:pt idx="18570">
                  <c:v>37.428747999999999</c:v>
                </c:pt>
                <c:pt idx="18571">
                  <c:v>37.430069000000003</c:v>
                </c:pt>
                <c:pt idx="18572">
                  <c:v>37.431621</c:v>
                </c:pt>
                <c:pt idx="18573">
                  <c:v>37.432580000000002</c:v>
                </c:pt>
                <c:pt idx="18574">
                  <c:v>37.432879999999997</c:v>
                </c:pt>
                <c:pt idx="18575">
                  <c:v>37.432980000000001</c:v>
                </c:pt>
                <c:pt idx="18576">
                  <c:v>37.433781000000003</c:v>
                </c:pt>
                <c:pt idx="18577">
                  <c:v>37.434379999999997</c:v>
                </c:pt>
                <c:pt idx="18578">
                  <c:v>37.434840000000001</c:v>
                </c:pt>
                <c:pt idx="18579">
                  <c:v>37.435872000000003</c:v>
                </c:pt>
                <c:pt idx="18580">
                  <c:v>37.437520000000013</c:v>
                </c:pt>
                <c:pt idx="18581">
                  <c:v>37.438831999999998</c:v>
                </c:pt>
                <c:pt idx="18582">
                  <c:v>37.439300000000003</c:v>
                </c:pt>
                <c:pt idx="18583">
                  <c:v>37.442279999999997</c:v>
                </c:pt>
                <c:pt idx="18584">
                  <c:v>37.443236000000013</c:v>
                </c:pt>
                <c:pt idx="18585">
                  <c:v>37.449089999999998</c:v>
                </c:pt>
                <c:pt idx="18586">
                  <c:v>37.451030000000003</c:v>
                </c:pt>
                <c:pt idx="18587">
                  <c:v>37.452120000000001</c:v>
                </c:pt>
                <c:pt idx="18588">
                  <c:v>37.453347000000001</c:v>
                </c:pt>
                <c:pt idx="18589">
                  <c:v>37.453442000000003</c:v>
                </c:pt>
                <c:pt idx="18590">
                  <c:v>37.454096999999997</c:v>
                </c:pt>
                <c:pt idx="18591">
                  <c:v>37.454317000000003</c:v>
                </c:pt>
                <c:pt idx="18592">
                  <c:v>37.454815000000004</c:v>
                </c:pt>
                <c:pt idx="18593">
                  <c:v>37.455979999999997</c:v>
                </c:pt>
                <c:pt idx="18594">
                  <c:v>37.457050000000002</c:v>
                </c:pt>
                <c:pt idx="18595">
                  <c:v>37.459359999999997</c:v>
                </c:pt>
                <c:pt idx="18596">
                  <c:v>37.460340000000002</c:v>
                </c:pt>
                <c:pt idx="18597">
                  <c:v>37.460619000000001</c:v>
                </c:pt>
                <c:pt idx="18598">
                  <c:v>37.460814999999997</c:v>
                </c:pt>
                <c:pt idx="18599">
                  <c:v>37.461669999999998</c:v>
                </c:pt>
                <c:pt idx="18600">
                  <c:v>37.465740000000011</c:v>
                </c:pt>
                <c:pt idx="18601">
                  <c:v>37.466048000000001</c:v>
                </c:pt>
                <c:pt idx="18602">
                  <c:v>37.466299999999997</c:v>
                </c:pt>
                <c:pt idx="18603">
                  <c:v>37.467419999999997</c:v>
                </c:pt>
                <c:pt idx="18604">
                  <c:v>37.468740000000011</c:v>
                </c:pt>
                <c:pt idx="18605">
                  <c:v>37.469361999999997</c:v>
                </c:pt>
                <c:pt idx="18606">
                  <c:v>37.470035000000003</c:v>
                </c:pt>
                <c:pt idx="18607">
                  <c:v>37.47072</c:v>
                </c:pt>
                <c:pt idx="18608">
                  <c:v>37.470829999999999</c:v>
                </c:pt>
                <c:pt idx="18609">
                  <c:v>37.472802000000001</c:v>
                </c:pt>
                <c:pt idx="18610">
                  <c:v>37.472900000000003</c:v>
                </c:pt>
                <c:pt idx="18611">
                  <c:v>37.474761999999998</c:v>
                </c:pt>
                <c:pt idx="18612">
                  <c:v>37.47484</c:v>
                </c:pt>
                <c:pt idx="18613">
                  <c:v>37.474889999999988</c:v>
                </c:pt>
                <c:pt idx="18614">
                  <c:v>37.475141000000001</c:v>
                </c:pt>
                <c:pt idx="18615">
                  <c:v>37.475250000000003</c:v>
                </c:pt>
                <c:pt idx="18616">
                  <c:v>37.475721999999998</c:v>
                </c:pt>
                <c:pt idx="18617">
                  <c:v>37.475790000000003</c:v>
                </c:pt>
                <c:pt idx="18618">
                  <c:v>37.477269999999997</c:v>
                </c:pt>
                <c:pt idx="18619">
                  <c:v>37.477580000000003</c:v>
                </c:pt>
                <c:pt idx="18620">
                  <c:v>37.478675000000003</c:v>
                </c:pt>
                <c:pt idx="18621">
                  <c:v>37.478929999999998</c:v>
                </c:pt>
                <c:pt idx="18622">
                  <c:v>37.479480000000002</c:v>
                </c:pt>
                <c:pt idx="18623">
                  <c:v>37.479700000000001</c:v>
                </c:pt>
                <c:pt idx="18624">
                  <c:v>37.479849999999999</c:v>
                </c:pt>
                <c:pt idx="18625">
                  <c:v>37.480379999999997</c:v>
                </c:pt>
                <c:pt idx="18626">
                  <c:v>37.480400000000003</c:v>
                </c:pt>
                <c:pt idx="18627">
                  <c:v>37.480649999999997</c:v>
                </c:pt>
                <c:pt idx="18628">
                  <c:v>37.480829999999997</c:v>
                </c:pt>
                <c:pt idx="18629">
                  <c:v>37.480893999999999</c:v>
                </c:pt>
                <c:pt idx="18630">
                  <c:v>37.481102999999997</c:v>
                </c:pt>
                <c:pt idx="18631">
                  <c:v>37.483580000000003</c:v>
                </c:pt>
                <c:pt idx="18632">
                  <c:v>37.483720000000012</c:v>
                </c:pt>
                <c:pt idx="18633">
                  <c:v>37.483984</c:v>
                </c:pt>
                <c:pt idx="18634">
                  <c:v>37.484839999999998</c:v>
                </c:pt>
                <c:pt idx="18635">
                  <c:v>37.48518</c:v>
                </c:pt>
                <c:pt idx="18636">
                  <c:v>37.485636999999997</c:v>
                </c:pt>
                <c:pt idx="18637">
                  <c:v>37.485906999999997</c:v>
                </c:pt>
                <c:pt idx="18638">
                  <c:v>37.488819999999997</c:v>
                </c:pt>
                <c:pt idx="18639">
                  <c:v>37.489160000000012</c:v>
                </c:pt>
                <c:pt idx="18640">
                  <c:v>37.489710000000002</c:v>
                </c:pt>
                <c:pt idx="18641">
                  <c:v>37.49192</c:v>
                </c:pt>
                <c:pt idx="18642">
                  <c:v>37.493080999999997</c:v>
                </c:pt>
                <c:pt idx="18643">
                  <c:v>37.493434999999998</c:v>
                </c:pt>
                <c:pt idx="18644">
                  <c:v>37.493640999999997</c:v>
                </c:pt>
                <c:pt idx="18645">
                  <c:v>37.493816000000002</c:v>
                </c:pt>
                <c:pt idx="18646">
                  <c:v>37.494371999999998</c:v>
                </c:pt>
                <c:pt idx="18647">
                  <c:v>37.494994000000013</c:v>
                </c:pt>
                <c:pt idx="18648">
                  <c:v>37.495617000000003</c:v>
                </c:pt>
                <c:pt idx="18649">
                  <c:v>37.496220000000001</c:v>
                </c:pt>
                <c:pt idx="18650">
                  <c:v>37.497135</c:v>
                </c:pt>
                <c:pt idx="18651">
                  <c:v>37.497256</c:v>
                </c:pt>
                <c:pt idx="18652">
                  <c:v>37.498180000000012</c:v>
                </c:pt>
                <c:pt idx="18653">
                  <c:v>37.498350000000002</c:v>
                </c:pt>
                <c:pt idx="18654">
                  <c:v>37.498360000000012</c:v>
                </c:pt>
                <c:pt idx="18655">
                  <c:v>37.499249000000013</c:v>
                </c:pt>
                <c:pt idx="18656">
                  <c:v>37.499949999999998</c:v>
                </c:pt>
                <c:pt idx="18657">
                  <c:v>37.5</c:v>
                </c:pt>
                <c:pt idx="18658">
                  <c:v>37.500909999999998</c:v>
                </c:pt>
                <c:pt idx="18659">
                  <c:v>37.501356000000001</c:v>
                </c:pt>
                <c:pt idx="18660">
                  <c:v>37.501570000000001</c:v>
                </c:pt>
                <c:pt idx="18661">
                  <c:v>37.501941000000002</c:v>
                </c:pt>
                <c:pt idx="18662">
                  <c:v>37.502446000000013</c:v>
                </c:pt>
                <c:pt idx="18663">
                  <c:v>37.502559000000012</c:v>
                </c:pt>
                <c:pt idx="18664">
                  <c:v>37.502764000000013</c:v>
                </c:pt>
                <c:pt idx="18665">
                  <c:v>37.502800000000001</c:v>
                </c:pt>
                <c:pt idx="18666">
                  <c:v>37.502988000000002</c:v>
                </c:pt>
                <c:pt idx="18667">
                  <c:v>37.503245</c:v>
                </c:pt>
                <c:pt idx="18668">
                  <c:v>37.503540000000001</c:v>
                </c:pt>
                <c:pt idx="18669">
                  <c:v>37.503839999999997</c:v>
                </c:pt>
                <c:pt idx="18670">
                  <c:v>37.504607999999998</c:v>
                </c:pt>
                <c:pt idx="18671">
                  <c:v>37.504669999999997</c:v>
                </c:pt>
                <c:pt idx="18672">
                  <c:v>37.505544</c:v>
                </c:pt>
                <c:pt idx="18673">
                  <c:v>37.505623999999997</c:v>
                </c:pt>
                <c:pt idx="18674">
                  <c:v>37.505628000000002</c:v>
                </c:pt>
                <c:pt idx="18675">
                  <c:v>37.506014</c:v>
                </c:pt>
                <c:pt idx="18676">
                  <c:v>37.506245</c:v>
                </c:pt>
                <c:pt idx="18677">
                  <c:v>37.506576000000003</c:v>
                </c:pt>
                <c:pt idx="18678">
                  <c:v>37.506822999999997</c:v>
                </c:pt>
                <c:pt idx="18679">
                  <c:v>37.507560000000012</c:v>
                </c:pt>
                <c:pt idx="18680">
                  <c:v>37.507570000000001</c:v>
                </c:pt>
                <c:pt idx="18681">
                  <c:v>37.508167999999998</c:v>
                </c:pt>
                <c:pt idx="18682">
                  <c:v>37.508375000000001</c:v>
                </c:pt>
                <c:pt idx="18683">
                  <c:v>37.508572000000001</c:v>
                </c:pt>
                <c:pt idx="18684">
                  <c:v>37.509180000000001</c:v>
                </c:pt>
                <c:pt idx="18685">
                  <c:v>37.510194000000013</c:v>
                </c:pt>
                <c:pt idx="18686">
                  <c:v>37.510329000000013</c:v>
                </c:pt>
                <c:pt idx="18687">
                  <c:v>37.511020000000002</c:v>
                </c:pt>
                <c:pt idx="18688">
                  <c:v>37.511670000000002</c:v>
                </c:pt>
                <c:pt idx="18689">
                  <c:v>37.512450000000001</c:v>
                </c:pt>
                <c:pt idx="18690">
                  <c:v>37.512929999999997</c:v>
                </c:pt>
                <c:pt idx="18691">
                  <c:v>37.513426000000003</c:v>
                </c:pt>
                <c:pt idx="18692">
                  <c:v>37.513500000000001</c:v>
                </c:pt>
                <c:pt idx="18693">
                  <c:v>37.514651999999998</c:v>
                </c:pt>
                <c:pt idx="18694">
                  <c:v>37.515549999999998</c:v>
                </c:pt>
                <c:pt idx="18695">
                  <c:v>37.515618000000003</c:v>
                </c:pt>
                <c:pt idx="18696">
                  <c:v>37.51614</c:v>
                </c:pt>
                <c:pt idx="18697">
                  <c:v>37.517040000000001</c:v>
                </c:pt>
                <c:pt idx="18698">
                  <c:v>37.518954000000001</c:v>
                </c:pt>
                <c:pt idx="18699">
                  <c:v>37.519260000000003</c:v>
                </c:pt>
                <c:pt idx="18700">
                  <c:v>37.519460000000002</c:v>
                </c:pt>
                <c:pt idx="18701">
                  <c:v>37.519751999999997</c:v>
                </c:pt>
                <c:pt idx="18702">
                  <c:v>37.520020000000002</c:v>
                </c:pt>
                <c:pt idx="18703">
                  <c:v>37.520874000000013</c:v>
                </c:pt>
                <c:pt idx="18704">
                  <c:v>37.521825</c:v>
                </c:pt>
                <c:pt idx="18705">
                  <c:v>37.522251000000011</c:v>
                </c:pt>
                <c:pt idx="18706">
                  <c:v>37.522251000000011</c:v>
                </c:pt>
                <c:pt idx="18707">
                  <c:v>37.522629999999999</c:v>
                </c:pt>
                <c:pt idx="18708">
                  <c:v>37.52272</c:v>
                </c:pt>
                <c:pt idx="18709">
                  <c:v>37.524262</c:v>
                </c:pt>
                <c:pt idx="18710">
                  <c:v>37.524262</c:v>
                </c:pt>
                <c:pt idx="18711">
                  <c:v>37.524262</c:v>
                </c:pt>
                <c:pt idx="18712">
                  <c:v>37.524262</c:v>
                </c:pt>
                <c:pt idx="18713">
                  <c:v>37.524262</c:v>
                </c:pt>
                <c:pt idx="18714">
                  <c:v>37.524262</c:v>
                </c:pt>
                <c:pt idx="18715">
                  <c:v>37.524262</c:v>
                </c:pt>
                <c:pt idx="18716">
                  <c:v>37.524262</c:v>
                </c:pt>
                <c:pt idx="18717">
                  <c:v>37.524262</c:v>
                </c:pt>
                <c:pt idx="18718">
                  <c:v>37.524262</c:v>
                </c:pt>
                <c:pt idx="18719">
                  <c:v>37.524262</c:v>
                </c:pt>
                <c:pt idx="18720">
                  <c:v>37.524262</c:v>
                </c:pt>
                <c:pt idx="18721">
                  <c:v>37.524262</c:v>
                </c:pt>
                <c:pt idx="18722">
                  <c:v>37.524262</c:v>
                </c:pt>
                <c:pt idx="18723">
                  <c:v>37.524262</c:v>
                </c:pt>
                <c:pt idx="18724">
                  <c:v>37.524262</c:v>
                </c:pt>
                <c:pt idx="18725">
                  <c:v>37.524262</c:v>
                </c:pt>
                <c:pt idx="18726">
                  <c:v>37.524262</c:v>
                </c:pt>
                <c:pt idx="18727">
                  <c:v>37.524262</c:v>
                </c:pt>
                <c:pt idx="18728">
                  <c:v>37.524262</c:v>
                </c:pt>
                <c:pt idx="18729">
                  <c:v>37.524262</c:v>
                </c:pt>
                <c:pt idx="18730">
                  <c:v>37.524262</c:v>
                </c:pt>
                <c:pt idx="18731">
                  <c:v>37.524262</c:v>
                </c:pt>
                <c:pt idx="18732">
                  <c:v>37.524262</c:v>
                </c:pt>
                <c:pt idx="18733">
                  <c:v>37.524262</c:v>
                </c:pt>
                <c:pt idx="18734">
                  <c:v>37.524262</c:v>
                </c:pt>
                <c:pt idx="18735">
                  <c:v>37.524262</c:v>
                </c:pt>
                <c:pt idx="18736">
                  <c:v>37.524262</c:v>
                </c:pt>
                <c:pt idx="18737">
                  <c:v>37.524262</c:v>
                </c:pt>
                <c:pt idx="18738">
                  <c:v>37.524262</c:v>
                </c:pt>
                <c:pt idx="18739">
                  <c:v>37.524262</c:v>
                </c:pt>
                <c:pt idx="18740">
                  <c:v>37.524262</c:v>
                </c:pt>
                <c:pt idx="18741">
                  <c:v>37.524262</c:v>
                </c:pt>
                <c:pt idx="18742">
                  <c:v>37.52458</c:v>
                </c:pt>
                <c:pt idx="18743">
                  <c:v>37.52505</c:v>
                </c:pt>
                <c:pt idx="18744">
                  <c:v>37.526263999999998</c:v>
                </c:pt>
                <c:pt idx="18745">
                  <c:v>37.527659999999997</c:v>
                </c:pt>
                <c:pt idx="18746">
                  <c:v>37.527783000000007</c:v>
                </c:pt>
                <c:pt idx="18747">
                  <c:v>37.528267999999997</c:v>
                </c:pt>
                <c:pt idx="18748">
                  <c:v>37.531399</c:v>
                </c:pt>
                <c:pt idx="18749">
                  <c:v>37.531922000000002</c:v>
                </c:pt>
                <c:pt idx="18750">
                  <c:v>37.531942000000001</c:v>
                </c:pt>
                <c:pt idx="18751">
                  <c:v>37.531960000000012</c:v>
                </c:pt>
                <c:pt idx="18752">
                  <c:v>37.532299999999999</c:v>
                </c:pt>
                <c:pt idx="18753">
                  <c:v>37.532710000000002</c:v>
                </c:pt>
                <c:pt idx="18754">
                  <c:v>37.532720000000012</c:v>
                </c:pt>
                <c:pt idx="18755">
                  <c:v>37.533189999999998</c:v>
                </c:pt>
                <c:pt idx="18756">
                  <c:v>37.533679999999997</c:v>
                </c:pt>
                <c:pt idx="18757">
                  <c:v>37.533679999999997</c:v>
                </c:pt>
                <c:pt idx="18758">
                  <c:v>37.533957999999998</c:v>
                </c:pt>
                <c:pt idx="18759">
                  <c:v>37.534044999999999</c:v>
                </c:pt>
                <c:pt idx="18760">
                  <c:v>37.534170000000003</c:v>
                </c:pt>
                <c:pt idx="18761">
                  <c:v>37.534328000000002</c:v>
                </c:pt>
                <c:pt idx="18762">
                  <c:v>37.534812000000002</c:v>
                </c:pt>
                <c:pt idx="18763">
                  <c:v>37.535066</c:v>
                </c:pt>
                <c:pt idx="18764">
                  <c:v>37.535257000000001</c:v>
                </c:pt>
                <c:pt idx="18765">
                  <c:v>37.535448000000002</c:v>
                </c:pt>
                <c:pt idx="18766">
                  <c:v>37.535743000000011</c:v>
                </c:pt>
                <c:pt idx="18767">
                  <c:v>37.535850000000003</c:v>
                </c:pt>
                <c:pt idx="18768">
                  <c:v>37.536200000000001</c:v>
                </c:pt>
                <c:pt idx="18769">
                  <c:v>37.536200000000001</c:v>
                </c:pt>
                <c:pt idx="18770">
                  <c:v>37.536444000000003</c:v>
                </c:pt>
                <c:pt idx="18771">
                  <c:v>37.537475000000001</c:v>
                </c:pt>
                <c:pt idx="18772">
                  <c:v>37.5381</c:v>
                </c:pt>
                <c:pt idx="18773">
                  <c:v>37.538874999999997</c:v>
                </c:pt>
                <c:pt idx="18774">
                  <c:v>37.539163000000002</c:v>
                </c:pt>
                <c:pt idx="18775">
                  <c:v>37.539468999999997</c:v>
                </c:pt>
                <c:pt idx="18776">
                  <c:v>37.539704999999998</c:v>
                </c:pt>
                <c:pt idx="18777">
                  <c:v>37.539850000000001</c:v>
                </c:pt>
                <c:pt idx="18778">
                  <c:v>37.540204000000003</c:v>
                </c:pt>
                <c:pt idx="18779">
                  <c:v>37.540950000000002</c:v>
                </c:pt>
                <c:pt idx="18780">
                  <c:v>37.541049999999998</c:v>
                </c:pt>
                <c:pt idx="18781">
                  <c:v>37.541499999999999</c:v>
                </c:pt>
                <c:pt idx="18782">
                  <c:v>37.54157</c:v>
                </c:pt>
                <c:pt idx="18783">
                  <c:v>37.542071999999997</c:v>
                </c:pt>
                <c:pt idx="18784">
                  <c:v>37.543419</c:v>
                </c:pt>
                <c:pt idx="18785">
                  <c:v>37.544060999999999</c:v>
                </c:pt>
                <c:pt idx="18786">
                  <c:v>37.544539999999998</c:v>
                </c:pt>
                <c:pt idx="18787">
                  <c:v>37.544725</c:v>
                </c:pt>
                <c:pt idx="18788">
                  <c:v>37.545066000000013</c:v>
                </c:pt>
                <c:pt idx="18789">
                  <c:v>37.545090000000002</c:v>
                </c:pt>
                <c:pt idx="18790">
                  <c:v>37.546390000000002</c:v>
                </c:pt>
                <c:pt idx="18791">
                  <c:v>37.546410000000002</c:v>
                </c:pt>
                <c:pt idx="18792">
                  <c:v>37.546560000000007</c:v>
                </c:pt>
                <c:pt idx="18793">
                  <c:v>37.547170000000001</c:v>
                </c:pt>
                <c:pt idx="18794">
                  <c:v>37.54721</c:v>
                </c:pt>
                <c:pt idx="18795">
                  <c:v>37.54815</c:v>
                </c:pt>
                <c:pt idx="18796">
                  <c:v>37.548299999999998</c:v>
                </c:pt>
                <c:pt idx="18797">
                  <c:v>37.548473000000001</c:v>
                </c:pt>
                <c:pt idx="18798">
                  <c:v>37.548623999999997</c:v>
                </c:pt>
                <c:pt idx="18799">
                  <c:v>37.548690000000001</c:v>
                </c:pt>
                <c:pt idx="18800">
                  <c:v>37.549349999999997</c:v>
                </c:pt>
                <c:pt idx="18801">
                  <c:v>37.549390000000002</c:v>
                </c:pt>
                <c:pt idx="18802">
                  <c:v>37.550120999999997</c:v>
                </c:pt>
                <c:pt idx="18803">
                  <c:v>37.550359999999998</c:v>
                </c:pt>
                <c:pt idx="18804">
                  <c:v>37.550399000000013</c:v>
                </c:pt>
                <c:pt idx="18805">
                  <c:v>37.551003000000001</c:v>
                </c:pt>
                <c:pt idx="18806">
                  <c:v>37.551006999999998</c:v>
                </c:pt>
                <c:pt idx="18807">
                  <c:v>37.551139999999997</c:v>
                </c:pt>
                <c:pt idx="18808">
                  <c:v>37.551173000000013</c:v>
                </c:pt>
                <c:pt idx="18809">
                  <c:v>37.551479</c:v>
                </c:pt>
                <c:pt idx="18810">
                  <c:v>37.551600000000001</c:v>
                </c:pt>
                <c:pt idx="18811">
                  <c:v>37.552632000000003</c:v>
                </c:pt>
                <c:pt idx="18812">
                  <c:v>37.552799999999998</c:v>
                </c:pt>
                <c:pt idx="18813">
                  <c:v>37.552999999999997</c:v>
                </c:pt>
                <c:pt idx="18814">
                  <c:v>37.553193</c:v>
                </c:pt>
                <c:pt idx="18815">
                  <c:v>37.553354000000013</c:v>
                </c:pt>
                <c:pt idx="18816">
                  <c:v>37.553376999999998</c:v>
                </c:pt>
                <c:pt idx="18817">
                  <c:v>37.553379999999997</c:v>
                </c:pt>
                <c:pt idx="18818">
                  <c:v>37.553530000000002</c:v>
                </c:pt>
                <c:pt idx="18819">
                  <c:v>37.553697999999997</c:v>
                </c:pt>
                <c:pt idx="18820">
                  <c:v>37.55395</c:v>
                </c:pt>
                <c:pt idx="18821">
                  <c:v>37.554036000000004</c:v>
                </c:pt>
                <c:pt idx="18822">
                  <c:v>37.555436</c:v>
                </c:pt>
                <c:pt idx="18823">
                  <c:v>37.555957999999997</c:v>
                </c:pt>
                <c:pt idx="18824">
                  <c:v>37.556064999999997</c:v>
                </c:pt>
                <c:pt idx="18825">
                  <c:v>37.556280000000001</c:v>
                </c:pt>
                <c:pt idx="18826">
                  <c:v>37.55688</c:v>
                </c:pt>
                <c:pt idx="18827">
                  <c:v>37.557040000000001</c:v>
                </c:pt>
                <c:pt idx="18828">
                  <c:v>37.557139999999997</c:v>
                </c:pt>
                <c:pt idx="18829">
                  <c:v>37.557501999999999</c:v>
                </c:pt>
                <c:pt idx="18830">
                  <c:v>37.558109999999999</c:v>
                </c:pt>
                <c:pt idx="18831">
                  <c:v>37.558221000000003</c:v>
                </c:pt>
                <c:pt idx="18832">
                  <c:v>37.558281999999998</c:v>
                </c:pt>
                <c:pt idx="18833">
                  <c:v>37.558331000000003</c:v>
                </c:pt>
                <c:pt idx="18834">
                  <c:v>37.558514000000002</c:v>
                </c:pt>
                <c:pt idx="18835">
                  <c:v>37.558514000000002</c:v>
                </c:pt>
                <c:pt idx="18836">
                  <c:v>37.559669999999997</c:v>
                </c:pt>
                <c:pt idx="18837">
                  <c:v>37.560547</c:v>
                </c:pt>
                <c:pt idx="18838">
                  <c:v>37.561231000000006</c:v>
                </c:pt>
                <c:pt idx="18839">
                  <c:v>37.562384000000002</c:v>
                </c:pt>
                <c:pt idx="18840">
                  <c:v>37.564400999999997</c:v>
                </c:pt>
                <c:pt idx="18841">
                  <c:v>37.564719000000011</c:v>
                </c:pt>
                <c:pt idx="18842">
                  <c:v>37.567614000000013</c:v>
                </c:pt>
                <c:pt idx="18843">
                  <c:v>37.568773</c:v>
                </c:pt>
                <c:pt idx="18844">
                  <c:v>37.570047000000002</c:v>
                </c:pt>
                <c:pt idx="18845">
                  <c:v>37.570551999999999</c:v>
                </c:pt>
                <c:pt idx="18846">
                  <c:v>37.571540000000013</c:v>
                </c:pt>
                <c:pt idx="18847">
                  <c:v>37.57244</c:v>
                </c:pt>
                <c:pt idx="18848">
                  <c:v>37.573715</c:v>
                </c:pt>
                <c:pt idx="18849">
                  <c:v>37.574824999999997</c:v>
                </c:pt>
                <c:pt idx="18850">
                  <c:v>37.58005</c:v>
                </c:pt>
                <c:pt idx="18851">
                  <c:v>37.580176000000002</c:v>
                </c:pt>
                <c:pt idx="18852">
                  <c:v>37.581020000000002</c:v>
                </c:pt>
                <c:pt idx="18853">
                  <c:v>37.581049999999998</c:v>
                </c:pt>
                <c:pt idx="18854">
                  <c:v>37.581296000000002</c:v>
                </c:pt>
                <c:pt idx="18855">
                  <c:v>37.581330000000001</c:v>
                </c:pt>
                <c:pt idx="18856">
                  <c:v>37.581389999999999</c:v>
                </c:pt>
                <c:pt idx="18857">
                  <c:v>37.581490000000002</c:v>
                </c:pt>
                <c:pt idx="18858">
                  <c:v>37.581650000000003</c:v>
                </c:pt>
                <c:pt idx="18859">
                  <c:v>37.581851</c:v>
                </c:pt>
                <c:pt idx="18860">
                  <c:v>37.581899999999997</c:v>
                </c:pt>
                <c:pt idx="18861">
                  <c:v>37.58202</c:v>
                </c:pt>
                <c:pt idx="18862">
                  <c:v>37.582329999999999</c:v>
                </c:pt>
                <c:pt idx="18863">
                  <c:v>37.582383999999998</c:v>
                </c:pt>
                <c:pt idx="18864">
                  <c:v>37.582450000000001</c:v>
                </c:pt>
                <c:pt idx="18865">
                  <c:v>37.582588000000001</c:v>
                </c:pt>
                <c:pt idx="18866">
                  <c:v>37.583760000000012</c:v>
                </c:pt>
                <c:pt idx="18867">
                  <c:v>37.58428</c:v>
                </c:pt>
                <c:pt idx="18868">
                  <c:v>37.584850000000003</c:v>
                </c:pt>
                <c:pt idx="18869">
                  <c:v>37.585333000000013</c:v>
                </c:pt>
                <c:pt idx="18870">
                  <c:v>37.585470000000001</c:v>
                </c:pt>
                <c:pt idx="18871">
                  <c:v>37.586263000000002</c:v>
                </c:pt>
                <c:pt idx="18872">
                  <c:v>37.586357</c:v>
                </c:pt>
                <c:pt idx="18873">
                  <c:v>37.586440000000003</c:v>
                </c:pt>
                <c:pt idx="18874">
                  <c:v>37.587918000000002</c:v>
                </c:pt>
                <c:pt idx="18875">
                  <c:v>37.587991000000002</c:v>
                </c:pt>
                <c:pt idx="18876">
                  <c:v>37.588200000000001</c:v>
                </c:pt>
                <c:pt idx="18877">
                  <c:v>37.588329999999999</c:v>
                </c:pt>
                <c:pt idx="18878">
                  <c:v>37.588990000000003</c:v>
                </c:pt>
                <c:pt idx="18879">
                  <c:v>37.589309999999998</c:v>
                </c:pt>
                <c:pt idx="18880">
                  <c:v>37.590060000000001</c:v>
                </c:pt>
                <c:pt idx="18881">
                  <c:v>37.590311</c:v>
                </c:pt>
                <c:pt idx="18882">
                  <c:v>37.590546000000003</c:v>
                </c:pt>
                <c:pt idx="18883">
                  <c:v>37.590609999999998</c:v>
                </c:pt>
                <c:pt idx="18884">
                  <c:v>37.590699999999998</c:v>
                </c:pt>
                <c:pt idx="18885">
                  <c:v>37.591640000000012</c:v>
                </c:pt>
                <c:pt idx="18886">
                  <c:v>37.591788000000001</c:v>
                </c:pt>
                <c:pt idx="18887">
                  <c:v>37.592694999999999</c:v>
                </c:pt>
                <c:pt idx="18888">
                  <c:v>37.593899999999998</c:v>
                </c:pt>
                <c:pt idx="18889">
                  <c:v>37.594070000000002</c:v>
                </c:pt>
                <c:pt idx="18890">
                  <c:v>37.594610000000003</c:v>
                </c:pt>
                <c:pt idx="18891">
                  <c:v>37.594634000000013</c:v>
                </c:pt>
                <c:pt idx="18892">
                  <c:v>37.594650000000001</c:v>
                </c:pt>
                <c:pt idx="18893">
                  <c:v>37.595170000000003</c:v>
                </c:pt>
                <c:pt idx="18894">
                  <c:v>37.59534</c:v>
                </c:pt>
                <c:pt idx="18895">
                  <c:v>37.595849999999999</c:v>
                </c:pt>
                <c:pt idx="18896">
                  <c:v>37.596003000000003</c:v>
                </c:pt>
                <c:pt idx="18897">
                  <c:v>37.596130000000002</c:v>
                </c:pt>
                <c:pt idx="18898">
                  <c:v>37.596276000000003</c:v>
                </c:pt>
                <c:pt idx="18899">
                  <c:v>37.596532000000003</c:v>
                </c:pt>
                <c:pt idx="18900">
                  <c:v>37.597840000000012</c:v>
                </c:pt>
                <c:pt idx="18901">
                  <c:v>37.597929999999998</c:v>
                </c:pt>
                <c:pt idx="18902">
                  <c:v>37.598489999999998</c:v>
                </c:pt>
                <c:pt idx="18903">
                  <c:v>37.598520000000001</c:v>
                </c:pt>
                <c:pt idx="18904">
                  <c:v>37.5991</c:v>
                </c:pt>
                <c:pt idx="18905">
                  <c:v>37.59966</c:v>
                </c:pt>
                <c:pt idx="18906">
                  <c:v>37.599690000000002</c:v>
                </c:pt>
                <c:pt idx="18907">
                  <c:v>37.600050000000003</c:v>
                </c:pt>
                <c:pt idx="18908">
                  <c:v>37.600120000000011</c:v>
                </c:pt>
                <c:pt idx="18909">
                  <c:v>37.600416000000003</c:v>
                </c:pt>
                <c:pt idx="18910">
                  <c:v>37.600416000000003</c:v>
                </c:pt>
                <c:pt idx="18911">
                  <c:v>37.600416000000003</c:v>
                </c:pt>
                <c:pt idx="18912">
                  <c:v>37.600416000000003</c:v>
                </c:pt>
                <c:pt idx="18913">
                  <c:v>37.600416000000003</c:v>
                </c:pt>
                <c:pt idx="18914">
                  <c:v>37.600416000000003</c:v>
                </c:pt>
                <c:pt idx="18915">
                  <c:v>37.600416000000003</c:v>
                </c:pt>
                <c:pt idx="18916">
                  <c:v>37.600416000000003</c:v>
                </c:pt>
                <c:pt idx="18917">
                  <c:v>37.600416000000003</c:v>
                </c:pt>
                <c:pt idx="18918">
                  <c:v>37.600416000000003</c:v>
                </c:pt>
                <c:pt idx="18919">
                  <c:v>37.600416000000003</c:v>
                </c:pt>
                <c:pt idx="18920">
                  <c:v>37.600704</c:v>
                </c:pt>
                <c:pt idx="18921">
                  <c:v>37.601098</c:v>
                </c:pt>
                <c:pt idx="18922">
                  <c:v>37.601325000000003</c:v>
                </c:pt>
                <c:pt idx="18923">
                  <c:v>37.602310000000003</c:v>
                </c:pt>
                <c:pt idx="18924">
                  <c:v>37.602374000000012</c:v>
                </c:pt>
                <c:pt idx="18925">
                  <c:v>37.60295</c:v>
                </c:pt>
                <c:pt idx="18926">
                  <c:v>37.60351</c:v>
                </c:pt>
                <c:pt idx="18927">
                  <c:v>37.603603</c:v>
                </c:pt>
                <c:pt idx="18928">
                  <c:v>37.603698000000001</c:v>
                </c:pt>
                <c:pt idx="18929">
                  <c:v>37.604460000000003</c:v>
                </c:pt>
                <c:pt idx="18930">
                  <c:v>37.605069999999998</c:v>
                </c:pt>
                <c:pt idx="18931">
                  <c:v>37.605851000000001</c:v>
                </c:pt>
                <c:pt idx="18932">
                  <c:v>37.606083000000012</c:v>
                </c:pt>
                <c:pt idx="18933">
                  <c:v>37.606751000000003</c:v>
                </c:pt>
                <c:pt idx="18934">
                  <c:v>37.607039999999998</c:v>
                </c:pt>
                <c:pt idx="18935">
                  <c:v>37.607100000000003</c:v>
                </c:pt>
                <c:pt idx="18936">
                  <c:v>37.607472000000001</c:v>
                </c:pt>
                <c:pt idx="18937">
                  <c:v>37.607770000000002</c:v>
                </c:pt>
                <c:pt idx="18938">
                  <c:v>37.608009000000003</c:v>
                </c:pt>
                <c:pt idx="18939">
                  <c:v>37.608791000000011</c:v>
                </c:pt>
                <c:pt idx="18940">
                  <c:v>37.609280000000012</c:v>
                </c:pt>
                <c:pt idx="18941">
                  <c:v>37.609291000000013</c:v>
                </c:pt>
                <c:pt idx="18942">
                  <c:v>37.609549999999999</c:v>
                </c:pt>
                <c:pt idx="18943">
                  <c:v>37.610590000000002</c:v>
                </c:pt>
                <c:pt idx="18944">
                  <c:v>37.610697999999999</c:v>
                </c:pt>
                <c:pt idx="18945">
                  <c:v>37.611027</c:v>
                </c:pt>
                <c:pt idx="18946">
                  <c:v>37.611057000000002</c:v>
                </c:pt>
                <c:pt idx="18947">
                  <c:v>37.611465000000003</c:v>
                </c:pt>
                <c:pt idx="18948">
                  <c:v>37.611555000000003</c:v>
                </c:pt>
                <c:pt idx="18949">
                  <c:v>37.611849999999997</c:v>
                </c:pt>
                <c:pt idx="18950">
                  <c:v>37.611879999999999</c:v>
                </c:pt>
                <c:pt idx="18951">
                  <c:v>37.612369999999999</c:v>
                </c:pt>
                <c:pt idx="18952">
                  <c:v>37.612563000000002</c:v>
                </c:pt>
                <c:pt idx="18953">
                  <c:v>37.6143</c:v>
                </c:pt>
                <c:pt idx="18954">
                  <c:v>37.614359999999998</c:v>
                </c:pt>
                <c:pt idx="18955">
                  <c:v>37.615164</c:v>
                </c:pt>
                <c:pt idx="18956">
                  <c:v>37.615677000000012</c:v>
                </c:pt>
                <c:pt idx="18957">
                  <c:v>37.616320000000002</c:v>
                </c:pt>
                <c:pt idx="18958">
                  <c:v>37.616340000000001</c:v>
                </c:pt>
                <c:pt idx="18959">
                  <c:v>37.617074000000002</c:v>
                </c:pt>
                <c:pt idx="18960">
                  <c:v>37.617292999999997</c:v>
                </c:pt>
                <c:pt idx="18961">
                  <c:v>37.618200000000002</c:v>
                </c:pt>
                <c:pt idx="18962">
                  <c:v>37.618346000000003</c:v>
                </c:pt>
                <c:pt idx="18963">
                  <c:v>37.618460000000013</c:v>
                </c:pt>
                <c:pt idx="18964">
                  <c:v>37.621099999999998</c:v>
                </c:pt>
                <c:pt idx="18965">
                  <c:v>37.62133</c:v>
                </c:pt>
                <c:pt idx="18966">
                  <c:v>37.623200000000011</c:v>
                </c:pt>
                <c:pt idx="18967">
                  <c:v>37.62359</c:v>
                </c:pt>
                <c:pt idx="18968">
                  <c:v>37.623609999999999</c:v>
                </c:pt>
                <c:pt idx="18969">
                  <c:v>37.624000000000002</c:v>
                </c:pt>
                <c:pt idx="18970">
                  <c:v>37.625450000000001</c:v>
                </c:pt>
                <c:pt idx="18971">
                  <c:v>37.625659000000013</c:v>
                </c:pt>
                <c:pt idx="18972">
                  <c:v>37.626151</c:v>
                </c:pt>
                <c:pt idx="18973">
                  <c:v>37.626160000000013</c:v>
                </c:pt>
                <c:pt idx="18974">
                  <c:v>37.626890000000003</c:v>
                </c:pt>
                <c:pt idx="18975">
                  <c:v>37.627780000000001</c:v>
                </c:pt>
                <c:pt idx="18976">
                  <c:v>37.628898</c:v>
                </c:pt>
                <c:pt idx="18977">
                  <c:v>37.629015000000003</c:v>
                </c:pt>
                <c:pt idx="18978">
                  <c:v>37.629930000000002</c:v>
                </c:pt>
                <c:pt idx="18979">
                  <c:v>37.630361999999998</c:v>
                </c:pt>
                <c:pt idx="18980">
                  <c:v>37.630361999999998</c:v>
                </c:pt>
                <c:pt idx="18981">
                  <c:v>37.630361999999998</c:v>
                </c:pt>
                <c:pt idx="18982">
                  <c:v>37.632713000000003</c:v>
                </c:pt>
                <c:pt idx="18983">
                  <c:v>37.633569999999999</c:v>
                </c:pt>
                <c:pt idx="18984">
                  <c:v>37.634140000000002</c:v>
                </c:pt>
                <c:pt idx="18985">
                  <c:v>37.63438</c:v>
                </c:pt>
                <c:pt idx="18986">
                  <c:v>37.634403000000013</c:v>
                </c:pt>
                <c:pt idx="18987">
                  <c:v>37.634500000000003</c:v>
                </c:pt>
                <c:pt idx="18988">
                  <c:v>37.635293000000011</c:v>
                </c:pt>
                <c:pt idx="18989">
                  <c:v>37.635648000000003</c:v>
                </c:pt>
                <c:pt idx="18990">
                  <c:v>37.635854000000002</c:v>
                </c:pt>
                <c:pt idx="18991">
                  <c:v>37.636660000000013</c:v>
                </c:pt>
                <c:pt idx="18992">
                  <c:v>37.636769999999999</c:v>
                </c:pt>
                <c:pt idx="18993">
                  <c:v>37.636899999999997</c:v>
                </c:pt>
                <c:pt idx="18994">
                  <c:v>37.636996000000003</c:v>
                </c:pt>
                <c:pt idx="18995">
                  <c:v>37.637880000000003</c:v>
                </c:pt>
                <c:pt idx="18996">
                  <c:v>37.637909999999998</c:v>
                </c:pt>
                <c:pt idx="18997">
                  <c:v>37.638671000000002</c:v>
                </c:pt>
                <c:pt idx="18998">
                  <c:v>37.639940000000003</c:v>
                </c:pt>
                <c:pt idx="18999">
                  <c:v>37.640129999999999</c:v>
                </c:pt>
                <c:pt idx="19000">
                  <c:v>37.640743000000001</c:v>
                </c:pt>
                <c:pt idx="19001">
                  <c:v>37.641550000000002</c:v>
                </c:pt>
                <c:pt idx="19002">
                  <c:v>37.642524000000002</c:v>
                </c:pt>
                <c:pt idx="19003">
                  <c:v>37.642829999999996</c:v>
                </c:pt>
                <c:pt idx="19004">
                  <c:v>37.643227000000003</c:v>
                </c:pt>
                <c:pt idx="19005">
                  <c:v>37.643324</c:v>
                </c:pt>
                <c:pt idx="19006">
                  <c:v>37.64432</c:v>
                </c:pt>
                <c:pt idx="19007">
                  <c:v>37.644376000000001</c:v>
                </c:pt>
                <c:pt idx="19008">
                  <c:v>37.644458</c:v>
                </c:pt>
                <c:pt idx="19009">
                  <c:v>37.644471000000003</c:v>
                </c:pt>
                <c:pt idx="19010">
                  <c:v>37.644655</c:v>
                </c:pt>
                <c:pt idx="19011">
                  <c:v>37.644680000000001</c:v>
                </c:pt>
                <c:pt idx="19012">
                  <c:v>37.645104000000003</c:v>
                </c:pt>
                <c:pt idx="19013">
                  <c:v>37.64517</c:v>
                </c:pt>
                <c:pt idx="19014">
                  <c:v>37.645503000000012</c:v>
                </c:pt>
                <c:pt idx="19015">
                  <c:v>37.645903000000011</c:v>
                </c:pt>
                <c:pt idx="19016">
                  <c:v>37.645949999999999</c:v>
                </c:pt>
                <c:pt idx="19017">
                  <c:v>37.646068999999997</c:v>
                </c:pt>
                <c:pt idx="19018">
                  <c:v>37.646104000000001</c:v>
                </c:pt>
                <c:pt idx="19019">
                  <c:v>37.646470000000001</c:v>
                </c:pt>
                <c:pt idx="19020">
                  <c:v>37.646479999999997</c:v>
                </c:pt>
                <c:pt idx="19021">
                  <c:v>37.646769999999997</c:v>
                </c:pt>
                <c:pt idx="19022">
                  <c:v>37.647214000000012</c:v>
                </c:pt>
                <c:pt idx="19023">
                  <c:v>37.647326999999997</c:v>
                </c:pt>
                <c:pt idx="19024">
                  <c:v>37.647401000000002</c:v>
                </c:pt>
                <c:pt idx="19025">
                  <c:v>37.647511000000002</c:v>
                </c:pt>
                <c:pt idx="19026">
                  <c:v>37.647740000000013</c:v>
                </c:pt>
                <c:pt idx="19027">
                  <c:v>37.647784999999999</c:v>
                </c:pt>
                <c:pt idx="19028">
                  <c:v>37.647896000000003</c:v>
                </c:pt>
                <c:pt idx="19029">
                  <c:v>37.648080999999998</c:v>
                </c:pt>
                <c:pt idx="19030">
                  <c:v>37.648080999999998</c:v>
                </c:pt>
                <c:pt idx="19031">
                  <c:v>37.648080999999998</c:v>
                </c:pt>
                <c:pt idx="19032">
                  <c:v>37.648080999999998</c:v>
                </c:pt>
                <c:pt idx="19033">
                  <c:v>37.648080999999998</c:v>
                </c:pt>
                <c:pt idx="19034">
                  <c:v>37.648080999999998</c:v>
                </c:pt>
                <c:pt idx="19035">
                  <c:v>37.648080999999998</c:v>
                </c:pt>
                <c:pt idx="19036">
                  <c:v>37.648080999999998</c:v>
                </c:pt>
                <c:pt idx="19037">
                  <c:v>37.648080999999998</c:v>
                </c:pt>
                <c:pt idx="19038">
                  <c:v>37.648080999999998</c:v>
                </c:pt>
                <c:pt idx="19039">
                  <c:v>37.648080999999998</c:v>
                </c:pt>
                <c:pt idx="19040">
                  <c:v>37.648080999999998</c:v>
                </c:pt>
                <c:pt idx="19041">
                  <c:v>37.648080999999998</c:v>
                </c:pt>
                <c:pt idx="19042">
                  <c:v>37.648080999999998</c:v>
                </c:pt>
                <c:pt idx="19043">
                  <c:v>37.648080999999998</c:v>
                </c:pt>
                <c:pt idx="19044">
                  <c:v>37.648080999999998</c:v>
                </c:pt>
                <c:pt idx="19045">
                  <c:v>37.648080999999998</c:v>
                </c:pt>
                <c:pt idx="19046">
                  <c:v>37.648080999999998</c:v>
                </c:pt>
                <c:pt idx="19047">
                  <c:v>37.648080999999998</c:v>
                </c:pt>
                <c:pt idx="19048">
                  <c:v>37.648504000000003</c:v>
                </c:pt>
                <c:pt idx="19049">
                  <c:v>37.648591000000003</c:v>
                </c:pt>
                <c:pt idx="19050">
                  <c:v>37.648893000000001</c:v>
                </c:pt>
                <c:pt idx="19051">
                  <c:v>37.649050000000003</c:v>
                </c:pt>
                <c:pt idx="19052">
                  <c:v>37.649132000000002</c:v>
                </c:pt>
                <c:pt idx="19053">
                  <c:v>37.649569999999997</c:v>
                </c:pt>
                <c:pt idx="19054">
                  <c:v>37.64969</c:v>
                </c:pt>
                <c:pt idx="19055">
                  <c:v>37.649709999999999</c:v>
                </c:pt>
                <c:pt idx="19056">
                  <c:v>37.649709999999999</c:v>
                </c:pt>
                <c:pt idx="19057">
                  <c:v>37.649898</c:v>
                </c:pt>
                <c:pt idx="19058">
                  <c:v>37.649934000000002</c:v>
                </c:pt>
                <c:pt idx="19059">
                  <c:v>37.650153000000003</c:v>
                </c:pt>
                <c:pt idx="19060">
                  <c:v>37.650545000000001</c:v>
                </c:pt>
                <c:pt idx="19061">
                  <c:v>37.651029999999999</c:v>
                </c:pt>
                <c:pt idx="19062">
                  <c:v>37.651226999999999</c:v>
                </c:pt>
                <c:pt idx="19063">
                  <c:v>37.651426999999998</c:v>
                </c:pt>
                <c:pt idx="19064">
                  <c:v>37.651710000000001</c:v>
                </c:pt>
                <c:pt idx="19065">
                  <c:v>37.653000000000013</c:v>
                </c:pt>
                <c:pt idx="19066">
                  <c:v>37.653115</c:v>
                </c:pt>
                <c:pt idx="19067">
                  <c:v>37.653210000000001</c:v>
                </c:pt>
                <c:pt idx="19068">
                  <c:v>37.653910000000003</c:v>
                </c:pt>
                <c:pt idx="19069">
                  <c:v>37.65448</c:v>
                </c:pt>
                <c:pt idx="19070">
                  <c:v>37.65457</c:v>
                </c:pt>
                <c:pt idx="19071">
                  <c:v>37.654885999999998</c:v>
                </c:pt>
                <c:pt idx="19072">
                  <c:v>37.654885999999998</c:v>
                </c:pt>
                <c:pt idx="19073">
                  <c:v>37.654885999999998</c:v>
                </c:pt>
                <c:pt idx="19074">
                  <c:v>37.654885999999998</c:v>
                </c:pt>
                <c:pt idx="19075">
                  <c:v>37.654885999999998</c:v>
                </c:pt>
                <c:pt idx="19076">
                  <c:v>37.654885999999998</c:v>
                </c:pt>
                <c:pt idx="19077">
                  <c:v>37.654885999999998</c:v>
                </c:pt>
                <c:pt idx="19078">
                  <c:v>37.654885999999998</c:v>
                </c:pt>
                <c:pt idx="19079">
                  <c:v>37.654885999999998</c:v>
                </c:pt>
                <c:pt idx="19080">
                  <c:v>37.654885999999998</c:v>
                </c:pt>
                <c:pt idx="19081">
                  <c:v>37.654885999999998</c:v>
                </c:pt>
                <c:pt idx="19082">
                  <c:v>37.654885999999998</c:v>
                </c:pt>
                <c:pt idx="19083">
                  <c:v>37.654885999999998</c:v>
                </c:pt>
                <c:pt idx="19084">
                  <c:v>37.654885999999998</c:v>
                </c:pt>
                <c:pt idx="19085">
                  <c:v>37.654885999999998</c:v>
                </c:pt>
                <c:pt idx="19086">
                  <c:v>37.654885999999998</c:v>
                </c:pt>
                <c:pt idx="19087">
                  <c:v>37.654885999999998</c:v>
                </c:pt>
                <c:pt idx="19088">
                  <c:v>37.654885999999998</c:v>
                </c:pt>
                <c:pt idx="19089">
                  <c:v>37.654885999999998</c:v>
                </c:pt>
                <c:pt idx="19090">
                  <c:v>37.654885999999998</c:v>
                </c:pt>
                <c:pt idx="19091">
                  <c:v>37.654885999999998</c:v>
                </c:pt>
                <c:pt idx="19092">
                  <c:v>37.654885999999998</c:v>
                </c:pt>
                <c:pt idx="19093">
                  <c:v>37.654885999999998</c:v>
                </c:pt>
                <c:pt idx="19094">
                  <c:v>37.654885999999998</c:v>
                </c:pt>
                <c:pt idx="19095">
                  <c:v>37.654885999999998</c:v>
                </c:pt>
                <c:pt idx="19096">
                  <c:v>37.654885999999998</c:v>
                </c:pt>
                <c:pt idx="19097">
                  <c:v>37.654885999999998</c:v>
                </c:pt>
                <c:pt idx="19098">
                  <c:v>37.654885999999998</c:v>
                </c:pt>
                <c:pt idx="19099">
                  <c:v>37.654885999999998</c:v>
                </c:pt>
                <c:pt idx="19100">
                  <c:v>37.654885999999998</c:v>
                </c:pt>
                <c:pt idx="19101">
                  <c:v>37.654885999999998</c:v>
                </c:pt>
                <c:pt idx="19102">
                  <c:v>37.654885999999998</c:v>
                </c:pt>
                <c:pt idx="19103">
                  <c:v>37.654885999999998</c:v>
                </c:pt>
                <c:pt idx="19104">
                  <c:v>37.654885999999998</c:v>
                </c:pt>
                <c:pt idx="19105">
                  <c:v>37.654885999999998</c:v>
                </c:pt>
                <c:pt idx="19106">
                  <c:v>37.65531</c:v>
                </c:pt>
                <c:pt idx="19107">
                  <c:v>37.655662999999997</c:v>
                </c:pt>
                <c:pt idx="19108">
                  <c:v>37.656370000000003</c:v>
                </c:pt>
                <c:pt idx="19109">
                  <c:v>37.656546000000013</c:v>
                </c:pt>
                <c:pt idx="19110">
                  <c:v>37.656999999999996</c:v>
                </c:pt>
                <c:pt idx="19111">
                  <c:v>37.657271999999999</c:v>
                </c:pt>
                <c:pt idx="19112">
                  <c:v>37.657271999999999</c:v>
                </c:pt>
                <c:pt idx="19113">
                  <c:v>37.657281999999988</c:v>
                </c:pt>
                <c:pt idx="19114">
                  <c:v>37.657685999999998</c:v>
                </c:pt>
                <c:pt idx="19115">
                  <c:v>37.658155000000001</c:v>
                </c:pt>
                <c:pt idx="19116">
                  <c:v>37.658219000000003</c:v>
                </c:pt>
                <c:pt idx="19117">
                  <c:v>37.658321999999998</c:v>
                </c:pt>
                <c:pt idx="19118">
                  <c:v>37.658321999999998</c:v>
                </c:pt>
                <c:pt idx="19119">
                  <c:v>37.65849</c:v>
                </c:pt>
                <c:pt idx="19120">
                  <c:v>37.658603000000006</c:v>
                </c:pt>
                <c:pt idx="19121">
                  <c:v>37.658835000000003</c:v>
                </c:pt>
                <c:pt idx="19122">
                  <c:v>37.658962000000002</c:v>
                </c:pt>
                <c:pt idx="19123">
                  <c:v>37.659069000000002</c:v>
                </c:pt>
                <c:pt idx="19124">
                  <c:v>37.659173000000003</c:v>
                </c:pt>
                <c:pt idx="19125">
                  <c:v>37.659334000000001</c:v>
                </c:pt>
                <c:pt idx="19126">
                  <c:v>37.659584000000002</c:v>
                </c:pt>
                <c:pt idx="19127">
                  <c:v>37.660209999999999</c:v>
                </c:pt>
                <c:pt idx="19128">
                  <c:v>37.660237000000002</c:v>
                </c:pt>
                <c:pt idx="19129">
                  <c:v>37.660549000000003</c:v>
                </c:pt>
                <c:pt idx="19130">
                  <c:v>37.660643999999998</c:v>
                </c:pt>
                <c:pt idx="19131">
                  <c:v>37.660744000000001</c:v>
                </c:pt>
                <c:pt idx="19132">
                  <c:v>37.660848000000001</c:v>
                </c:pt>
                <c:pt idx="19133">
                  <c:v>37.660877000000013</c:v>
                </c:pt>
                <c:pt idx="19134">
                  <c:v>37.661459000000001</c:v>
                </c:pt>
                <c:pt idx="19135">
                  <c:v>37.661760000000001</c:v>
                </c:pt>
                <c:pt idx="19136">
                  <c:v>37.661809000000012</c:v>
                </c:pt>
                <c:pt idx="19137">
                  <c:v>37.661945000000003</c:v>
                </c:pt>
                <c:pt idx="19138">
                  <c:v>37.66254</c:v>
                </c:pt>
                <c:pt idx="19139">
                  <c:v>37.663703000000012</c:v>
                </c:pt>
                <c:pt idx="19140">
                  <c:v>37.664124000000001</c:v>
                </c:pt>
                <c:pt idx="19141">
                  <c:v>37.664169999999999</c:v>
                </c:pt>
                <c:pt idx="19142">
                  <c:v>37.664304999999999</c:v>
                </c:pt>
                <c:pt idx="19143">
                  <c:v>37.664306000000003</c:v>
                </c:pt>
                <c:pt idx="19144">
                  <c:v>37.664339000000012</c:v>
                </c:pt>
                <c:pt idx="19145">
                  <c:v>37.665676000000012</c:v>
                </c:pt>
                <c:pt idx="19146">
                  <c:v>37.666040000000002</c:v>
                </c:pt>
                <c:pt idx="19147">
                  <c:v>37.666340000000012</c:v>
                </c:pt>
                <c:pt idx="19148">
                  <c:v>37.666360000000012</c:v>
                </c:pt>
                <c:pt idx="19149">
                  <c:v>37.666564000000001</c:v>
                </c:pt>
                <c:pt idx="19150">
                  <c:v>37.666690000000003</c:v>
                </c:pt>
                <c:pt idx="19151">
                  <c:v>37.666898000000003</c:v>
                </c:pt>
                <c:pt idx="19152">
                  <c:v>37.667161999999998</c:v>
                </c:pt>
                <c:pt idx="19153">
                  <c:v>37.66724</c:v>
                </c:pt>
                <c:pt idx="19154">
                  <c:v>37.667391000000002</c:v>
                </c:pt>
                <c:pt idx="19155">
                  <c:v>37.667749999999998</c:v>
                </c:pt>
                <c:pt idx="19156">
                  <c:v>37.667867999999999</c:v>
                </c:pt>
                <c:pt idx="19157">
                  <c:v>37.668092000000001</c:v>
                </c:pt>
                <c:pt idx="19158">
                  <c:v>37.668289999999999</c:v>
                </c:pt>
                <c:pt idx="19159">
                  <c:v>37.668610000000001</c:v>
                </c:pt>
                <c:pt idx="19160">
                  <c:v>37.668680000000002</c:v>
                </c:pt>
                <c:pt idx="19161">
                  <c:v>37.668852000000001</c:v>
                </c:pt>
                <c:pt idx="19162">
                  <c:v>37.669574000000011</c:v>
                </c:pt>
                <c:pt idx="19163">
                  <c:v>37.669711</c:v>
                </c:pt>
                <c:pt idx="19164">
                  <c:v>37.669856000000003</c:v>
                </c:pt>
                <c:pt idx="19165">
                  <c:v>37.669960000000003</c:v>
                </c:pt>
                <c:pt idx="19166">
                  <c:v>37.670133</c:v>
                </c:pt>
                <c:pt idx="19167">
                  <c:v>37.670371000000003</c:v>
                </c:pt>
                <c:pt idx="19168">
                  <c:v>37.671115</c:v>
                </c:pt>
                <c:pt idx="19169">
                  <c:v>37.671345000000002</c:v>
                </c:pt>
                <c:pt idx="19170">
                  <c:v>37.671390000000002</c:v>
                </c:pt>
                <c:pt idx="19171">
                  <c:v>37.671577000000013</c:v>
                </c:pt>
                <c:pt idx="19172">
                  <c:v>37.671841999999998</c:v>
                </c:pt>
                <c:pt idx="19173">
                  <c:v>37.672052000000001</c:v>
                </c:pt>
                <c:pt idx="19174">
                  <c:v>37.672459000000003</c:v>
                </c:pt>
                <c:pt idx="19175">
                  <c:v>37.672706000000012</c:v>
                </c:pt>
                <c:pt idx="19176">
                  <c:v>37.67286</c:v>
                </c:pt>
                <c:pt idx="19177">
                  <c:v>37.673310000000001</c:v>
                </c:pt>
                <c:pt idx="19178">
                  <c:v>37.673872000000003</c:v>
                </c:pt>
                <c:pt idx="19179">
                  <c:v>37.674765000000001</c:v>
                </c:pt>
                <c:pt idx="19180">
                  <c:v>37.675200000000011</c:v>
                </c:pt>
                <c:pt idx="19181">
                  <c:v>37.675257000000002</c:v>
                </c:pt>
                <c:pt idx="19182">
                  <c:v>37.675346000000012</c:v>
                </c:pt>
                <c:pt idx="19183">
                  <c:v>37.675960000000003</c:v>
                </c:pt>
                <c:pt idx="19184">
                  <c:v>37.676109000000011</c:v>
                </c:pt>
                <c:pt idx="19185">
                  <c:v>37.676951000000003</c:v>
                </c:pt>
                <c:pt idx="19186">
                  <c:v>37.677210000000002</c:v>
                </c:pt>
                <c:pt idx="19187">
                  <c:v>37.677290999999997</c:v>
                </c:pt>
                <c:pt idx="19188">
                  <c:v>37.677290999999997</c:v>
                </c:pt>
                <c:pt idx="19189">
                  <c:v>37.677290999999997</c:v>
                </c:pt>
                <c:pt idx="19190">
                  <c:v>37.677290999999997</c:v>
                </c:pt>
                <c:pt idx="19191">
                  <c:v>37.677290999999997</c:v>
                </c:pt>
                <c:pt idx="19192">
                  <c:v>37.677290999999997</c:v>
                </c:pt>
                <c:pt idx="19193">
                  <c:v>37.677290999999997</c:v>
                </c:pt>
                <c:pt idx="19194">
                  <c:v>37.677756000000002</c:v>
                </c:pt>
                <c:pt idx="19195">
                  <c:v>37.677855000000001</c:v>
                </c:pt>
                <c:pt idx="19196">
                  <c:v>37.677877000000002</c:v>
                </c:pt>
                <c:pt idx="19197">
                  <c:v>37.678469</c:v>
                </c:pt>
                <c:pt idx="19198">
                  <c:v>37.679189999999998</c:v>
                </c:pt>
                <c:pt idx="19199">
                  <c:v>37.679936000000012</c:v>
                </c:pt>
                <c:pt idx="19200">
                  <c:v>37.68027</c:v>
                </c:pt>
                <c:pt idx="19201">
                  <c:v>37.681939999999997</c:v>
                </c:pt>
                <c:pt idx="19202">
                  <c:v>37.683807000000002</c:v>
                </c:pt>
                <c:pt idx="19203">
                  <c:v>37.683807000000002</c:v>
                </c:pt>
                <c:pt idx="19204">
                  <c:v>37.683807000000002</c:v>
                </c:pt>
                <c:pt idx="19205">
                  <c:v>37.683807000000002</c:v>
                </c:pt>
                <c:pt idx="19206">
                  <c:v>37.683807000000002</c:v>
                </c:pt>
                <c:pt idx="19207">
                  <c:v>37.683807000000002</c:v>
                </c:pt>
                <c:pt idx="19208">
                  <c:v>37.683807000000002</c:v>
                </c:pt>
                <c:pt idx="19209">
                  <c:v>37.683807000000002</c:v>
                </c:pt>
                <c:pt idx="19210">
                  <c:v>37.683807000000002</c:v>
                </c:pt>
                <c:pt idx="19211">
                  <c:v>37.684027</c:v>
                </c:pt>
                <c:pt idx="19212">
                  <c:v>37.684130000000003</c:v>
                </c:pt>
                <c:pt idx="19213">
                  <c:v>37.684826999999999</c:v>
                </c:pt>
                <c:pt idx="19214">
                  <c:v>37.685054999999998</c:v>
                </c:pt>
                <c:pt idx="19215">
                  <c:v>37.685217000000002</c:v>
                </c:pt>
                <c:pt idx="19216">
                  <c:v>37.68524</c:v>
                </c:pt>
                <c:pt idx="19217">
                  <c:v>37.68533</c:v>
                </c:pt>
                <c:pt idx="19218">
                  <c:v>37.685840000000013</c:v>
                </c:pt>
                <c:pt idx="19219">
                  <c:v>37.686318</c:v>
                </c:pt>
                <c:pt idx="19220">
                  <c:v>37.687280000000001</c:v>
                </c:pt>
                <c:pt idx="19221">
                  <c:v>37.687880999999997</c:v>
                </c:pt>
                <c:pt idx="19222">
                  <c:v>37.688059000000003</c:v>
                </c:pt>
                <c:pt idx="19223">
                  <c:v>37.688129000000011</c:v>
                </c:pt>
                <c:pt idx="19224">
                  <c:v>37.688129000000011</c:v>
                </c:pt>
                <c:pt idx="19225">
                  <c:v>37.688129000000011</c:v>
                </c:pt>
                <c:pt idx="19226">
                  <c:v>37.688129000000011</c:v>
                </c:pt>
                <c:pt idx="19227">
                  <c:v>37.688129000000011</c:v>
                </c:pt>
                <c:pt idx="19228">
                  <c:v>37.688129000000011</c:v>
                </c:pt>
                <c:pt idx="19229">
                  <c:v>37.688129000000011</c:v>
                </c:pt>
                <c:pt idx="19230">
                  <c:v>37.688129000000011</c:v>
                </c:pt>
                <c:pt idx="19231">
                  <c:v>37.688228000000002</c:v>
                </c:pt>
                <c:pt idx="19232">
                  <c:v>37.688837999999997</c:v>
                </c:pt>
                <c:pt idx="19233">
                  <c:v>37.689309999999999</c:v>
                </c:pt>
                <c:pt idx="19234">
                  <c:v>37.689390000000003</c:v>
                </c:pt>
                <c:pt idx="19235">
                  <c:v>37.689729999999997</c:v>
                </c:pt>
                <c:pt idx="19236">
                  <c:v>37.689908000000003</c:v>
                </c:pt>
                <c:pt idx="19237">
                  <c:v>37.69041</c:v>
                </c:pt>
                <c:pt idx="19238">
                  <c:v>37.690720000000013</c:v>
                </c:pt>
                <c:pt idx="19239">
                  <c:v>37.692260000000012</c:v>
                </c:pt>
                <c:pt idx="19240">
                  <c:v>37.692960000000006</c:v>
                </c:pt>
                <c:pt idx="19241">
                  <c:v>37.693180000000012</c:v>
                </c:pt>
                <c:pt idx="19242">
                  <c:v>37.693486</c:v>
                </c:pt>
                <c:pt idx="19243">
                  <c:v>37.693680000000001</c:v>
                </c:pt>
                <c:pt idx="19244">
                  <c:v>37.693696000000003</c:v>
                </c:pt>
                <c:pt idx="19245">
                  <c:v>37.693940000000012</c:v>
                </c:pt>
                <c:pt idx="19246">
                  <c:v>37.694187000000007</c:v>
                </c:pt>
                <c:pt idx="19247">
                  <c:v>37.694310000000002</c:v>
                </c:pt>
                <c:pt idx="19248">
                  <c:v>37.694340000000011</c:v>
                </c:pt>
                <c:pt idx="19249">
                  <c:v>37.694904999999999</c:v>
                </c:pt>
                <c:pt idx="19250">
                  <c:v>37.695369999999997</c:v>
                </c:pt>
                <c:pt idx="19251">
                  <c:v>37.695420000000013</c:v>
                </c:pt>
                <c:pt idx="19252">
                  <c:v>37.695456</c:v>
                </c:pt>
                <c:pt idx="19253">
                  <c:v>37.695536000000011</c:v>
                </c:pt>
                <c:pt idx="19254">
                  <c:v>37.695666000000003</c:v>
                </c:pt>
                <c:pt idx="19255">
                  <c:v>37.695835000000002</c:v>
                </c:pt>
                <c:pt idx="19256">
                  <c:v>37.695920000000001</c:v>
                </c:pt>
                <c:pt idx="19257">
                  <c:v>37.696261999999997</c:v>
                </c:pt>
                <c:pt idx="19258">
                  <c:v>37.697062000000003</c:v>
                </c:pt>
                <c:pt idx="19259">
                  <c:v>37.697299999999998</c:v>
                </c:pt>
                <c:pt idx="19260">
                  <c:v>37.697299999999998</c:v>
                </c:pt>
                <c:pt idx="19261">
                  <c:v>37.697340000000011</c:v>
                </c:pt>
                <c:pt idx="19262">
                  <c:v>37.697380000000003</c:v>
                </c:pt>
                <c:pt idx="19263">
                  <c:v>37.697707000000001</c:v>
                </c:pt>
                <c:pt idx="19264">
                  <c:v>37.698017</c:v>
                </c:pt>
                <c:pt idx="19265">
                  <c:v>37.698140000000002</c:v>
                </c:pt>
                <c:pt idx="19266">
                  <c:v>37.698250000000002</c:v>
                </c:pt>
                <c:pt idx="19267">
                  <c:v>37.698397999999997</c:v>
                </c:pt>
                <c:pt idx="19268">
                  <c:v>37.698729</c:v>
                </c:pt>
                <c:pt idx="19269">
                  <c:v>37.699150000000003</c:v>
                </c:pt>
                <c:pt idx="19270">
                  <c:v>37.699649999999998</c:v>
                </c:pt>
                <c:pt idx="19271">
                  <c:v>37.700232</c:v>
                </c:pt>
                <c:pt idx="19272">
                  <c:v>37.700240000000001</c:v>
                </c:pt>
                <c:pt idx="19273">
                  <c:v>37.700367999999997</c:v>
                </c:pt>
                <c:pt idx="19274">
                  <c:v>37.701115000000001</c:v>
                </c:pt>
                <c:pt idx="19275">
                  <c:v>37.701709999999999</c:v>
                </c:pt>
                <c:pt idx="19276">
                  <c:v>37.70176</c:v>
                </c:pt>
                <c:pt idx="19277">
                  <c:v>37.702300000000001</c:v>
                </c:pt>
                <c:pt idx="19278">
                  <c:v>37.702629999999999</c:v>
                </c:pt>
                <c:pt idx="19279">
                  <c:v>37.702740000000013</c:v>
                </c:pt>
                <c:pt idx="19280">
                  <c:v>37.702769000000011</c:v>
                </c:pt>
                <c:pt idx="19281">
                  <c:v>37.702851000000003</c:v>
                </c:pt>
                <c:pt idx="19282">
                  <c:v>37.703400000000002</c:v>
                </c:pt>
                <c:pt idx="19283">
                  <c:v>37.703773000000012</c:v>
                </c:pt>
                <c:pt idx="19284">
                  <c:v>37.703773000000012</c:v>
                </c:pt>
                <c:pt idx="19285">
                  <c:v>37.704070000000002</c:v>
                </c:pt>
                <c:pt idx="19286">
                  <c:v>37.704149999999998</c:v>
                </c:pt>
                <c:pt idx="19287">
                  <c:v>37.705540000000013</c:v>
                </c:pt>
                <c:pt idx="19288">
                  <c:v>37.705600000000011</c:v>
                </c:pt>
                <c:pt idx="19289">
                  <c:v>37.705893000000003</c:v>
                </c:pt>
                <c:pt idx="19290">
                  <c:v>37.705893000000003</c:v>
                </c:pt>
                <c:pt idx="19291">
                  <c:v>37.706049999999998</c:v>
                </c:pt>
                <c:pt idx="19292">
                  <c:v>37.706270000000011</c:v>
                </c:pt>
                <c:pt idx="19293">
                  <c:v>37.70675</c:v>
                </c:pt>
                <c:pt idx="19294">
                  <c:v>37.70675</c:v>
                </c:pt>
                <c:pt idx="19295">
                  <c:v>37.706904999999999</c:v>
                </c:pt>
                <c:pt idx="19296">
                  <c:v>37.707709999999999</c:v>
                </c:pt>
                <c:pt idx="19297">
                  <c:v>37.708003000000012</c:v>
                </c:pt>
                <c:pt idx="19298">
                  <c:v>37.708960000000012</c:v>
                </c:pt>
                <c:pt idx="19299">
                  <c:v>37.709589999999999</c:v>
                </c:pt>
                <c:pt idx="19300">
                  <c:v>37.70993</c:v>
                </c:pt>
                <c:pt idx="19301">
                  <c:v>37.710450000000002</c:v>
                </c:pt>
                <c:pt idx="19302">
                  <c:v>37.711620000000003</c:v>
                </c:pt>
                <c:pt idx="19303">
                  <c:v>37.7121</c:v>
                </c:pt>
                <c:pt idx="19304">
                  <c:v>37.712629999999997</c:v>
                </c:pt>
                <c:pt idx="19305">
                  <c:v>37.712957000000003</c:v>
                </c:pt>
                <c:pt idx="19306">
                  <c:v>37.713500000000003</c:v>
                </c:pt>
                <c:pt idx="19307">
                  <c:v>37.713700000000003</c:v>
                </c:pt>
                <c:pt idx="19308">
                  <c:v>37.714100000000002</c:v>
                </c:pt>
                <c:pt idx="19309">
                  <c:v>37.714239999999997</c:v>
                </c:pt>
                <c:pt idx="19310">
                  <c:v>37.714421000000002</c:v>
                </c:pt>
                <c:pt idx="19311">
                  <c:v>37.714460000000003</c:v>
                </c:pt>
                <c:pt idx="19312">
                  <c:v>37.715044000000013</c:v>
                </c:pt>
                <c:pt idx="19313">
                  <c:v>37.716186</c:v>
                </c:pt>
                <c:pt idx="19314">
                  <c:v>37.718404999999997</c:v>
                </c:pt>
                <c:pt idx="19315">
                  <c:v>37.718899999999998</c:v>
                </c:pt>
                <c:pt idx="19316">
                  <c:v>37.720390000000002</c:v>
                </c:pt>
                <c:pt idx="19317">
                  <c:v>37.7209</c:v>
                </c:pt>
                <c:pt idx="19318">
                  <c:v>37.721150000000002</c:v>
                </c:pt>
                <c:pt idx="19319">
                  <c:v>37.721179000000006</c:v>
                </c:pt>
                <c:pt idx="19320">
                  <c:v>37.721822000000003</c:v>
                </c:pt>
                <c:pt idx="19321">
                  <c:v>37.722217000000001</c:v>
                </c:pt>
                <c:pt idx="19322">
                  <c:v>37.723299000000011</c:v>
                </c:pt>
                <c:pt idx="19323">
                  <c:v>37.723527000000011</c:v>
                </c:pt>
                <c:pt idx="19324">
                  <c:v>37.723749000000012</c:v>
                </c:pt>
                <c:pt idx="19325">
                  <c:v>37.723971000000013</c:v>
                </c:pt>
                <c:pt idx="19326">
                  <c:v>37.723973000000001</c:v>
                </c:pt>
                <c:pt idx="19327">
                  <c:v>37.724286000000014</c:v>
                </c:pt>
                <c:pt idx="19328">
                  <c:v>37.724409999999999</c:v>
                </c:pt>
                <c:pt idx="19329">
                  <c:v>37.724499999999999</c:v>
                </c:pt>
                <c:pt idx="19330">
                  <c:v>37.724734000000012</c:v>
                </c:pt>
                <c:pt idx="19331">
                  <c:v>37.725260000000013</c:v>
                </c:pt>
                <c:pt idx="19332">
                  <c:v>37.726500000000001</c:v>
                </c:pt>
                <c:pt idx="19333">
                  <c:v>37.727167000000001</c:v>
                </c:pt>
                <c:pt idx="19334">
                  <c:v>37.727400000000003</c:v>
                </c:pt>
                <c:pt idx="19335">
                  <c:v>37.727808000000003</c:v>
                </c:pt>
                <c:pt idx="19336">
                  <c:v>37.728820000000013</c:v>
                </c:pt>
                <c:pt idx="19337">
                  <c:v>37.729001000000011</c:v>
                </c:pt>
                <c:pt idx="19338">
                  <c:v>37.729031999999997</c:v>
                </c:pt>
                <c:pt idx="19339">
                  <c:v>37.729320000000001</c:v>
                </c:pt>
                <c:pt idx="19340">
                  <c:v>37.729744000000011</c:v>
                </c:pt>
                <c:pt idx="19341">
                  <c:v>37.729846000000002</c:v>
                </c:pt>
                <c:pt idx="19342">
                  <c:v>37.730353000000001</c:v>
                </c:pt>
                <c:pt idx="19343">
                  <c:v>37.730353000000001</c:v>
                </c:pt>
                <c:pt idx="19344">
                  <c:v>37.730376</c:v>
                </c:pt>
                <c:pt idx="19345">
                  <c:v>37.730499999999999</c:v>
                </c:pt>
                <c:pt idx="19346">
                  <c:v>37.730670000000003</c:v>
                </c:pt>
                <c:pt idx="19347">
                  <c:v>37.730820000000001</c:v>
                </c:pt>
                <c:pt idx="19348">
                  <c:v>37.730820000000001</c:v>
                </c:pt>
                <c:pt idx="19349">
                  <c:v>37.731290000000001</c:v>
                </c:pt>
                <c:pt idx="19350">
                  <c:v>37.731633000000002</c:v>
                </c:pt>
                <c:pt idx="19351">
                  <c:v>37.731671000000013</c:v>
                </c:pt>
                <c:pt idx="19352">
                  <c:v>37.731671000000013</c:v>
                </c:pt>
                <c:pt idx="19353">
                  <c:v>37.731671000000013</c:v>
                </c:pt>
                <c:pt idx="19354">
                  <c:v>37.732266000000003</c:v>
                </c:pt>
                <c:pt idx="19355">
                  <c:v>37.734307000000001</c:v>
                </c:pt>
                <c:pt idx="19356">
                  <c:v>37.735060000000011</c:v>
                </c:pt>
                <c:pt idx="19357">
                  <c:v>37.735821999999999</c:v>
                </c:pt>
                <c:pt idx="19358">
                  <c:v>37.737381000000013</c:v>
                </c:pt>
                <c:pt idx="19359">
                  <c:v>37.737660000000012</c:v>
                </c:pt>
                <c:pt idx="19360">
                  <c:v>37.738030000000002</c:v>
                </c:pt>
                <c:pt idx="19361">
                  <c:v>37.738190000000003</c:v>
                </c:pt>
                <c:pt idx="19362">
                  <c:v>37.738970000000002</c:v>
                </c:pt>
                <c:pt idx="19363">
                  <c:v>37.739378000000002</c:v>
                </c:pt>
                <c:pt idx="19364">
                  <c:v>37.739789999999999</c:v>
                </c:pt>
                <c:pt idx="19365">
                  <c:v>37.740073000000002</c:v>
                </c:pt>
                <c:pt idx="19366">
                  <c:v>37.740149000000002</c:v>
                </c:pt>
                <c:pt idx="19367">
                  <c:v>37.740265000000001</c:v>
                </c:pt>
                <c:pt idx="19368">
                  <c:v>37.741070000000001</c:v>
                </c:pt>
                <c:pt idx="19369">
                  <c:v>37.741644999999998</c:v>
                </c:pt>
                <c:pt idx="19370">
                  <c:v>37.742341000000003</c:v>
                </c:pt>
                <c:pt idx="19371">
                  <c:v>37.743465999999998</c:v>
                </c:pt>
                <c:pt idx="19372">
                  <c:v>37.744152</c:v>
                </c:pt>
                <c:pt idx="19373">
                  <c:v>37.744580999999997</c:v>
                </c:pt>
                <c:pt idx="19374">
                  <c:v>37.745069999999998</c:v>
                </c:pt>
                <c:pt idx="19375">
                  <c:v>37.745840000000001</c:v>
                </c:pt>
                <c:pt idx="19376">
                  <c:v>37.746840000000013</c:v>
                </c:pt>
                <c:pt idx="19377">
                  <c:v>37.747390000000003</c:v>
                </c:pt>
                <c:pt idx="19378">
                  <c:v>37.747920000000001</c:v>
                </c:pt>
                <c:pt idx="19379">
                  <c:v>37.748040000000003</c:v>
                </c:pt>
                <c:pt idx="19380">
                  <c:v>37.748438</c:v>
                </c:pt>
                <c:pt idx="19381">
                  <c:v>37.748600000000003</c:v>
                </c:pt>
                <c:pt idx="19382">
                  <c:v>37.748699999999999</c:v>
                </c:pt>
                <c:pt idx="19383">
                  <c:v>37.749009999999998</c:v>
                </c:pt>
                <c:pt idx="19384">
                  <c:v>37.749409999999997</c:v>
                </c:pt>
                <c:pt idx="19385">
                  <c:v>37.749769999999998</c:v>
                </c:pt>
                <c:pt idx="19386">
                  <c:v>37.750376000000003</c:v>
                </c:pt>
                <c:pt idx="19387">
                  <c:v>37.750376000000003</c:v>
                </c:pt>
                <c:pt idx="19388">
                  <c:v>37.750376000000003</c:v>
                </c:pt>
                <c:pt idx="19389">
                  <c:v>37.750746000000007</c:v>
                </c:pt>
                <c:pt idx="19390">
                  <c:v>37.751652999999997</c:v>
                </c:pt>
                <c:pt idx="19391">
                  <c:v>37.751843999999998</c:v>
                </c:pt>
                <c:pt idx="19392">
                  <c:v>37.752367999999997</c:v>
                </c:pt>
                <c:pt idx="19393">
                  <c:v>37.752476000000001</c:v>
                </c:pt>
                <c:pt idx="19394">
                  <c:v>37.754342000000001</c:v>
                </c:pt>
                <c:pt idx="19395">
                  <c:v>37.754779999999997</c:v>
                </c:pt>
                <c:pt idx="19396">
                  <c:v>37.755629999999996</c:v>
                </c:pt>
                <c:pt idx="19397">
                  <c:v>37.755961999999997</c:v>
                </c:pt>
                <c:pt idx="19398">
                  <c:v>37.756484999999998</c:v>
                </c:pt>
                <c:pt idx="19399">
                  <c:v>37.757142000000002</c:v>
                </c:pt>
                <c:pt idx="19400">
                  <c:v>37.757649999999998</c:v>
                </c:pt>
                <c:pt idx="19401">
                  <c:v>37.757686</c:v>
                </c:pt>
                <c:pt idx="19402">
                  <c:v>37.757800000000003</c:v>
                </c:pt>
                <c:pt idx="19403">
                  <c:v>37.758369999999999</c:v>
                </c:pt>
                <c:pt idx="19404">
                  <c:v>37.75882</c:v>
                </c:pt>
                <c:pt idx="19405">
                  <c:v>37.758960000000002</c:v>
                </c:pt>
                <c:pt idx="19406">
                  <c:v>37.759095000000002</c:v>
                </c:pt>
                <c:pt idx="19407">
                  <c:v>37.759403000000013</c:v>
                </c:pt>
                <c:pt idx="19408">
                  <c:v>37.75956</c:v>
                </c:pt>
                <c:pt idx="19409">
                  <c:v>37.759715</c:v>
                </c:pt>
                <c:pt idx="19410">
                  <c:v>37.760003000000012</c:v>
                </c:pt>
                <c:pt idx="19411">
                  <c:v>37.760120000000001</c:v>
                </c:pt>
                <c:pt idx="19412">
                  <c:v>37.760165000000001</c:v>
                </c:pt>
                <c:pt idx="19413">
                  <c:v>37.760165000000001</c:v>
                </c:pt>
                <c:pt idx="19414">
                  <c:v>37.761842000000001</c:v>
                </c:pt>
                <c:pt idx="19415">
                  <c:v>37.762469000000003</c:v>
                </c:pt>
                <c:pt idx="19416">
                  <c:v>37.762469000000003</c:v>
                </c:pt>
                <c:pt idx="19417">
                  <c:v>37.762469000000003</c:v>
                </c:pt>
                <c:pt idx="19418">
                  <c:v>37.763031000000012</c:v>
                </c:pt>
                <c:pt idx="19419">
                  <c:v>37.764209999999999</c:v>
                </c:pt>
                <c:pt idx="19420">
                  <c:v>37.764280000000007</c:v>
                </c:pt>
                <c:pt idx="19421">
                  <c:v>37.764299999999999</c:v>
                </c:pt>
                <c:pt idx="19422">
                  <c:v>37.765120000000003</c:v>
                </c:pt>
                <c:pt idx="19423">
                  <c:v>37.765133000000013</c:v>
                </c:pt>
                <c:pt idx="19424">
                  <c:v>37.765279</c:v>
                </c:pt>
                <c:pt idx="19425">
                  <c:v>37.765430000000002</c:v>
                </c:pt>
                <c:pt idx="19426">
                  <c:v>37.765943</c:v>
                </c:pt>
                <c:pt idx="19427">
                  <c:v>37.765943</c:v>
                </c:pt>
                <c:pt idx="19428">
                  <c:v>37.766300000000001</c:v>
                </c:pt>
                <c:pt idx="19429">
                  <c:v>37.766393000000001</c:v>
                </c:pt>
                <c:pt idx="19430">
                  <c:v>37.766941000000003</c:v>
                </c:pt>
                <c:pt idx="19431">
                  <c:v>37.766966000000011</c:v>
                </c:pt>
                <c:pt idx="19432">
                  <c:v>37.766973</c:v>
                </c:pt>
                <c:pt idx="19433">
                  <c:v>37.76728</c:v>
                </c:pt>
                <c:pt idx="19434">
                  <c:v>37.768529999999998</c:v>
                </c:pt>
                <c:pt idx="19435">
                  <c:v>37.768832000000003</c:v>
                </c:pt>
                <c:pt idx="19436">
                  <c:v>37.768900000000002</c:v>
                </c:pt>
                <c:pt idx="19437">
                  <c:v>37.7697</c:v>
                </c:pt>
                <c:pt idx="19438">
                  <c:v>37.76972</c:v>
                </c:pt>
                <c:pt idx="19439">
                  <c:v>37.770549000000003</c:v>
                </c:pt>
                <c:pt idx="19440">
                  <c:v>37.771136000000013</c:v>
                </c:pt>
                <c:pt idx="19441">
                  <c:v>37.771600000000007</c:v>
                </c:pt>
                <c:pt idx="19442">
                  <c:v>37.771936000000011</c:v>
                </c:pt>
                <c:pt idx="19443">
                  <c:v>37.772100000000002</c:v>
                </c:pt>
                <c:pt idx="19444">
                  <c:v>37.772460000000002</c:v>
                </c:pt>
                <c:pt idx="19445">
                  <c:v>37.772509999999997</c:v>
                </c:pt>
                <c:pt idx="19446">
                  <c:v>37.77252</c:v>
                </c:pt>
                <c:pt idx="19447">
                  <c:v>37.772750000000002</c:v>
                </c:pt>
                <c:pt idx="19448">
                  <c:v>37.772966000000011</c:v>
                </c:pt>
                <c:pt idx="19449">
                  <c:v>37.773470000000003</c:v>
                </c:pt>
                <c:pt idx="19450">
                  <c:v>37.774109000000003</c:v>
                </c:pt>
                <c:pt idx="19451">
                  <c:v>37.774109000000003</c:v>
                </c:pt>
                <c:pt idx="19452">
                  <c:v>37.774109000000003</c:v>
                </c:pt>
                <c:pt idx="19453">
                  <c:v>37.774109000000003</c:v>
                </c:pt>
                <c:pt idx="19454">
                  <c:v>37.774109000000003</c:v>
                </c:pt>
                <c:pt idx="19455">
                  <c:v>37.774109000000003</c:v>
                </c:pt>
                <c:pt idx="19456">
                  <c:v>37.774120000000003</c:v>
                </c:pt>
                <c:pt idx="19457">
                  <c:v>37.774141999999998</c:v>
                </c:pt>
                <c:pt idx="19458">
                  <c:v>37.774171000000003</c:v>
                </c:pt>
                <c:pt idx="19459">
                  <c:v>37.774900000000002</c:v>
                </c:pt>
                <c:pt idx="19460">
                  <c:v>37.774909999999998</c:v>
                </c:pt>
                <c:pt idx="19461">
                  <c:v>37.775120000000001</c:v>
                </c:pt>
                <c:pt idx="19462">
                  <c:v>37.775458</c:v>
                </c:pt>
                <c:pt idx="19463">
                  <c:v>37.775660000000002</c:v>
                </c:pt>
                <c:pt idx="19464">
                  <c:v>37.776140000000012</c:v>
                </c:pt>
                <c:pt idx="19465">
                  <c:v>37.776350000000001</c:v>
                </c:pt>
                <c:pt idx="19466">
                  <c:v>37.776384</c:v>
                </c:pt>
                <c:pt idx="19467">
                  <c:v>37.776524999999999</c:v>
                </c:pt>
                <c:pt idx="19468">
                  <c:v>37.776651999999999</c:v>
                </c:pt>
                <c:pt idx="19469">
                  <c:v>37.776884000000003</c:v>
                </c:pt>
                <c:pt idx="19470">
                  <c:v>37.777099999999997</c:v>
                </c:pt>
                <c:pt idx="19471">
                  <c:v>37.777144</c:v>
                </c:pt>
                <c:pt idx="19472">
                  <c:v>37.777356000000012</c:v>
                </c:pt>
                <c:pt idx="19473">
                  <c:v>37.777886000000002</c:v>
                </c:pt>
                <c:pt idx="19474">
                  <c:v>37.777898</c:v>
                </c:pt>
                <c:pt idx="19475">
                  <c:v>37.777994</c:v>
                </c:pt>
                <c:pt idx="19476">
                  <c:v>37.778100000000002</c:v>
                </c:pt>
                <c:pt idx="19477">
                  <c:v>37.778530000000003</c:v>
                </c:pt>
                <c:pt idx="19478">
                  <c:v>37.779029999999999</c:v>
                </c:pt>
                <c:pt idx="19479">
                  <c:v>37.779680000000013</c:v>
                </c:pt>
                <c:pt idx="19480">
                  <c:v>37.781469000000001</c:v>
                </c:pt>
                <c:pt idx="19481">
                  <c:v>37.781509</c:v>
                </c:pt>
                <c:pt idx="19482">
                  <c:v>37.781668000000003</c:v>
                </c:pt>
                <c:pt idx="19483">
                  <c:v>37.781799999999997</c:v>
                </c:pt>
                <c:pt idx="19484">
                  <c:v>37.781880000000001</c:v>
                </c:pt>
                <c:pt idx="19485">
                  <c:v>37.781996999999997</c:v>
                </c:pt>
                <c:pt idx="19486">
                  <c:v>37.782773000000013</c:v>
                </c:pt>
                <c:pt idx="19487">
                  <c:v>37.782837000000001</c:v>
                </c:pt>
                <c:pt idx="19488">
                  <c:v>37.78284</c:v>
                </c:pt>
                <c:pt idx="19489">
                  <c:v>37.783037999999998</c:v>
                </c:pt>
                <c:pt idx="19490">
                  <c:v>37.783417</c:v>
                </c:pt>
                <c:pt idx="19491">
                  <c:v>37.78342</c:v>
                </c:pt>
                <c:pt idx="19492">
                  <c:v>37.783554000000002</c:v>
                </c:pt>
                <c:pt idx="19493">
                  <c:v>37.783763999999998</c:v>
                </c:pt>
                <c:pt idx="19494">
                  <c:v>37.784577000000013</c:v>
                </c:pt>
                <c:pt idx="19495">
                  <c:v>37.784885000000003</c:v>
                </c:pt>
                <c:pt idx="19496">
                  <c:v>37.784930000000003</c:v>
                </c:pt>
                <c:pt idx="19497">
                  <c:v>37.785049999999998</c:v>
                </c:pt>
                <c:pt idx="19498">
                  <c:v>37.785057000000002</c:v>
                </c:pt>
                <c:pt idx="19499">
                  <c:v>37.785131</c:v>
                </c:pt>
                <c:pt idx="19500">
                  <c:v>37.785249999999998</c:v>
                </c:pt>
                <c:pt idx="19501">
                  <c:v>37.785335000000003</c:v>
                </c:pt>
                <c:pt idx="19502">
                  <c:v>37.785372000000002</c:v>
                </c:pt>
                <c:pt idx="19503">
                  <c:v>37.785490000000003</c:v>
                </c:pt>
                <c:pt idx="19504">
                  <c:v>37.785961</c:v>
                </c:pt>
                <c:pt idx="19505">
                  <c:v>37.786021000000012</c:v>
                </c:pt>
                <c:pt idx="19506">
                  <c:v>37.786140000000003</c:v>
                </c:pt>
                <c:pt idx="19507">
                  <c:v>37.786189999999998</c:v>
                </c:pt>
                <c:pt idx="19508">
                  <c:v>37.786369999999998</c:v>
                </c:pt>
                <c:pt idx="19509">
                  <c:v>37.786556000000012</c:v>
                </c:pt>
                <c:pt idx="19510">
                  <c:v>37.786720000000003</c:v>
                </c:pt>
                <c:pt idx="19511">
                  <c:v>37.78678</c:v>
                </c:pt>
                <c:pt idx="19512">
                  <c:v>37.786810000000003</c:v>
                </c:pt>
                <c:pt idx="19513">
                  <c:v>37.786847000000002</c:v>
                </c:pt>
                <c:pt idx="19514">
                  <c:v>37.786936000000011</c:v>
                </c:pt>
                <c:pt idx="19515">
                  <c:v>37.787125000000003</c:v>
                </c:pt>
                <c:pt idx="19516">
                  <c:v>37.787396000000001</c:v>
                </c:pt>
                <c:pt idx="19517">
                  <c:v>37.787730000000003</c:v>
                </c:pt>
                <c:pt idx="19518">
                  <c:v>37.787750000000003</c:v>
                </c:pt>
                <c:pt idx="19519">
                  <c:v>37.787754</c:v>
                </c:pt>
                <c:pt idx="19520">
                  <c:v>37.788140000000013</c:v>
                </c:pt>
                <c:pt idx="19521">
                  <c:v>37.788320000000013</c:v>
                </c:pt>
                <c:pt idx="19522">
                  <c:v>37.788730000000001</c:v>
                </c:pt>
                <c:pt idx="19523">
                  <c:v>37.788829999999997</c:v>
                </c:pt>
                <c:pt idx="19524">
                  <c:v>37.788880000000013</c:v>
                </c:pt>
                <c:pt idx="19525">
                  <c:v>37.788988000000003</c:v>
                </c:pt>
                <c:pt idx="19526">
                  <c:v>37.789009999999998</c:v>
                </c:pt>
                <c:pt idx="19527">
                  <c:v>37.789169999999999</c:v>
                </c:pt>
                <c:pt idx="19528">
                  <c:v>37.789233000000003</c:v>
                </c:pt>
                <c:pt idx="19529">
                  <c:v>37.789320000000011</c:v>
                </c:pt>
                <c:pt idx="19530">
                  <c:v>37.789340000000003</c:v>
                </c:pt>
                <c:pt idx="19531">
                  <c:v>37.789419000000002</c:v>
                </c:pt>
                <c:pt idx="19532">
                  <c:v>37.789625000000001</c:v>
                </c:pt>
                <c:pt idx="19533">
                  <c:v>37.789790000000011</c:v>
                </c:pt>
                <c:pt idx="19534">
                  <c:v>37.790146</c:v>
                </c:pt>
                <c:pt idx="19535">
                  <c:v>37.790400000000012</c:v>
                </c:pt>
                <c:pt idx="19536">
                  <c:v>37.790413000000001</c:v>
                </c:pt>
                <c:pt idx="19537">
                  <c:v>37.790560000000013</c:v>
                </c:pt>
                <c:pt idx="19538">
                  <c:v>37.7913</c:v>
                </c:pt>
                <c:pt idx="19539">
                  <c:v>37.791442000000011</c:v>
                </c:pt>
                <c:pt idx="19540">
                  <c:v>37.791609999999999</c:v>
                </c:pt>
                <c:pt idx="19541">
                  <c:v>37.791736</c:v>
                </c:pt>
                <c:pt idx="19542">
                  <c:v>37.791989999999998</c:v>
                </c:pt>
                <c:pt idx="19543">
                  <c:v>37.792070000000002</c:v>
                </c:pt>
                <c:pt idx="19544">
                  <c:v>37.792109000000011</c:v>
                </c:pt>
                <c:pt idx="19545">
                  <c:v>37.792115000000003</c:v>
                </c:pt>
                <c:pt idx="19546">
                  <c:v>37.792123000000011</c:v>
                </c:pt>
                <c:pt idx="19547">
                  <c:v>37.792299999999997</c:v>
                </c:pt>
                <c:pt idx="19548">
                  <c:v>37.792694000000012</c:v>
                </c:pt>
                <c:pt idx="19549">
                  <c:v>37.792850000000001</c:v>
                </c:pt>
                <c:pt idx="19550">
                  <c:v>37.793300000000002</c:v>
                </c:pt>
                <c:pt idx="19551">
                  <c:v>37.793400000000013</c:v>
                </c:pt>
                <c:pt idx="19552">
                  <c:v>37.793685000000011</c:v>
                </c:pt>
                <c:pt idx="19553">
                  <c:v>37.793953000000002</c:v>
                </c:pt>
                <c:pt idx="19554">
                  <c:v>37.793999000000007</c:v>
                </c:pt>
                <c:pt idx="19555">
                  <c:v>37.79439</c:v>
                </c:pt>
                <c:pt idx="19556">
                  <c:v>37.794514999999997</c:v>
                </c:pt>
                <c:pt idx="19557">
                  <c:v>37.794829</c:v>
                </c:pt>
                <c:pt idx="19558">
                  <c:v>37.795004000000013</c:v>
                </c:pt>
                <c:pt idx="19559">
                  <c:v>37.795062000000001</c:v>
                </c:pt>
                <c:pt idx="19560">
                  <c:v>37.795287999999999</c:v>
                </c:pt>
                <c:pt idx="19561">
                  <c:v>37.797499999999999</c:v>
                </c:pt>
                <c:pt idx="19562">
                  <c:v>37.798039000000003</c:v>
                </c:pt>
                <c:pt idx="19563">
                  <c:v>37.798569999999998</c:v>
                </c:pt>
                <c:pt idx="19564">
                  <c:v>37.798760000000001</c:v>
                </c:pt>
                <c:pt idx="19565">
                  <c:v>37.799030000000002</c:v>
                </c:pt>
                <c:pt idx="19566">
                  <c:v>37.800089999999997</c:v>
                </c:pt>
                <c:pt idx="19567">
                  <c:v>37.800579999999997</c:v>
                </c:pt>
                <c:pt idx="19568">
                  <c:v>37.801020000000001</c:v>
                </c:pt>
                <c:pt idx="19569">
                  <c:v>37.802120000000002</c:v>
                </c:pt>
                <c:pt idx="19570">
                  <c:v>37.802324000000013</c:v>
                </c:pt>
                <c:pt idx="19571">
                  <c:v>37.802537000000001</c:v>
                </c:pt>
                <c:pt idx="19572">
                  <c:v>37.803187000000001</c:v>
                </c:pt>
                <c:pt idx="19573">
                  <c:v>37.803510000000003</c:v>
                </c:pt>
                <c:pt idx="19574">
                  <c:v>37.804070000000003</c:v>
                </c:pt>
                <c:pt idx="19575">
                  <c:v>37.805985999999997</c:v>
                </c:pt>
                <c:pt idx="19576">
                  <c:v>37.806100000000001</c:v>
                </c:pt>
                <c:pt idx="19577">
                  <c:v>37.806610999999997</c:v>
                </c:pt>
                <c:pt idx="19578">
                  <c:v>37.806720000000013</c:v>
                </c:pt>
                <c:pt idx="19579">
                  <c:v>37.806725999999998</c:v>
                </c:pt>
                <c:pt idx="19580">
                  <c:v>37.807284999999993</c:v>
                </c:pt>
                <c:pt idx="19581">
                  <c:v>37.807397999999999</c:v>
                </c:pt>
                <c:pt idx="19582">
                  <c:v>37.807746999999999</c:v>
                </c:pt>
                <c:pt idx="19583">
                  <c:v>37.807749999999999</c:v>
                </c:pt>
                <c:pt idx="19584">
                  <c:v>37.807817</c:v>
                </c:pt>
                <c:pt idx="19585">
                  <c:v>37.809044999999998</c:v>
                </c:pt>
                <c:pt idx="19586">
                  <c:v>37.809707000000003</c:v>
                </c:pt>
                <c:pt idx="19587">
                  <c:v>37.81</c:v>
                </c:pt>
                <c:pt idx="19588">
                  <c:v>37.810289999999988</c:v>
                </c:pt>
                <c:pt idx="19589">
                  <c:v>37.810310000000001</c:v>
                </c:pt>
                <c:pt idx="19590">
                  <c:v>37.810706000000003</c:v>
                </c:pt>
                <c:pt idx="19591">
                  <c:v>37.810706000000003</c:v>
                </c:pt>
                <c:pt idx="19592">
                  <c:v>37.810706000000003</c:v>
                </c:pt>
                <c:pt idx="19593">
                  <c:v>37.810706000000003</c:v>
                </c:pt>
                <c:pt idx="19594">
                  <c:v>37.810749000000001</c:v>
                </c:pt>
                <c:pt idx="19595">
                  <c:v>37.811448999999989</c:v>
                </c:pt>
                <c:pt idx="19596">
                  <c:v>37.812089999999998</c:v>
                </c:pt>
                <c:pt idx="19597">
                  <c:v>37.812440000000002</c:v>
                </c:pt>
                <c:pt idx="19598">
                  <c:v>37.813090000000003</c:v>
                </c:pt>
                <c:pt idx="19599">
                  <c:v>37.814229999999988</c:v>
                </c:pt>
                <c:pt idx="19600">
                  <c:v>37.814517000000002</c:v>
                </c:pt>
                <c:pt idx="19601">
                  <c:v>37.814699999999988</c:v>
                </c:pt>
                <c:pt idx="19602">
                  <c:v>37.816809999999997</c:v>
                </c:pt>
                <c:pt idx="19603">
                  <c:v>37.816924999999998</c:v>
                </c:pt>
                <c:pt idx="19604">
                  <c:v>37.818920000000013</c:v>
                </c:pt>
                <c:pt idx="19605">
                  <c:v>37.820140000000002</c:v>
                </c:pt>
                <c:pt idx="19606">
                  <c:v>37.820191000000001</c:v>
                </c:pt>
                <c:pt idx="19607">
                  <c:v>37.821784999999998</c:v>
                </c:pt>
                <c:pt idx="19608">
                  <c:v>37.822310000000002</c:v>
                </c:pt>
                <c:pt idx="19609">
                  <c:v>37.822797000000001</c:v>
                </c:pt>
                <c:pt idx="19610">
                  <c:v>37.826509999999999</c:v>
                </c:pt>
                <c:pt idx="19611">
                  <c:v>37.827469000000001</c:v>
                </c:pt>
                <c:pt idx="19612">
                  <c:v>37.827469000000001</c:v>
                </c:pt>
                <c:pt idx="19613">
                  <c:v>37.828229999999998</c:v>
                </c:pt>
                <c:pt idx="19614">
                  <c:v>37.829476</c:v>
                </c:pt>
                <c:pt idx="19615">
                  <c:v>37.833205999999997</c:v>
                </c:pt>
                <c:pt idx="19616">
                  <c:v>37.834850000000003</c:v>
                </c:pt>
                <c:pt idx="19617">
                  <c:v>37.836838</c:v>
                </c:pt>
                <c:pt idx="19618">
                  <c:v>37.838160000000002</c:v>
                </c:pt>
                <c:pt idx="19619">
                  <c:v>37.838177000000002</c:v>
                </c:pt>
                <c:pt idx="19620">
                  <c:v>37.839149999999997</c:v>
                </c:pt>
                <c:pt idx="19621">
                  <c:v>37.839320000000001</c:v>
                </c:pt>
                <c:pt idx="19622">
                  <c:v>37.839381000000003</c:v>
                </c:pt>
                <c:pt idx="19623">
                  <c:v>37.843068000000002</c:v>
                </c:pt>
                <c:pt idx="19624">
                  <c:v>37.845014000000013</c:v>
                </c:pt>
                <c:pt idx="19625">
                  <c:v>37.846530000000001</c:v>
                </c:pt>
                <c:pt idx="19626">
                  <c:v>37.846834999999999</c:v>
                </c:pt>
                <c:pt idx="19627">
                  <c:v>37.846973000000013</c:v>
                </c:pt>
                <c:pt idx="19628">
                  <c:v>37.847880000000004</c:v>
                </c:pt>
                <c:pt idx="19629">
                  <c:v>37.848989000000003</c:v>
                </c:pt>
                <c:pt idx="19630">
                  <c:v>37.849494</c:v>
                </c:pt>
                <c:pt idx="19631">
                  <c:v>37.853099999999998</c:v>
                </c:pt>
                <c:pt idx="19632">
                  <c:v>37.856099</c:v>
                </c:pt>
                <c:pt idx="19633">
                  <c:v>37.856569999999998</c:v>
                </c:pt>
                <c:pt idx="19634">
                  <c:v>37.857323999999998</c:v>
                </c:pt>
                <c:pt idx="19635">
                  <c:v>37.859527</c:v>
                </c:pt>
                <c:pt idx="19636">
                  <c:v>37.860698999999997</c:v>
                </c:pt>
                <c:pt idx="19637">
                  <c:v>37.862327000000001</c:v>
                </c:pt>
                <c:pt idx="19638">
                  <c:v>37.86242</c:v>
                </c:pt>
                <c:pt idx="19639">
                  <c:v>37.864741000000002</c:v>
                </c:pt>
                <c:pt idx="19640">
                  <c:v>37.866070000000001</c:v>
                </c:pt>
                <c:pt idx="19641">
                  <c:v>37.867167000000002</c:v>
                </c:pt>
                <c:pt idx="19642">
                  <c:v>37.868802000000002</c:v>
                </c:pt>
                <c:pt idx="19643">
                  <c:v>37.869230000000002</c:v>
                </c:pt>
                <c:pt idx="19644">
                  <c:v>37.869298000000001</c:v>
                </c:pt>
                <c:pt idx="19645">
                  <c:v>37.869957999999997</c:v>
                </c:pt>
                <c:pt idx="19646">
                  <c:v>37.870776000000014</c:v>
                </c:pt>
                <c:pt idx="19647">
                  <c:v>37.871031000000002</c:v>
                </c:pt>
                <c:pt idx="19648">
                  <c:v>37.87124</c:v>
                </c:pt>
                <c:pt idx="19649">
                  <c:v>37.871746999999999</c:v>
                </c:pt>
                <c:pt idx="19650">
                  <c:v>37.872529999999998</c:v>
                </c:pt>
                <c:pt idx="19651">
                  <c:v>37.872630000000001</c:v>
                </c:pt>
                <c:pt idx="19652">
                  <c:v>37.873573999999998</c:v>
                </c:pt>
                <c:pt idx="19653">
                  <c:v>37.875800000000012</c:v>
                </c:pt>
                <c:pt idx="19654">
                  <c:v>37.876751000000013</c:v>
                </c:pt>
                <c:pt idx="19655">
                  <c:v>37.87811</c:v>
                </c:pt>
                <c:pt idx="19656">
                  <c:v>37.878689000000001</c:v>
                </c:pt>
                <c:pt idx="19657">
                  <c:v>37.878968</c:v>
                </c:pt>
                <c:pt idx="19658">
                  <c:v>37.880120000000012</c:v>
                </c:pt>
                <c:pt idx="19659">
                  <c:v>37.880580000000002</c:v>
                </c:pt>
                <c:pt idx="19660">
                  <c:v>37.880841999999987</c:v>
                </c:pt>
                <c:pt idx="19661">
                  <c:v>37.886940000000003</c:v>
                </c:pt>
                <c:pt idx="19662">
                  <c:v>37.887120000000003</c:v>
                </c:pt>
                <c:pt idx="19663">
                  <c:v>37.890841999999999</c:v>
                </c:pt>
                <c:pt idx="19664">
                  <c:v>37.894300000000001</c:v>
                </c:pt>
                <c:pt idx="19665">
                  <c:v>37.895021999999997</c:v>
                </c:pt>
                <c:pt idx="19666">
                  <c:v>37.895439000000003</c:v>
                </c:pt>
                <c:pt idx="19667">
                  <c:v>37.895653000000003</c:v>
                </c:pt>
                <c:pt idx="19668">
                  <c:v>37.896509999999999</c:v>
                </c:pt>
                <c:pt idx="19669">
                  <c:v>37.897136000000003</c:v>
                </c:pt>
                <c:pt idx="19670">
                  <c:v>37.897190000000002</c:v>
                </c:pt>
                <c:pt idx="19671">
                  <c:v>37.897289999999998</c:v>
                </c:pt>
                <c:pt idx="19672">
                  <c:v>37.897610999999998</c:v>
                </c:pt>
                <c:pt idx="19673">
                  <c:v>37.897970000000001</c:v>
                </c:pt>
                <c:pt idx="19674">
                  <c:v>37.899849000000003</c:v>
                </c:pt>
                <c:pt idx="19675">
                  <c:v>37.899850000000001</c:v>
                </c:pt>
                <c:pt idx="19676">
                  <c:v>37.900230000000001</c:v>
                </c:pt>
                <c:pt idx="19677">
                  <c:v>37.904003000000003</c:v>
                </c:pt>
                <c:pt idx="19678">
                  <c:v>37.908450000000002</c:v>
                </c:pt>
                <c:pt idx="19679">
                  <c:v>37.910409999999999</c:v>
                </c:pt>
                <c:pt idx="19680">
                  <c:v>37.910739999999997</c:v>
                </c:pt>
                <c:pt idx="19681">
                  <c:v>37.913220000000003</c:v>
                </c:pt>
                <c:pt idx="19682">
                  <c:v>37.918050000000001</c:v>
                </c:pt>
                <c:pt idx="19683">
                  <c:v>37.918236999999998</c:v>
                </c:pt>
                <c:pt idx="19684">
                  <c:v>37.919409999999999</c:v>
                </c:pt>
                <c:pt idx="19685">
                  <c:v>37.919452</c:v>
                </c:pt>
                <c:pt idx="19686">
                  <c:v>37.919479000000003</c:v>
                </c:pt>
                <c:pt idx="19687">
                  <c:v>37.919479000000003</c:v>
                </c:pt>
                <c:pt idx="19688">
                  <c:v>37.919479000000003</c:v>
                </c:pt>
                <c:pt idx="19689">
                  <c:v>37.919479000000003</c:v>
                </c:pt>
                <c:pt idx="19690">
                  <c:v>37.921489999999999</c:v>
                </c:pt>
                <c:pt idx="19691">
                  <c:v>37.922440000000002</c:v>
                </c:pt>
                <c:pt idx="19692">
                  <c:v>37.922940000000011</c:v>
                </c:pt>
                <c:pt idx="19693">
                  <c:v>37.924588</c:v>
                </c:pt>
                <c:pt idx="19694">
                  <c:v>37.925089999999997</c:v>
                </c:pt>
                <c:pt idx="19695">
                  <c:v>37.926299999999998</c:v>
                </c:pt>
                <c:pt idx="19696">
                  <c:v>37.926580000000001</c:v>
                </c:pt>
                <c:pt idx="19697">
                  <c:v>37.926720000000003</c:v>
                </c:pt>
                <c:pt idx="19698">
                  <c:v>37.92689</c:v>
                </c:pt>
                <c:pt idx="19699">
                  <c:v>37.927346999999997</c:v>
                </c:pt>
                <c:pt idx="19700">
                  <c:v>37.927529999999997</c:v>
                </c:pt>
                <c:pt idx="19701">
                  <c:v>37.929274000000007</c:v>
                </c:pt>
                <c:pt idx="19702">
                  <c:v>37.930120000000002</c:v>
                </c:pt>
                <c:pt idx="19703">
                  <c:v>37.930970000000002</c:v>
                </c:pt>
                <c:pt idx="19704">
                  <c:v>37.934475999999997</c:v>
                </c:pt>
                <c:pt idx="19705">
                  <c:v>37.935033000000011</c:v>
                </c:pt>
                <c:pt idx="19706">
                  <c:v>37.935033000000011</c:v>
                </c:pt>
                <c:pt idx="19707">
                  <c:v>37.935033000000011</c:v>
                </c:pt>
                <c:pt idx="19708">
                  <c:v>37.935033000000011</c:v>
                </c:pt>
                <c:pt idx="19709">
                  <c:v>37.935033000000011</c:v>
                </c:pt>
                <c:pt idx="19710">
                  <c:v>37.935033000000011</c:v>
                </c:pt>
                <c:pt idx="19711">
                  <c:v>37.935033000000011</c:v>
                </c:pt>
                <c:pt idx="19712">
                  <c:v>37.935033000000011</c:v>
                </c:pt>
                <c:pt idx="19713">
                  <c:v>37.935033000000011</c:v>
                </c:pt>
                <c:pt idx="19714">
                  <c:v>37.935033000000011</c:v>
                </c:pt>
                <c:pt idx="19715">
                  <c:v>37.936369999999997</c:v>
                </c:pt>
                <c:pt idx="19716">
                  <c:v>37.937406000000003</c:v>
                </c:pt>
                <c:pt idx="19717">
                  <c:v>37.939481999999998</c:v>
                </c:pt>
                <c:pt idx="19718">
                  <c:v>37.940370000000001</c:v>
                </c:pt>
                <c:pt idx="19719">
                  <c:v>37.940939</c:v>
                </c:pt>
                <c:pt idx="19720">
                  <c:v>37.941023999999999</c:v>
                </c:pt>
                <c:pt idx="19721">
                  <c:v>37.941240000000001</c:v>
                </c:pt>
                <c:pt idx="19722">
                  <c:v>37.942315000000001</c:v>
                </c:pt>
                <c:pt idx="19723">
                  <c:v>37.942929999999997</c:v>
                </c:pt>
                <c:pt idx="19724">
                  <c:v>37.944211000000003</c:v>
                </c:pt>
                <c:pt idx="19725">
                  <c:v>37.944211000000003</c:v>
                </c:pt>
                <c:pt idx="19726">
                  <c:v>37.944960000000002</c:v>
                </c:pt>
                <c:pt idx="19727">
                  <c:v>37.945800000000013</c:v>
                </c:pt>
                <c:pt idx="19728">
                  <c:v>37.94838</c:v>
                </c:pt>
                <c:pt idx="19729">
                  <c:v>37.949466999999999</c:v>
                </c:pt>
                <c:pt idx="19730">
                  <c:v>37.950237999999999</c:v>
                </c:pt>
                <c:pt idx="19731">
                  <c:v>37.952979999999997</c:v>
                </c:pt>
                <c:pt idx="19732">
                  <c:v>37.953740000000003</c:v>
                </c:pt>
                <c:pt idx="19733">
                  <c:v>37.954979999999999</c:v>
                </c:pt>
                <c:pt idx="19734">
                  <c:v>37.955950000000001</c:v>
                </c:pt>
                <c:pt idx="19735">
                  <c:v>37.95758</c:v>
                </c:pt>
                <c:pt idx="19736">
                  <c:v>37.95758</c:v>
                </c:pt>
                <c:pt idx="19737">
                  <c:v>37.958329999999997</c:v>
                </c:pt>
                <c:pt idx="19738">
                  <c:v>37.958560000000013</c:v>
                </c:pt>
                <c:pt idx="19739">
                  <c:v>37.95879</c:v>
                </c:pt>
                <c:pt idx="19740">
                  <c:v>37.960529999999999</c:v>
                </c:pt>
                <c:pt idx="19741">
                  <c:v>37.960611</c:v>
                </c:pt>
                <c:pt idx="19742">
                  <c:v>37.961709000000013</c:v>
                </c:pt>
                <c:pt idx="19743">
                  <c:v>37.962200000000003</c:v>
                </c:pt>
                <c:pt idx="19744">
                  <c:v>37.962474999999998</c:v>
                </c:pt>
                <c:pt idx="19745">
                  <c:v>37.963057000000013</c:v>
                </c:pt>
                <c:pt idx="19746">
                  <c:v>37.96311</c:v>
                </c:pt>
                <c:pt idx="19747">
                  <c:v>37.964880000000001</c:v>
                </c:pt>
                <c:pt idx="19748">
                  <c:v>37.966380000000001</c:v>
                </c:pt>
                <c:pt idx="19749">
                  <c:v>37.967534999999998</c:v>
                </c:pt>
                <c:pt idx="19750">
                  <c:v>37.968143000000012</c:v>
                </c:pt>
                <c:pt idx="19751">
                  <c:v>37.968580000000003</c:v>
                </c:pt>
                <c:pt idx="19752">
                  <c:v>37.96913</c:v>
                </c:pt>
                <c:pt idx="19753">
                  <c:v>37.969177999999999</c:v>
                </c:pt>
                <c:pt idx="19754">
                  <c:v>37.970133000000011</c:v>
                </c:pt>
                <c:pt idx="19755">
                  <c:v>37.970233</c:v>
                </c:pt>
                <c:pt idx="19756">
                  <c:v>37.970641999999998</c:v>
                </c:pt>
                <c:pt idx="19757">
                  <c:v>37.971760000000003</c:v>
                </c:pt>
                <c:pt idx="19758">
                  <c:v>37.972501999999999</c:v>
                </c:pt>
                <c:pt idx="19759">
                  <c:v>37.972620000000013</c:v>
                </c:pt>
                <c:pt idx="19760">
                  <c:v>37.972749999999998</c:v>
                </c:pt>
                <c:pt idx="19761">
                  <c:v>37.972864000000001</c:v>
                </c:pt>
                <c:pt idx="19762">
                  <c:v>37.973059999999997</c:v>
                </c:pt>
                <c:pt idx="19763">
                  <c:v>37.973390000000002</c:v>
                </c:pt>
                <c:pt idx="19764">
                  <c:v>37.973500000000001</c:v>
                </c:pt>
                <c:pt idx="19765">
                  <c:v>37.973801999999999</c:v>
                </c:pt>
                <c:pt idx="19766">
                  <c:v>37.973967000000002</c:v>
                </c:pt>
                <c:pt idx="19767">
                  <c:v>37.975357000000002</c:v>
                </c:pt>
                <c:pt idx="19768">
                  <c:v>37.975380000000001</c:v>
                </c:pt>
                <c:pt idx="19769">
                  <c:v>37.975620000000013</c:v>
                </c:pt>
                <c:pt idx="19770">
                  <c:v>37.976740000000007</c:v>
                </c:pt>
                <c:pt idx="19771">
                  <c:v>37.977140000000013</c:v>
                </c:pt>
                <c:pt idx="19772">
                  <c:v>37.977150000000002</c:v>
                </c:pt>
                <c:pt idx="19773">
                  <c:v>37.977269</c:v>
                </c:pt>
                <c:pt idx="19774">
                  <c:v>37.977944000000001</c:v>
                </c:pt>
                <c:pt idx="19775">
                  <c:v>37.978312000000003</c:v>
                </c:pt>
                <c:pt idx="19776">
                  <c:v>37.979047999999999</c:v>
                </c:pt>
                <c:pt idx="19777">
                  <c:v>37.97927</c:v>
                </c:pt>
                <c:pt idx="19778">
                  <c:v>37.979548000000001</c:v>
                </c:pt>
                <c:pt idx="19779">
                  <c:v>37.979548000000001</c:v>
                </c:pt>
                <c:pt idx="19780">
                  <c:v>37.979548000000001</c:v>
                </c:pt>
                <c:pt idx="19781">
                  <c:v>37.979548000000001</c:v>
                </c:pt>
                <c:pt idx="19782">
                  <c:v>37.979548000000001</c:v>
                </c:pt>
                <c:pt idx="19783">
                  <c:v>37.979548000000001</c:v>
                </c:pt>
                <c:pt idx="19784">
                  <c:v>37.979548000000001</c:v>
                </c:pt>
                <c:pt idx="19785">
                  <c:v>37.979548000000001</c:v>
                </c:pt>
                <c:pt idx="19786">
                  <c:v>37.979548000000001</c:v>
                </c:pt>
                <c:pt idx="19787">
                  <c:v>37.979548000000001</c:v>
                </c:pt>
                <c:pt idx="19788">
                  <c:v>37.979548000000001</c:v>
                </c:pt>
                <c:pt idx="19789">
                  <c:v>37.979577999999997</c:v>
                </c:pt>
                <c:pt idx="19790">
                  <c:v>37.979894000000002</c:v>
                </c:pt>
                <c:pt idx="19791">
                  <c:v>37.979905000000002</c:v>
                </c:pt>
                <c:pt idx="19792">
                  <c:v>37.979933000000003</c:v>
                </c:pt>
                <c:pt idx="19793">
                  <c:v>37.981662999999998</c:v>
                </c:pt>
                <c:pt idx="19794">
                  <c:v>37.982580000000013</c:v>
                </c:pt>
                <c:pt idx="19795">
                  <c:v>37.983075999999997</c:v>
                </c:pt>
                <c:pt idx="19796">
                  <c:v>37.983767</c:v>
                </c:pt>
                <c:pt idx="19797">
                  <c:v>37.985143000000001</c:v>
                </c:pt>
                <c:pt idx="19798">
                  <c:v>37.985400000000013</c:v>
                </c:pt>
                <c:pt idx="19799">
                  <c:v>37.985415000000003</c:v>
                </c:pt>
                <c:pt idx="19800">
                  <c:v>37.985660000000003</c:v>
                </c:pt>
                <c:pt idx="19801">
                  <c:v>37.98639</c:v>
                </c:pt>
                <c:pt idx="19802">
                  <c:v>37.986829999999998</c:v>
                </c:pt>
                <c:pt idx="19803">
                  <c:v>37.987119999999997</c:v>
                </c:pt>
                <c:pt idx="19804">
                  <c:v>37.987352000000001</c:v>
                </c:pt>
                <c:pt idx="19805">
                  <c:v>37.987589999999997</c:v>
                </c:pt>
                <c:pt idx="19806">
                  <c:v>37.987639999999999</c:v>
                </c:pt>
                <c:pt idx="19807">
                  <c:v>37.987769999999998</c:v>
                </c:pt>
                <c:pt idx="19808">
                  <c:v>37.988517999999999</c:v>
                </c:pt>
                <c:pt idx="19809">
                  <c:v>37.988754999999998</c:v>
                </c:pt>
                <c:pt idx="19810">
                  <c:v>37.988984000000002</c:v>
                </c:pt>
                <c:pt idx="19811">
                  <c:v>37.989174000000013</c:v>
                </c:pt>
                <c:pt idx="19812">
                  <c:v>37.990799000000003</c:v>
                </c:pt>
                <c:pt idx="19813">
                  <c:v>37.990828</c:v>
                </c:pt>
                <c:pt idx="19814">
                  <c:v>37.990904999999998</c:v>
                </c:pt>
                <c:pt idx="19815">
                  <c:v>37.991040000000012</c:v>
                </c:pt>
                <c:pt idx="19816">
                  <c:v>37.993414000000001</c:v>
                </c:pt>
                <c:pt idx="19817">
                  <c:v>37.994390000000003</c:v>
                </c:pt>
                <c:pt idx="19818">
                  <c:v>37.994590000000002</c:v>
                </c:pt>
                <c:pt idx="19819">
                  <c:v>37.995019000000013</c:v>
                </c:pt>
                <c:pt idx="19820">
                  <c:v>37.995077000000002</c:v>
                </c:pt>
                <c:pt idx="19821">
                  <c:v>37.996843000000013</c:v>
                </c:pt>
                <c:pt idx="19822">
                  <c:v>37.997300000000003</c:v>
                </c:pt>
                <c:pt idx="19823">
                  <c:v>37.998710000000003</c:v>
                </c:pt>
                <c:pt idx="19824">
                  <c:v>37.999949999999998</c:v>
                </c:pt>
                <c:pt idx="19825">
                  <c:v>38.000220000000013</c:v>
                </c:pt>
                <c:pt idx="19826">
                  <c:v>38.000230000000002</c:v>
                </c:pt>
                <c:pt idx="19827">
                  <c:v>38.000990000000002</c:v>
                </c:pt>
                <c:pt idx="19828">
                  <c:v>38.001235000000001</c:v>
                </c:pt>
                <c:pt idx="19829">
                  <c:v>38.001660000000001</c:v>
                </c:pt>
                <c:pt idx="19830">
                  <c:v>38.001914000000014</c:v>
                </c:pt>
                <c:pt idx="19831">
                  <c:v>38.002499999999998</c:v>
                </c:pt>
                <c:pt idx="19832">
                  <c:v>38.002707000000001</c:v>
                </c:pt>
                <c:pt idx="19833">
                  <c:v>38.002741</c:v>
                </c:pt>
                <c:pt idx="19834">
                  <c:v>38.004381000000002</c:v>
                </c:pt>
                <c:pt idx="19835">
                  <c:v>38.004390000000001</c:v>
                </c:pt>
                <c:pt idx="19836">
                  <c:v>38.004567000000002</c:v>
                </c:pt>
                <c:pt idx="19837">
                  <c:v>38.00506</c:v>
                </c:pt>
                <c:pt idx="19838">
                  <c:v>38.005160000000011</c:v>
                </c:pt>
                <c:pt idx="19839">
                  <c:v>38.005502</c:v>
                </c:pt>
                <c:pt idx="19840">
                  <c:v>38.005958</c:v>
                </c:pt>
                <c:pt idx="19841">
                  <c:v>38.006393000000003</c:v>
                </c:pt>
                <c:pt idx="19842">
                  <c:v>38.00752</c:v>
                </c:pt>
                <c:pt idx="19843">
                  <c:v>38.007860000000001</c:v>
                </c:pt>
                <c:pt idx="19844">
                  <c:v>38.009439</c:v>
                </c:pt>
                <c:pt idx="19845">
                  <c:v>38.009788</c:v>
                </c:pt>
                <c:pt idx="19846">
                  <c:v>38.009839999999997</c:v>
                </c:pt>
                <c:pt idx="19847">
                  <c:v>38.010415000000002</c:v>
                </c:pt>
                <c:pt idx="19848">
                  <c:v>38.010923000000012</c:v>
                </c:pt>
                <c:pt idx="19849">
                  <c:v>38.011000000000003</c:v>
                </c:pt>
                <c:pt idx="19850">
                  <c:v>38.011049999999997</c:v>
                </c:pt>
                <c:pt idx="19851">
                  <c:v>38.011964999999996</c:v>
                </c:pt>
                <c:pt idx="19852">
                  <c:v>38.012027000000003</c:v>
                </c:pt>
                <c:pt idx="19853">
                  <c:v>38.012062999999998</c:v>
                </c:pt>
                <c:pt idx="19854">
                  <c:v>38.012720000000002</c:v>
                </c:pt>
                <c:pt idx="19855">
                  <c:v>38.013129000000013</c:v>
                </c:pt>
                <c:pt idx="19856">
                  <c:v>38.015116000000013</c:v>
                </c:pt>
                <c:pt idx="19857">
                  <c:v>38.015487999999998</c:v>
                </c:pt>
                <c:pt idx="19858">
                  <c:v>38.015703000000002</c:v>
                </c:pt>
                <c:pt idx="19859">
                  <c:v>38.016078</c:v>
                </c:pt>
                <c:pt idx="19860">
                  <c:v>38.016109999999998</c:v>
                </c:pt>
                <c:pt idx="19861">
                  <c:v>38.018647999999999</c:v>
                </c:pt>
                <c:pt idx="19862">
                  <c:v>38.020001999999998</c:v>
                </c:pt>
                <c:pt idx="19863">
                  <c:v>38.020069999999997</c:v>
                </c:pt>
                <c:pt idx="19864">
                  <c:v>38.020914000000012</c:v>
                </c:pt>
                <c:pt idx="19865">
                  <c:v>38.021046000000013</c:v>
                </c:pt>
                <c:pt idx="19866">
                  <c:v>38.021303000000003</c:v>
                </c:pt>
                <c:pt idx="19867">
                  <c:v>38.021509999999999</c:v>
                </c:pt>
                <c:pt idx="19868">
                  <c:v>38.021580999999998</c:v>
                </c:pt>
                <c:pt idx="19869">
                  <c:v>38.021739000000011</c:v>
                </c:pt>
                <c:pt idx="19870">
                  <c:v>38.021889000000002</c:v>
                </c:pt>
                <c:pt idx="19871">
                  <c:v>38.021896000000012</c:v>
                </c:pt>
                <c:pt idx="19872">
                  <c:v>38.023073000000011</c:v>
                </c:pt>
                <c:pt idx="19873">
                  <c:v>38.023120000000013</c:v>
                </c:pt>
                <c:pt idx="19874">
                  <c:v>38.024800000000013</c:v>
                </c:pt>
                <c:pt idx="19875">
                  <c:v>38.025702000000003</c:v>
                </c:pt>
                <c:pt idx="19876">
                  <c:v>38.028807999999998</c:v>
                </c:pt>
                <c:pt idx="19877">
                  <c:v>38.028840000000002</c:v>
                </c:pt>
                <c:pt idx="19878">
                  <c:v>38.028840000000002</c:v>
                </c:pt>
                <c:pt idx="19879">
                  <c:v>38.030820000000013</c:v>
                </c:pt>
                <c:pt idx="19880">
                  <c:v>38.030880000000003</c:v>
                </c:pt>
                <c:pt idx="19881">
                  <c:v>38.030932</c:v>
                </c:pt>
                <c:pt idx="19882">
                  <c:v>38.031790000000001</c:v>
                </c:pt>
                <c:pt idx="19883">
                  <c:v>38.032184000000001</c:v>
                </c:pt>
                <c:pt idx="19884">
                  <c:v>38.03257</c:v>
                </c:pt>
                <c:pt idx="19885">
                  <c:v>38.032640000000001</c:v>
                </c:pt>
                <c:pt idx="19886">
                  <c:v>38.03472</c:v>
                </c:pt>
                <c:pt idx="19887">
                  <c:v>38.035209999999999</c:v>
                </c:pt>
                <c:pt idx="19888">
                  <c:v>38.035409999999999</c:v>
                </c:pt>
                <c:pt idx="19889">
                  <c:v>38.037149999999997</c:v>
                </c:pt>
                <c:pt idx="19890">
                  <c:v>38.037309999999998</c:v>
                </c:pt>
                <c:pt idx="19891">
                  <c:v>38.038040000000002</c:v>
                </c:pt>
                <c:pt idx="19892">
                  <c:v>38.038049999999998</c:v>
                </c:pt>
                <c:pt idx="19893">
                  <c:v>38.038924999999999</c:v>
                </c:pt>
                <c:pt idx="19894">
                  <c:v>38.040157000000001</c:v>
                </c:pt>
                <c:pt idx="19895">
                  <c:v>38.040157000000001</c:v>
                </c:pt>
                <c:pt idx="19896">
                  <c:v>38.040157000000001</c:v>
                </c:pt>
                <c:pt idx="19897">
                  <c:v>38.040157000000001</c:v>
                </c:pt>
                <c:pt idx="19898">
                  <c:v>38.040157000000001</c:v>
                </c:pt>
                <c:pt idx="19899">
                  <c:v>38.040157000000001</c:v>
                </c:pt>
                <c:pt idx="19900">
                  <c:v>38.040349999999997</c:v>
                </c:pt>
                <c:pt idx="19901">
                  <c:v>38.040430000000001</c:v>
                </c:pt>
                <c:pt idx="19902">
                  <c:v>38.04128</c:v>
                </c:pt>
                <c:pt idx="19903">
                  <c:v>38.041424999999997</c:v>
                </c:pt>
                <c:pt idx="19904">
                  <c:v>38.042788000000002</c:v>
                </c:pt>
                <c:pt idx="19905">
                  <c:v>38.044303999999997</c:v>
                </c:pt>
                <c:pt idx="19906">
                  <c:v>38.046100000000003</c:v>
                </c:pt>
                <c:pt idx="19907">
                  <c:v>38.047575000000002</c:v>
                </c:pt>
                <c:pt idx="19908">
                  <c:v>38.048589999999997</c:v>
                </c:pt>
                <c:pt idx="19909">
                  <c:v>38.048749999999998</c:v>
                </c:pt>
                <c:pt idx="19910">
                  <c:v>38.04992</c:v>
                </c:pt>
                <c:pt idx="19911">
                  <c:v>38.050143000000013</c:v>
                </c:pt>
                <c:pt idx="19912">
                  <c:v>38.050490000000003</c:v>
                </c:pt>
                <c:pt idx="19913">
                  <c:v>38.051859999999998</c:v>
                </c:pt>
                <c:pt idx="19914">
                  <c:v>38.052537000000001</c:v>
                </c:pt>
                <c:pt idx="19915">
                  <c:v>38.052904000000012</c:v>
                </c:pt>
                <c:pt idx="19916">
                  <c:v>38.056514</c:v>
                </c:pt>
                <c:pt idx="19917">
                  <c:v>38.056930000000001</c:v>
                </c:pt>
                <c:pt idx="19918">
                  <c:v>38.058970000000002</c:v>
                </c:pt>
                <c:pt idx="19919">
                  <c:v>38.059040000000003</c:v>
                </c:pt>
                <c:pt idx="19920">
                  <c:v>38.061780000000013</c:v>
                </c:pt>
                <c:pt idx="19921">
                  <c:v>38.062089999999998</c:v>
                </c:pt>
                <c:pt idx="19922">
                  <c:v>38.06315</c:v>
                </c:pt>
                <c:pt idx="19923">
                  <c:v>38.063194000000003</c:v>
                </c:pt>
                <c:pt idx="19924">
                  <c:v>38.063532000000002</c:v>
                </c:pt>
                <c:pt idx="19925">
                  <c:v>38.065476000000011</c:v>
                </c:pt>
                <c:pt idx="19926">
                  <c:v>38.065764000000001</c:v>
                </c:pt>
                <c:pt idx="19927">
                  <c:v>38.065774000000012</c:v>
                </c:pt>
                <c:pt idx="19928">
                  <c:v>38.066254999999998</c:v>
                </c:pt>
                <c:pt idx="19929">
                  <c:v>38.067720000000001</c:v>
                </c:pt>
                <c:pt idx="19930">
                  <c:v>38.069057999999998</c:v>
                </c:pt>
                <c:pt idx="19931">
                  <c:v>38.070646000000004</c:v>
                </c:pt>
                <c:pt idx="19932">
                  <c:v>38.073369999999997</c:v>
                </c:pt>
                <c:pt idx="19933">
                  <c:v>38.074207000000001</c:v>
                </c:pt>
                <c:pt idx="19934">
                  <c:v>38.077019999999997</c:v>
                </c:pt>
                <c:pt idx="19935">
                  <c:v>38.077263000000002</c:v>
                </c:pt>
                <c:pt idx="19936">
                  <c:v>38.077385</c:v>
                </c:pt>
                <c:pt idx="19937">
                  <c:v>38.079461000000002</c:v>
                </c:pt>
                <c:pt idx="19938">
                  <c:v>38.079929999999997</c:v>
                </c:pt>
                <c:pt idx="19939">
                  <c:v>38.081060000000001</c:v>
                </c:pt>
                <c:pt idx="19940">
                  <c:v>38.081220000000002</c:v>
                </c:pt>
                <c:pt idx="19941">
                  <c:v>38.082098000000002</c:v>
                </c:pt>
                <c:pt idx="19942">
                  <c:v>38.086236</c:v>
                </c:pt>
                <c:pt idx="19943">
                  <c:v>38.088869000000003</c:v>
                </c:pt>
                <c:pt idx="19944">
                  <c:v>38.090511999999997</c:v>
                </c:pt>
                <c:pt idx="19945">
                  <c:v>38.097763</c:v>
                </c:pt>
                <c:pt idx="19946">
                  <c:v>38.099170000000001</c:v>
                </c:pt>
                <c:pt idx="19947">
                  <c:v>38.103112000000003</c:v>
                </c:pt>
                <c:pt idx="19948">
                  <c:v>38.104979999999998</c:v>
                </c:pt>
                <c:pt idx="19949">
                  <c:v>38.10669</c:v>
                </c:pt>
                <c:pt idx="19950">
                  <c:v>38.107990000000001</c:v>
                </c:pt>
                <c:pt idx="19951">
                  <c:v>38.108265000000003</c:v>
                </c:pt>
                <c:pt idx="19952">
                  <c:v>38.10895</c:v>
                </c:pt>
                <c:pt idx="19953">
                  <c:v>38.111569000000003</c:v>
                </c:pt>
                <c:pt idx="19954">
                  <c:v>38.113500000000002</c:v>
                </c:pt>
                <c:pt idx="19955">
                  <c:v>38.114089999999997</c:v>
                </c:pt>
                <c:pt idx="19956">
                  <c:v>38.11797</c:v>
                </c:pt>
                <c:pt idx="19957">
                  <c:v>38.121660000000013</c:v>
                </c:pt>
                <c:pt idx="19958">
                  <c:v>38.122250000000001</c:v>
                </c:pt>
                <c:pt idx="19959">
                  <c:v>38.122630000000001</c:v>
                </c:pt>
                <c:pt idx="19960">
                  <c:v>38.122820000000011</c:v>
                </c:pt>
                <c:pt idx="19961">
                  <c:v>38.123258</c:v>
                </c:pt>
                <c:pt idx="19962">
                  <c:v>38.126350000000002</c:v>
                </c:pt>
                <c:pt idx="19963">
                  <c:v>38.127320000000012</c:v>
                </c:pt>
                <c:pt idx="19964">
                  <c:v>38.127606</c:v>
                </c:pt>
                <c:pt idx="19965">
                  <c:v>38.128229000000012</c:v>
                </c:pt>
                <c:pt idx="19966">
                  <c:v>38.12865</c:v>
                </c:pt>
                <c:pt idx="19967">
                  <c:v>38.131549999999997</c:v>
                </c:pt>
                <c:pt idx="19968">
                  <c:v>38.131729</c:v>
                </c:pt>
                <c:pt idx="19969">
                  <c:v>38.132089999999998</c:v>
                </c:pt>
                <c:pt idx="19970">
                  <c:v>38.134129999999999</c:v>
                </c:pt>
                <c:pt idx="19971">
                  <c:v>38.134808</c:v>
                </c:pt>
                <c:pt idx="19972">
                  <c:v>38.135560000000012</c:v>
                </c:pt>
                <c:pt idx="19973">
                  <c:v>38.136290000000002</c:v>
                </c:pt>
                <c:pt idx="19974">
                  <c:v>38.136569999999999</c:v>
                </c:pt>
                <c:pt idx="19975">
                  <c:v>38.136629999999997</c:v>
                </c:pt>
                <c:pt idx="19976">
                  <c:v>38.138459000000012</c:v>
                </c:pt>
                <c:pt idx="19977">
                  <c:v>38.139446</c:v>
                </c:pt>
                <c:pt idx="19978">
                  <c:v>38.140926999999998</c:v>
                </c:pt>
                <c:pt idx="19979">
                  <c:v>38.140953000000003</c:v>
                </c:pt>
                <c:pt idx="19980">
                  <c:v>38.142589999999998</c:v>
                </c:pt>
                <c:pt idx="19981">
                  <c:v>38.143393000000003</c:v>
                </c:pt>
                <c:pt idx="19982">
                  <c:v>38.143751999999999</c:v>
                </c:pt>
                <c:pt idx="19983">
                  <c:v>38.144651000000003</c:v>
                </c:pt>
                <c:pt idx="19984">
                  <c:v>38.145271999999999</c:v>
                </c:pt>
                <c:pt idx="19985">
                  <c:v>38.148859000000002</c:v>
                </c:pt>
                <c:pt idx="19986">
                  <c:v>38.149605000000001</c:v>
                </c:pt>
                <c:pt idx="19987">
                  <c:v>38.153550000000003</c:v>
                </c:pt>
                <c:pt idx="19988">
                  <c:v>38.154040000000002</c:v>
                </c:pt>
                <c:pt idx="19989">
                  <c:v>38.154608000000003</c:v>
                </c:pt>
                <c:pt idx="19990">
                  <c:v>38.157043000000002</c:v>
                </c:pt>
                <c:pt idx="19991">
                  <c:v>38.157307000000003</c:v>
                </c:pt>
                <c:pt idx="19992">
                  <c:v>38.157483999999997</c:v>
                </c:pt>
                <c:pt idx="19993">
                  <c:v>38.160580000000003</c:v>
                </c:pt>
                <c:pt idx="19994">
                  <c:v>38.161800000000007</c:v>
                </c:pt>
                <c:pt idx="19995">
                  <c:v>38.162800000000011</c:v>
                </c:pt>
                <c:pt idx="19996">
                  <c:v>38.162947000000003</c:v>
                </c:pt>
                <c:pt idx="19997">
                  <c:v>38.162947000000003</c:v>
                </c:pt>
                <c:pt idx="19998">
                  <c:v>38.165603000000011</c:v>
                </c:pt>
                <c:pt idx="19999">
                  <c:v>38.167411000000001</c:v>
                </c:pt>
                <c:pt idx="20000">
                  <c:v>38.168521000000013</c:v>
                </c:pt>
                <c:pt idx="20001">
                  <c:v>38.169049999999999</c:v>
                </c:pt>
                <c:pt idx="20002">
                  <c:v>38.169960000000003</c:v>
                </c:pt>
                <c:pt idx="20003">
                  <c:v>38.170658000000003</c:v>
                </c:pt>
                <c:pt idx="20004">
                  <c:v>38.173423</c:v>
                </c:pt>
                <c:pt idx="20005">
                  <c:v>38.176720000000003</c:v>
                </c:pt>
                <c:pt idx="20006">
                  <c:v>38.176974999999999</c:v>
                </c:pt>
                <c:pt idx="20007">
                  <c:v>38.17812</c:v>
                </c:pt>
                <c:pt idx="20008">
                  <c:v>38.182290000000002</c:v>
                </c:pt>
                <c:pt idx="20009">
                  <c:v>38.182311000000013</c:v>
                </c:pt>
                <c:pt idx="20010">
                  <c:v>38.183639999999997</c:v>
                </c:pt>
                <c:pt idx="20011">
                  <c:v>38.185640000000006</c:v>
                </c:pt>
                <c:pt idx="20012">
                  <c:v>38.188941</c:v>
                </c:pt>
                <c:pt idx="20013">
                  <c:v>38.190537999999997</c:v>
                </c:pt>
                <c:pt idx="20014">
                  <c:v>38.191650000000003</c:v>
                </c:pt>
                <c:pt idx="20015">
                  <c:v>38.191680000000012</c:v>
                </c:pt>
                <c:pt idx="20016">
                  <c:v>38.192420000000013</c:v>
                </c:pt>
                <c:pt idx="20017">
                  <c:v>38.192660000000011</c:v>
                </c:pt>
                <c:pt idx="20018">
                  <c:v>38.192810000000001</c:v>
                </c:pt>
                <c:pt idx="20019">
                  <c:v>38.194490000000002</c:v>
                </c:pt>
                <c:pt idx="20020">
                  <c:v>38.197740000000003</c:v>
                </c:pt>
                <c:pt idx="20021">
                  <c:v>38.198799000000001</c:v>
                </c:pt>
                <c:pt idx="20022">
                  <c:v>38.199066000000002</c:v>
                </c:pt>
                <c:pt idx="20023">
                  <c:v>38.200477999999997</c:v>
                </c:pt>
                <c:pt idx="20024">
                  <c:v>38.200720000000011</c:v>
                </c:pt>
                <c:pt idx="20025">
                  <c:v>38.200749000000002</c:v>
                </c:pt>
                <c:pt idx="20026">
                  <c:v>38.202480000000001</c:v>
                </c:pt>
                <c:pt idx="20027">
                  <c:v>38.202600000000011</c:v>
                </c:pt>
                <c:pt idx="20028">
                  <c:v>38.202620000000003</c:v>
                </c:pt>
                <c:pt idx="20029">
                  <c:v>38.204124999999998</c:v>
                </c:pt>
                <c:pt idx="20030">
                  <c:v>38.204990000000002</c:v>
                </c:pt>
                <c:pt idx="20031">
                  <c:v>38.205022</c:v>
                </c:pt>
                <c:pt idx="20032">
                  <c:v>38.206387000000007</c:v>
                </c:pt>
                <c:pt idx="20033">
                  <c:v>38.207800000000013</c:v>
                </c:pt>
                <c:pt idx="20034">
                  <c:v>38.20843</c:v>
                </c:pt>
                <c:pt idx="20035">
                  <c:v>38.208489999999998</c:v>
                </c:pt>
                <c:pt idx="20036">
                  <c:v>38.20908</c:v>
                </c:pt>
                <c:pt idx="20037">
                  <c:v>38.209989999999998</c:v>
                </c:pt>
                <c:pt idx="20038">
                  <c:v>38.210315000000001</c:v>
                </c:pt>
                <c:pt idx="20039">
                  <c:v>38.210380000000001</c:v>
                </c:pt>
                <c:pt idx="20040">
                  <c:v>38.210533000000012</c:v>
                </c:pt>
                <c:pt idx="20041">
                  <c:v>38.2117</c:v>
                </c:pt>
                <c:pt idx="20042">
                  <c:v>38.211709999999997</c:v>
                </c:pt>
                <c:pt idx="20043">
                  <c:v>38.212311999999997</c:v>
                </c:pt>
                <c:pt idx="20044">
                  <c:v>38.212910000000001</c:v>
                </c:pt>
                <c:pt idx="20045">
                  <c:v>38.212969999999999</c:v>
                </c:pt>
                <c:pt idx="20046">
                  <c:v>38.213056000000002</c:v>
                </c:pt>
                <c:pt idx="20047">
                  <c:v>38.21378</c:v>
                </c:pt>
                <c:pt idx="20048">
                  <c:v>38.215580000000003</c:v>
                </c:pt>
                <c:pt idx="20049">
                  <c:v>38.215981999999997</c:v>
                </c:pt>
                <c:pt idx="20050">
                  <c:v>38.216149999999999</c:v>
                </c:pt>
                <c:pt idx="20051">
                  <c:v>38.219284999999999</c:v>
                </c:pt>
                <c:pt idx="20052">
                  <c:v>38.21996</c:v>
                </c:pt>
                <c:pt idx="20053">
                  <c:v>38.220840000000003</c:v>
                </c:pt>
                <c:pt idx="20054">
                  <c:v>38.220937000000013</c:v>
                </c:pt>
                <c:pt idx="20055">
                  <c:v>38.221469999999997</c:v>
                </c:pt>
                <c:pt idx="20056">
                  <c:v>38.222666000000011</c:v>
                </c:pt>
                <c:pt idx="20057">
                  <c:v>38.222949999999997</c:v>
                </c:pt>
                <c:pt idx="20058">
                  <c:v>38.223100000000002</c:v>
                </c:pt>
                <c:pt idx="20059">
                  <c:v>38.223267</c:v>
                </c:pt>
                <c:pt idx="20060">
                  <c:v>38.225809000000012</c:v>
                </c:pt>
                <c:pt idx="20061">
                  <c:v>38.226077000000011</c:v>
                </c:pt>
                <c:pt idx="20062">
                  <c:v>38.226766000000012</c:v>
                </c:pt>
                <c:pt idx="20063">
                  <c:v>38.22831</c:v>
                </c:pt>
                <c:pt idx="20064">
                  <c:v>38.228940000000001</c:v>
                </c:pt>
                <c:pt idx="20065">
                  <c:v>38.229348000000002</c:v>
                </c:pt>
                <c:pt idx="20066">
                  <c:v>38.231749999999998</c:v>
                </c:pt>
                <c:pt idx="20067">
                  <c:v>38.232227999999999</c:v>
                </c:pt>
                <c:pt idx="20068">
                  <c:v>38.232669000000001</c:v>
                </c:pt>
                <c:pt idx="20069">
                  <c:v>38.234919000000012</c:v>
                </c:pt>
                <c:pt idx="20070">
                  <c:v>38.234999999999999</c:v>
                </c:pt>
                <c:pt idx="20071">
                  <c:v>38.235100000000003</c:v>
                </c:pt>
                <c:pt idx="20072">
                  <c:v>38.236449999999998</c:v>
                </c:pt>
                <c:pt idx="20073">
                  <c:v>38.236449999999998</c:v>
                </c:pt>
                <c:pt idx="20074">
                  <c:v>38.237862999999997</c:v>
                </c:pt>
                <c:pt idx="20075">
                  <c:v>38.238840000000003</c:v>
                </c:pt>
                <c:pt idx="20076">
                  <c:v>38.238965</c:v>
                </c:pt>
                <c:pt idx="20077">
                  <c:v>38.238965</c:v>
                </c:pt>
                <c:pt idx="20078">
                  <c:v>38.238965</c:v>
                </c:pt>
                <c:pt idx="20079">
                  <c:v>38.238965</c:v>
                </c:pt>
                <c:pt idx="20080">
                  <c:v>38.238965</c:v>
                </c:pt>
                <c:pt idx="20081">
                  <c:v>38.238965</c:v>
                </c:pt>
                <c:pt idx="20082">
                  <c:v>38.238965</c:v>
                </c:pt>
                <c:pt idx="20083">
                  <c:v>38.238965</c:v>
                </c:pt>
                <c:pt idx="20084">
                  <c:v>38.238965</c:v>
                </c:pt>
                <c:pt idx="20085">
                  <c:v>38.238965</c:v>
                </c:pt>
                <c:pt idx="20086">
                  <c:v>38.238965</c:v>
                </c:pt>
                <c:pt idx="20087">
                  <c:v>38.238965</c:v>
                </c:pt>
                <c:pt idx="20088">
                  <c:v>38.238965</c:v>
                </c:pt>
                <c:pt idx="20089">
                  <c:v>38.238965</c:v>
                </c:pt>
                <c:pt idx="20090">
                  <c:v>38.238965</c:v>
                </c:pt>
                <c:pt idx="20091">
                  <c:v>38.238965</c:v>
                </c:pt>
                <c:pt idx="20092">
                  <c:v>38.238965</c:v>
                </c:pt>
                <c:pt idx="20093">
                  <c:v>38.238965</c:v>
                </c:pt>
                <c:pt idx="20094">
                  <c:v>38.238965</c:v>
                </c:pt>
                <c:pt idx="20095">
                  <c:v>38.238965</c:v>
                </c:pt>
                <c:pt idx="20096">
                  <c:v>38.238965</c:v>
                </c:pt>
                <c:pt idx="20097">
                  <c:v>38.238965</c:v>
                </c:pt>
                <c:pt idx="20098">
                  <c:v>38.238965</c:v>
                </c:pt>
                <c:pt idx="20099">
                  <c:v>38.238965</c:v>
                </c:pt>
                <c:pt idx="20100">
                  <c:v>38.238965</c:v>
                </c:pt>
                <c:pt idx="20101">
                  <c:v>38.238965</c:v>
                </c:pt>
                <c:pt idx="20102">
                  <c:v>38.238965</c:v>
                </c:pt>
                <c:pt idx="20103">
                  <c:v>38.238965</c:v>
                </c:pt>
                <c:pt idx="20104">
                  <c:v>38.239426000000002</c:v>
                </c:pt>
                <c:pt idx="20105">
                  <c:v>38.239426000000002</c:v>
                </c:pt>
                <c:pt idx="20106">
                  <c:v>38.241489999999999</c:v>
                </c:pt>
                <c:pt idx="20107">
                  <c:v>38.242249999999999</c:v>
                </c:pt>
                <c:pt idx="20108">
                  <c:v>38.245009000000003</c:v>
                </c:pt>
                <c:pt idx="20109">
                  <c:v>38.245528</c:v>
                </c:pt>
                <c:pt idx="20110">
                  <c:v>38.24568</c:v>
                </c:pt>
                <c:pt idx="20111">
                  <c:v>38.24568</c:v>
                </c:pt>
                <c:pt idx="20112">
                  <c:v>38.24568</c:v>
                </c:pt>
                <c:pt idx="20113">
                  <c:v>38.24568</c:v>
                </c:pt>
                <c:pt idx="20114">
                  <c:v>38.246634999999998</c:v>
                </c:pt>
                <c:pt idx="20115">
                  <c:v>38.247210000000003</c:v>
                </c:pt>
                <c:pt idx="20116">
                  <c:v>38.247279000000013</c:v>
                </c:pt>
                <c:pt idx="20117">
                  <c:v>38.247867999999997</c:v>
                </c:pt>
                <c:pt idx="20118">
                  <c:v>38.248297000000001</c:v>
                </c:pt>
                <c:pt idx="20119">
                  <c:v>38.248629999999999</c:v>
                </c:pt>
                <c:pt idx="20120">
                  <c:v>38.24924</c:v>
                </c:pt>
                <c:pt idx="20121">
                  <c:v>38.250520000000002</c:v>
                </c:pt>
                <c:pt idx="20122">
                  <c:v>38.251792000000002</c:v>
                </c:pt>
                <c:pt idx="20123">
                  <c:v>38.25217</c:v>
                </c:pt>
                <c:pt idx="20124">
                  <c:v>38.25264</c:v>
                </c:pt>
                <c:pt idx="20125">
                  <c:v>38.252919000000013</c:v>
                </c:pt>
                <c:pt idx="20126">
                  <c:v>38.253100000000003</c:v>
                </c:pt>
                <c:pt idx="20127">
                  <c:v>38.253203999999997</c:v>
                </c:pt>
                <c:pt idx="20128">
                  <c:v>38.253250000000001</c:v>
                </c:pt>
                <c:pt idx="20129">
                  <c:v>38.253563999999997</c:v>
                </c:pt>
                <c:pt idx="20130">
                  <c:v>38.254123</c:v>
                </c:pt>
                <c:pt idx="20131">
                  <c:v>38.254350000000002</c:v>
                </c:pt>
                <c:pt idx="20132">
                  <c:v>38.255360000000003</c:v>
                </c:pt>
                <c:pt idx="20133">
                  <c:v>38.256549999999997</c:v>
                </c:pt>
                <c:pt idx="20134">
                  <c:v>38.256729999999997</c:v>
                </c:pt>
                <c:pt idx="20135">
                  <c:v>38.257192000000003</c:v>
                </c:pt>
                <c:pt idx="20136">
                  <c:v>38.257413999999997</c:v>
                </c:pt>
                <c:pt idx="20137">
                  <c:v>38.257413999999997</c:v>
                </c:pt>
                <c:pt idx="20138">
                  <c:v>38.257413999999997</c:v>
                </c:pt>
                <c:pt idx="20139">
                  <c:v>38.25759</c:v>
                </c:pt>
                <c:pt idx="20140">
                  <c:v>38.259770000000003</c:v>
                </c:pt>
                <c:pt idx="20141">
                  <c:v>38.261367</c:v>
                </c:pt>
                <c:pt idx="20142">
                  <c:v>38.261710000000001</c:v>
                </c:pt>
                <c:pt idx="20143">
                  <c:v>38.261879999999998</c:v>
                </c:pt>
                <c:pt idx="20144">
                  <c:v>38.262929999999997</c:v>
                </c:pt>
                <c:pt idx="20145">
                  <c:v>38.263297000000001</c:v>
                </c:pt>
                <c:pt idx="20146">
                  <c:v>38.263800000000003</c:v>
                </c:pt>
                <c:pt idx="20147">
                  <c:v>38.267225000000003</c:v>
                </c:pt>
                <c:pt idx="20148">
                  <c:v>38.267225000000003</c:v>
                </c:pt>
                <c:pt idx="20149">
                  <c:v>38.267225000000003</c:v>
                </c:pt>
                <c:pt idx="20150">
                  <c:v>38.267225000000003</c:v>
                </c:pt>
                <c:pt idx="20151">
                  <c:v>38.267225000000003</c:v>
                </c:pt>
                <c:pt idx="20152">
                  <c:v>38.267225000000003</c:v>
                </c:pt>
                <c:pt idx="20153">
                  <c:v>38.267225000000003</c:v>
                </c:pt>
                <c:pt idx="20154">
                  <c:v>38.267225000000003</c:v>
                </c:pt>
                <c:pt idx="20155">
                  <c:v>38.267225000000003</c:v>
                </c:pt>
                <c:pt idx="20156">
                  <c:v>38.269040000000011</c:v>
                </c:pt>
                <c:pt idx="20157">
                  <c:v>38.271680000000003</c:v>
                </c:pt>
                <c:pt idx="20158">
                  <c:v>38.272021000000002</c:v>
                </c:pt>
                <c:pt idx="20159">
                  <c:v>38.272849999999998</c:v>
                </c:pt>
                <c:pt idx="20160">
                  <c:v>38.274067000000002</c:v>
                </c:pt>
                <c:pt idx="20161">
                  <c:v>38.27552</c:v>
                </c:pt>
                <c:pt idx="20162">
                  <c:v>38.276130000000002</c:v>
                </c:pt>
                <c:pt idx="20163">
                  <c:v>38.277090000000001</c:v>
                </c:pt>
                <c:pt idx="20164">
                  <c:v>38.277171000000003</c:v>
                </c:pt>
                <c:pt idx="20165">
                  <c:v>38.278299000000011</c:v>
                </c:pt>
                <c:pt idx="20166">
                  <c:v>38.278795000000002</c:v>
                </c:pt>
                <c:pt idx="20167">
                  <c:v>38.279130000000002</c:v>
                </c:pt>
                <c:pt idx="20168">
                  <c:v>38.279333000000001</c:v>
                </c:pt>
                <c:pt idx="20169">
                  <c:v>38.279544000000001</c:v>
                </c:pt>
                <c:pt idx="20170">
                  <c:v>38.279842000000002</c:v>
                </c:pt>
                <c:pt idx="20171">
                  <c:v>38.280143000000002</c:v>
                </c:pt>
                <c:pt idx="20172">
                  <c:v>38.282543000000011</c:v>
                </c:pt>
                <c:pt idx="20173">
                  <c:v>38.282769999999999</c:v>
                </c:pt>
                <c:pt idx="20174">
                  <c:v>38.282792000000001</c:v>
                </c:pt>
                <c:pt idx="20175">
                  <c:v>38.28369</c:v>
                </c:pt>
                <c:pt idx="20176">
                  <c:v>38.284950000000002</c:v>
                </c:pt>
                <c:pt idx="20177">
                  <c:v>38.286696999999997</c:v>
                </c:pt>
                <c:pt idx="20178">
                  <c:v>38.286773000000011</c:v>
                </c:pt>
                <c:pt idx="20179">
                  <c:v>38.286900000000003</c:v>
                </c:pt>
                <c:pt idx="20180">
                  <c:v>38.287529999999997</c:v>
                </c:pt>
                <c:pt idx="20181">
                  <c:v>38.287641999999998</c:v>
                </c:pt>
                <c:pt idx="20182">
                  <c:v>38.288344000000002</c:v>
                </c:pt>
                <c:pt idx="20183">
                  <c:v>38.288367999999998</c:v>
                </c:pt>
                <c:pt idx="20184">
                  <c:v>38.288566000000003</c:v>
                </c:pt>
                <c:pt idx="20185">
                  <c:v>38.289881999999999</c:v>
                </c:pt>
                <c:pt idx="20186">
                  <c:v>38.290460000000003</c:v>
                </c:pt>
                <c:pt idx="20187">
                  <c:v>38.290697999999999</c:v>
                </c:pt>
                <c:pt idx="20188">
                  <c:v>38.291180000000011</c:v>
                </c:pt>
                <c:pt idx="20189">
                  <c:v>38.291384999999998</c:v>
                </c:pt>
                <c:pt idx="20190">
                  <c:v>38.291389000000002</c:v>
                </c:pt>
                <c:pt idx="20191">
                  <c:v>38.291989999999998</c:v>
                </c:pt>
                <c:pt idx="20192">
                  <c:v>38.292563000000001</c:v>
                </c:pt>
                <c:pt idx="20193">
                  <c:v>38.294829999999997</c:v>
                </c:pt>
                <c:pt idx="20194">
                  <c:v>38.295460000000013</c:v>
                </c:pt>
                <c:pt idx="20195">
                  <c:v>38.295621000000011</c:v>
                </c:pt>
                <c:pt idx="20196">
                  <c:v>38.296100000000003</c:v>
                </c:pt>
                <c:pt idx="20197">
                  <c:v>38.296101</c:v>
                </c:pt>
                <c:pt idx="20198">
                  <c:v>38.296415000000003</c:v>
                </c:pt>
                <c:pt idx="20199">
                  <c:v>38.296520000000001</c:v>
                </c:pt>
                <c:pt idx="20200">
                  <c:v>38.296557</c:v>
                </c:pt>
                <c:pt idx="20201">
                  <c:v>38.296660000000003</c:v>
                </c:pt>
                <c:pt idx="20202">
                  <c:v>38.296757000000007</c:v>
                </c:pt>
                <c:pt idx="20203">
                  <c:v>38.296930000000003</c:v>
                </c:pt>
                <c:pt idx="20204">
                  <c:v>38.296967000000002</c:v>
                </c:pt>
                <c:pt idx="20205">
                  <c:v>38.297041</c:v>
                </c:pt>
                <c:pt idx="20206">
                  <c:v>38.297180000000012</c:v>
                </c:pt>
                <c:pt idx="20207">
                  <c:v>38.297220000000003</c:v>
                </c:pt>
                <c:pt idx="20208">
                  <c:v>38.297279000000003</c:v>
                </c:pt>
                <c:pt idx="20209">
                  <c:v>38.297380000000011</c:v>
                </c:pt>
                <c:pt idx="20210">
                  <c:v>38.297508000000001</c:v>
                </c:pt>
                <c:pt idx="20211">
                  <c:v>38.297561000000002</c:v>
                </c:pt>
                <c:pt idx="20212">
                  <c:v>38.297689000000013</c:v>
                </c:pt>
                <c:pt idx="20213">
                  <c:v>38.297989999999999</c:v>
                </c:pt>
                <c:pt idx="20214">
                  <c:v>38.298204000000013</c:v>
                </c:pt>
                <c:pt idx="20215">
                  <c:v>38.298414000000001</c:v>
                </c:pt>
                <c:pt idx="20216">
                  <c:v>38.298786</c:v>
                </c:pt>
                <c:pt idx="20217">
                  <c:v>38.299414000000013</c:v>
                </c:pt>
                <c:pt idx="20218">
                  <c:v>38.3003</c:v>
                </c:pt>
                <c:pt idx="20219">
                  <c:v>38.300333000000002</c:v>
                </c:pt>
                <c:pt idx="20220">
                  <c:v>38.300592000000002</c:v>
                </c:pt>
                <c:pt idx="20221">
                  <c:v>38.300747000000001</c:v>
                </c:pt>
                <c:pt idx="20222">
                  <c:v>38.300779000000013</c:v>
                </c:pt>
                <c:pt idx="20223">
                  <c:v>38.300779000000013</c:v>
                </c:pt>
                <c:pt idx="20224">
                  <c:v>38.300890000000003</c:v>
                </c:pt>
                <c:pt idx="20225">
                  <c:v>38.301034999999999</c:v>
                </c:pt>
                <c:pt idx="20226">
                  <c:v>38.301439000000002</c:v>
                </c:pt>
                <c:pt idx="20227">
                  <c:v>38.301439999999999</c:v>
                </c:pt>
                <c:pt idx="20228">
                  <c:v>38.301823999999989</c:v>
                </c:pt>
                <c:pt idx="20229">
                  <c:v>38.302030000000002</c:v>
                </c:pt>
                <c:pt idx="20230">
                  <c:v>38.303329000000012</c:v>
                </c:pt>
                <c:pt idx="20231">
                  <c:v>38.304659999999998</c:v>
                </c:pt>
                <c:pt idx="20232">
                  <c:v>38.305109999999999</c:v>
                </c:pt>
                <c:pt idx="20233">
                  <c:v>38.305135</c:v>
                </c:pt>
                <c:pt idx="20234">
                  <c:v>38.30527</c:v>
                </c:pt>
                <c:pt idx="20235">
                  <c:v>38.305304</c:v>
                </c:pt>
                <c:pt idx="20236">
                  <c:v>38.305877000000002</c:v>
                </c:pt>
                <c:pt idx="20237">
                  <c:v>38.305922000000002</c:v>
                </c:pt>
                <c:pt idx="20238">
                  <c:v>38.306587999999998</c:v>
                </c:pt>
                <c:pt idx="20239">
                  <c:v>38.306720000000013</c:v>
                </c:pt>
                <c:pt idx="20240">
                  <c:v>38.307344000000001</c:v>
                </c:pt>
                <c:pt idx="20241">
                  <c:v>38.307683999999988</c:v>
                </c:pt>
                <c:pt idx="20242">
                  <c:v>38.307689999999987</c:v>
                </c:pt>
                <c:pt idx="20243">
                  <c:v>38.308023000000013</c:v>
                </c:pt>
                <c:pt idx="20244">
                  <c:v>38.308160000000001</c:v>
                </c:pt>
                <c:pt idx="20245">
                  <c:v>38.308321000000007</c:v>
                </c:pt>
                <c:pt idx="20246">
                  <c:v>38.308625999999997</c:v>
                </c:pt>
                <c:pt idx="20247">
                  <c:v>38.308646000000003</c:v>
                </c:pt>
                <c:pt idx="20248">
                  <c:v>38.308717000000001</c:v>
                </c:pt>
                <c:pt idx="20249">
                  <c:v>38.309147000000003</c:v>
                </c:pt>
                <c:pt idx="20250">
                  <c:v>38.309163000000012</c:v>
                </c:pt>
                <c:pt idx="20251">
                  <c:v>38.309237000000003</c:v>
                </c:pt>
                <c:pt idx="20252">
                  <c:v>38.309843999999998</c:v>
                </c:pt>
                <c:pt idx="20253">
                  <c:v>38.309843999999998</c:v>
                </c:pt>
                <c:pt idx="20254">
                  <c:v>38.309984999999998</c:v>
                </c:pt>
                <c:pt idx="20255">
                  <c:v>38.310821999999987</c:v>
                </c:pt>
                <c:pt idx="20256">
                  <c:v>38.310974000000002</c:v>
                </c:pt>
                <c:pt idx="20257">
                  <c:v>38.310986</c:v>
                </c:pt>
                <c:pt idx="20258">
                  <c:v>38.311490999999997</c:v>
                </c:pt>
                <c:pt idx="20259">
                  <c:v>38.311529999999998</c:v>
                </c:pt>
                <c:pt idx="20260">
                  <c:v>38.31156</c:v>
                </c:pt>
                <c:pt idx="20261">
                  <c:v>38.313400000000001</c:v>
                </c:pt>
                <c:pt idx="20262">
                  <c:v>38.314017999999997</c:v>
                </c:pt>
                <c:pt idx="20263">
                  <c:v>38.314253999999998</c:v>
                </c:pt>
                <c:pt idx="20264">
                  <c:v>38.314268999999989</c:v>
                </c:pt>
                <c:pt idx="20265">
                  <c:v>38.314449999999987</c:v>
                </c:pt>
                <c:pt idx="20266">
                  <c:v>38.315460000000002</c:v>
                </c:pt>
                <c:pt idx="20267">
                  <c:v>38.316130000000001</c:v>
                </c:pt>
                <c:pt idx="20268">
                  <c:v>38.317936000000003</c:v>
                </c:pt>
                <c:pt idx="20269">
                  <c:v>38.317936000000003</c:v>
                </c:pt>
                <c:pt idx="20270">
                  <c:v>38.317936000000003</c:v>
                </c:pt>
                <c:pt idx="20271">
                  <c:v>38.318860000000001</c:v>
                </c:pt>
                <c:pt idx="20272">
                  <c:v>38.319066999999997</c:v>
                </c:pt>
                <c:pt idx="20273">
                  <c:v>38.319932000000001</c:v>
                </c:pt>
                <c:pt idx="20274">
                  <c:v>38.320034999999997</c:v>
                </c:pt>
                <c:pt idx="20275">
                  <c:v>38.320500000000003</c:v>
                </c:pt>
                <c:pt idx="20276">
                  <c:v>38.321089999999998</c:v>
                </c:pt>
                <c:pt idx="20277">
                  <c:v>38.321398000000002</c:v>
                </c:pt>
                <c:pt idx="20278">
                  <c:v>38.324306999999997</c:v>
                </c:pt>
                <c:pt idx="20279">
                  <c:v>38.325778</c:v>
                </c:pt>
                <c:pt idx="20280">
                  <c:v>38.327027999999999</c:v>
                </c:pt>
                <c:pt idx="20281">
                  <c:v>38.327620000000003</c:v>
                </c:pt>
                <c:pt idx="20282">
                  <c:v>38.327720000000006</c:v>
                </c:pt>
                <c:pt idx="20283">
                  <c:v>38.327840000000002</c:v>
                </c:pt>
                <c:pt idx="20284">
                  <c:v>38.328060000000001</c:v>
                </c:pt>
                <c:pt idx="20285">
                  <c:v>38.328060000000001</c:v>
                </c:pt>
                <c:pt idx="20286">
                  <c:v>38.328927999999998</c:v>
                </c:pt>
                <c:pt idx="20287">
                  <c:v>38.329883000000002</c:v>
                </c:pt>
                <c:pt idx="20288">
                  <c:v>38.330677999999999</c:v>
                </c:pt>
                <c:pt idx="20289">
                  <c:v>38.332966999999996</c:v>
                </c:pt>
                <c:pt idx="20290">
                  <c:v>38.335242000000001</c:v>
                </c:pt>
                <c:pt idx="20291">
                  <c:v>38.335908000000003</c:v>
                </c:pt>
                <c:pt idx="20292">
                  <c:v>38.337339999999998</c:v>
                </c:pt>
                <c:pt idx="20293">
                  <c:v>38.338962000000002</c:v>
                </c:pt>
                <c:pt idx="20294">
                  <c:v>38.339260000000003</c:v>
                </c:pt>
                <c:pt idx="20295">
                  <c:v>38.340071999999999</c:v>
                </c:pt>
                <c:pt idx="20296">
                  <c:v>38.343739999999997</c:v>
                </c:pt>
                <c:pt idx="20297">
                  <c:v>38.344029999999997</c:v>
                </c:pt>
                <c:pt idx="20298">
                  <c:v>38.344059000000001</c:v>
                </c:pt>
                <c:pt idx="20299">
                  <c:v>38.344269999999987</c:v>
                </c:pt>
                <c:pt idx="20300">
                  <c:v>38.344554000000002</c:v>
                </c:pt>
                <c:pt idx="20301">
                  <c:v>38.345429000000003</c:v>
                </c:pt>
                <c:pt idx="20302">
                  <c:v>38.346229999999998</c:v>
                </c:pt>
                <c:pt idx="20303">
                  <c:v>38.346417000000002</c:v>
                </c:pt>
                <c:pt idx="20304">
                  <c:v>38.346744999999999</c:v>
                </c:pt>
                <c:pt idx="20305">
                  <c:v>38.346791000000003</c:v>
                </c:pt>
                <c:pt idx="20306">
                  <c:v>38.347200000000001</c:v>
                </c:pt>
                <c:pt idx="20307">
                  <c:v>38.347541</c:v>
                </c:pt>
                <c:pt idx="20308">
                  <c:v>38.347918</c:v>
                </c:pt>
                <c:pt idx="20309">
                  <c:v>38.34883</c:v>
                </c:pt>
                <c:pt idx="20310">
                  <c:v>38.349195000000002</c:v>
                </c:pt>
                <c:pt idx="20311">
                  <c:v>38.349829999999997</c:v>
                </c:pt>
                <c:pt idx="20312">
                  <c:v>38.35116</c:v>
                </c:pt>
                <c:pt idx="20313">
                  <c:v>38.351802999999997</c:v>
                </c:pt>
                <c:pt idx="20314">
                  <c:v>38.352598999999998</c:v>
                </c:pt>
                <c:pt idx="20315">
                  <c:v>38.353913000000013</c:v>
                </c:pt>
                <c:pt idx="20316">
                  <c:v>38.353999999999999</c:v>
                </c:pt>
                <c:pt idx="20317">
                  <c:v>38.354340000000001</c:v>
                </c:pt>
                <c:pt idx="20318">
                  <c:v>38.354340000000001</c:v>
                </c:pt>
                <c:pt idx="20319">
                  <c:v>38.354580999999989</c:v>
                </c:pt>
                <c:pt idx="20320">
                  <c:v>38.35492</c:v>
                </c:pt>
                <c:pt idx="20321">
                  <c:v>38.354950000000002</c:v>
                </c:pt>
                <c:pt idx="20322">
                  <c:v>38.356085999999998</c:v>
                </c:pt>
                <c:pt idx="20323">
                  <c:v>38.356749999999998</c:v>
                </c:pt>
                <c:pt idx="20324">
                  <c:v>38.358910000000002</c:v>
                </c:pt>
                <c:pt idx="20325">
                  <c:v>38.360003000000013</c:v>
                </c:pt>
                <c:pt idx="20326">
                  <c:v>38.361744000000002</c:v>
                </c:pt>
                <c:pt idx="20327">
                  <c:v>38.362760000000002</c:v>
                </c:pt>
                <c:pt idx="20328">
                  <c:v>38.364642000000003</c:v>
                </c:pt>
                <c:pt idx="20329">
                  <c:v>38.365729999999999</c:v>
                </c:pt>
                <c:pt idx="20330">
                  <c:v>38.365977000000001</c:v>
                </c:pt>
                <c:pt idx="20331">
                  <c:v>38.366320000000002</c:v>
                </c:pt>
                <c:pt idx="20332">
                  <c:v>38.368099999999998</c:v>
                </c:pt>
                <c:pt idx="20333">
                  <c:v>38.36927</c:v>
                </c:pt>
                <c:pt idx="20334">
                  <c:v>38.36992</c:v>
                </c:pt>
                <c:pt idx="20335">
                  <c:v>38.370967999999998</c:v>
                </c:pt>
                <c:pt idx="20336">
                  <c:v>38.372040000000013</c:v>
                </c:pt>
                <c:pt idx="20337">
                  <c:v>38.373750000000001</c:v>
                </c:pt>
                <c:pt idx="20338">
                  <c:v>38.375813000000001</c:v>
                </c:pt>
                <c:pt idx="20339">
                  <c:v>38.376399999999997</c:v>
                </c:pt>
                <c:pt idx="20340">
                  <c:v>38.378891000000003</c:v>
                </c:pt>
                <c:pt idx="20341">
                  <c:v>38.384520000000002</c:v>
                </c:pt>
                <c:pt idx="20342">
                  <c:v>38.388272000000001</c:v>
                </c:pt>
                <c:pt idx="20343">
                  <c:v>38.388672</c:v>
                </c:pt>
                <c:pt idx="20344">
                  <c:v>38.391546000000012</c:v>
                </c:pt>
                <c:pt idx="20345">
                  <c:v>38.391928</c:v>
                </c:pt>
                <c:pt idx="20346">
                  <c:v>38.392201999999997</c:v>
                </c:pt>
                <c:pt idx="20347">
                  <c:v>38.393075000000003</c:v>
                </c:pt>
                <c:pt idx="20348">
                  <c:v>38.394413999999998</c:v>
                </c:pt>
                <c:pt idx="20349">
                  <c:v>38.395811999999999</c:v>
                </c:pt>
                <c:pt idx="20350">
                  <c:v>38.397897999999998</c:v>
                </c:pt>
                <c:pt idx="20351">
                  <c:v>38.397938000000003</c:v>
                </c:pt>
                <c:pt idx="20352">
                  <c:v>38.399761000000012</c:v>
                </c:pt>
                <c:pt idx="20353">
                  <c:v>38.399825</c:v>
                </c:pt>
                <c:pt idx="20354">
                  <c:v>38.40372</c:v>
                </c:pt>
                <c:pt idx="20355">
                  <c:v>38.403760000000013</c:v>
                </c:pt>
                <c:pt idx="20356">
                  <c:v>38.403829999999999</c:v>
                </c:pt>
                <c:pt idx="20357">
                  <c:v>38.404420000000002</c:v>
                </c:pt>
                <c:pt idx="20358">
                  <c:v>38.406787999999999</c:v>
                </c:pt>
                <c:pt idx="20359">
                  <c:v>38.406978000000002</c:v>
                </c:pt>
                <c:pt idx="20360">
                  <c:v>38.406978000000002</c:v>
                </c:pt>
                <c:pt idx="20361">
                  <c:v>38.406978000000002</c:v>
                </c:pt>
                <c:pt idx="20362">
                  <c:v>38.406978000000002</c:v>
                </c:pt>
                <c:pt idx="20363">
                  <c:v>38.406978000000002</c:v>
                </c:pt>
                <c:pt idx="20364">
                  <c:v>38.406978000000002</c:v>
                </c:pt>
                <c:pt idx="20365">
                  <c:v>38.406978000000002</c:v>
                </c:pt>
                <c:pt idx="20366">
                  <c:v>38.407420000000002</c:v>
                </c:pt>
                <c:pt idx="20367">
                  <c:v>38.40943</c:v>
                </c:pt>
                <c:pt idx="20368">
                  <c:v>38.40992</c:v>
                </c:pt>
                <c:pt idx="20369">
                  <c:v>38.41095</c:v>
                </c:pt>
                <c:pt idx="20370">
                  <c:v>38.411267999999993</c:v>
                </c:pt>
                <c:pt idx="20371">
                  <c:v>38.41216</c:v>
                </c:pt>
                <c:pt idx="20372">
                  <c:v>38.412840000000003</c:v>
                </c:pt>
                <c:pt idx="20373">
                  <c:v>38.413148999999997</c:v>
                </c:pt>
                <c:pt idx="20374">
                  <c:v>38.413420000000002</c:v>
                </c:pt>
                <c:pt idx="20375">
                  <c:v>38.414059999999999</c:v>
                </c:pt>
                <c:pt idx="20376">
                  <c:v>38.415129999999998</c:v>
                </c:pt>
                <c:pt idx="20377">
                  <c:v>38.415228999999997</c:v>
                </c:pt>
                <c:pt idx="20378">
                  <c:v>38.415483000000002</c:v>
                </c:pt>
                <c:pt idx="20379">
                  <c:v>38.416140000000013</c:v>
                </c:pt>
                <c:pt idx="20380">
                  <c:v>38.416285999999999</c:v>
                </c:pt>
                <c:pt idx="20381">
                  <c:v>38.416671999999998</c:v>
                </c:pt>
                <c:pt idx="20382">
                  <c:v>38.418069000000003</c:v>
                </c:pt>
                <c:pt idx="20383">
                  <c:v>38.419580000000003</c:v>
                </c:pt>
                <c:pt idx="20384">
                  <c:v>38.419820000000001</c:v>
                </c:pt>
                <c:pt idx="20385">
                  <c:v>38.42024</c:v>
                </c:pt>
                <c:pt idx="20386">
                  <c:v>38.421639999999996</c:v>
                </c:pt>
                <c:pt idx="20387">
                  <c:v>38.422146000000012</c:v>
                </c:pt>
                <c:pt idx="20388">
                  <c:v>38.423029999999997</c:v>
                </c:pt>
                <c:pt idx="20389">
                  <c:v>38.424280000000003</c:v>
                </c:pt>
                <c:pt idx="20390">
                  <c:v>38.424370000000003</c:v>
                </c:pt>
                <c:pt idx="20391">
                  <c:v>38.424483000000002</c:v>
                </c:pt>
                <c:pt idx="20392">
                  <c:v>38.425558000000002</c:v>
                </c:pt>
                <c:pt idx="20393">
                  <c:v>38.427554999999998</c:v>
                </c:pt>
                <c:pt idx="20394">
                  <c:v>38.427852000000001</c:v>
                </c:pt>
                <c:pt idx="20395">
                  <c:v>38.429195</c:v>
                </c:pt>
                <c:pt idx="20396">
                  <c:v>38.430239999999998</c:v>
                </c:pt>
                <c:pt idx="20397">
                  <c:v>38.431157000000013</c:v>
                </c:pt>
                <c:pt idx="20398">
                  <c:v>38.434040000000003</c:v>
                </c:pt>
                <c:pt idx="20399">
                  <c:v>38.434371000000013</c:v>
                </c:pt>
                <c:pt idx="20400">
                  <c:v>38.435337000000011</c:v>
                </c:pt>
                <c:pt idx="20401">
                  <c:v>38.435675000000003</c:v>
                </c:pt>
                <c:pt idx="20402">
                  <c:v>38.436203000000013</c:v>
                </c:pt>
                <c:pt idx="20403">
                  <c:v>38.43741</c:v>
                </c:pt>
                <c:pt idx="20404">
                  <c:v>38.437748999999997</c:v>
                </c:pt>
                <c:pt idx="20405">
                  <c:v>38.437980000000003</c:v>
                </c:pt>
                <c:pt idx="20406">
                  <c:v>38.439447999999999</c:v>
                </c:pt>
                <c:pt idx="20407">
                  <c:v>38.442649000000003</c:v>
                </c:pt>
                <c:pt idx="20408">
                  <c:v>38.443550000000002</c:v>
                </c:pt>
                <c:pt idx="20409">
                  <c:v>38.443567999999999</c:v>
                </c:pt>
                <c:pt idx="20410">
                  <c:v>38.445819999999998</c:v>
                </c:pt>
                <c:pt idx="20411">
                  <c:v>38.447139999999997</c:v>
                </c:pt>
                <c:pt idx="20412">
                  <c:v>38.44746</c:v>
                </c:pt>
                <c:pt idx="20413">
                  <c:v>38.450011000000003</c:v>
                </c:pt>
                <c:pt idx="20414">
                  <c:v>38.450011000000003</c:v>
                </c:pt>
                <c:pt idx="20415">
                  <c:v>38.450011000000003</c:v>
                </c:pt>
                <c:pt idx="20416">
                  <c:v>38.450011000000003</c:v>
                </c:pt>
                <c:pt idx="20417">
                  <c:v>38.450011000000003</c:v>
                </c:pt>
                <c:pt idx="20418">
                  <c:v>38.450011000000003</c:v>
                </c:pt>
                <c:pt idx="20419">
                  <c:v>38.450011000000003</c:v>
                </c:pt>
                <c:pt idx="20420">
                  <c:v>38.450011000000003</c:v>
                </c:pt>
                <c:pt idx="20421">
                  <c:v>38.450011000000003</c:v>
                </c:pt>
                <c:pt idx="20422">
                  <c:v>38.450011000000003</c:v>
                </c:pt>
                <c:pt idx="20423">
                  <c:v>38.450011000000003</c:v>
                </c:pt>
                <c:pt idx="20424">
                  <c:v>38.450011000000003</c:v>
                </c:pt>
                <c:pt idx="20425">
                  <c:v>38.450011000000003</c:v>
                </c:pt>
                <c:pt idx="20426">
                  <c:v>38.450011000000003</c:v>
                </c:pt>
                <c:pt idx="20427">
                  <c:v>38.450011000000003</c:v>
                </c:pt>
                <c:pt idx="20428">
                  <c:v>38.450011000000003</c:v>
                </c:pt>
                <c:pt idx="20429">
                  <c:v>38.450011000000003</c:v>
                </c:pt>
                <c:pt idx="20430">
                  <c:v>38.450011000000003</c:v>
                </c:pt>
                <c:pt idx="20431">
                  <c:v>38.450011000000003</c:v>
                </c:pt>
                <c:pt idx="20432">
                  <c:v>38.450011000000003</c:v>
                </c:pt>
                <c:pt idx="20433">
                  <c:v>38.450011000000003</c:v>
                </c:pt>
                <c:pt idx="20434">
                  <c:v>38.450011000000003</c:v>
                </c:pt>
                <c:pt idx="20435">
                  <c:v>38.450011000000003</c:v>
                </c:pt>
                <c:pt idx="20436">
                  <c:v>38.450011000000003</c:v>
                </c:pt>
                <c:pt idx="20437">
                  <c:v>38.450011000000003</c:v>
                </c:pt>
                <c:pt idx="20438">
                  <c:v>38.450479999999999</c:v>
                </c:pt>
                <c:pt idx="20439">
                  <c:v>38.451529999999998</c:v>
                </c:pt>
                <c:pt idx="20440">
                  <c:v>38.45158</c:v>
                </c:pt>
                <c:pt idx="20441">
                  <c:v>38.452826999999999</c:v>
                </c:pt>
                <c:pt idx="20442">
                  <c:v>38.453139999999998</c:v>
                </c:pt>
                <c:pt idx="20443">
                  <c:v>38.453622000000003</c:v>
                </c:pt>
                <c:pt idx="20444">
                  <c:v>38.453966000000001</c:v>
                </c:pt>
                <c:pt idx="20445">
                  <c:v>38.454160000000002</c:v>
                </c:pt>
                <c:pt idx="20446">
                  <c:v>38.454300000000003</c:v>
                </c:pt>
                <c:pt idx="20447">
                  <c:v>38.454509999999999</c:v>
                </c:pt>
                <c:pt idx="20448">
                  <c:v>38.456753000000013</c:v>
                </c:pt>
                <c:pt idx="20449">
                  <c:v>38.45776</c:v>
                </c:pt>
                <c:pt idx="20450">
                  <c:v>38.458649999999999</c:v>
                </c:pt>
                <c:pt idx="20451">
                  <c:v>38.460509999999999</c:v>
                </c:pt>
                <c:pt idx="20452">
                  <c:v>38.460527999999996</c:v>
                </c:pt>
                <c:pt idx="20453">
                  <c:v>38.46105</c:v>
                </c:pt>
                <c:pt idx="20454">
                  <c:v>38.461475999999998</c:v>
                </c:pt>
                <c:pt idx="20455">
                  <c:v>38.461750000000002</c:v>
                </c:pt>
                <c:pt idx="20456">
                  <c:v>38.461910000000003</c:v>
                </c:pt>
                <c:pt idx="20457">
                  <c:v>38.461920000000013</c:v>
                </c:pt>
                <c:pt idx="20458">
                  <c:v>38.462440000000001</c:v>
                </c:pt>
                <c:pt idx="20459">
                  <c:v>38.463000000000001</c:v>
                </c:pt>
                <c:pt idx="20460">
                  <c:v>38.46461</c:v>
                </c:pt>
                <c:pt idx="20461">
                  <c:v>38.465060000000001</c:v>
                </c:pt>
                <c:pt idx="20462">
                  <c:v>38.465449999999997</c:v>
                </c:pt>
                <c:pt idx="20463">
                  <c:v>38.465899999999998</c:v>
                </c:pt>
                <c:pt idx="20464">
                  <c:v>38.466063000000013</c:v>
                </c:pt>
                <c:pt idx="20465">
                  <c:v>38.468089999999997</c:v>
                </c:pt>
                <c:pt idx="20466">
                  <c:v>38.470197000000013</c:v>
                </c:pt>
                <c:pt idx="20467">
                  <c:v>38.470197000000013</c:v>
                </c:pt>
                <c:pt idx="20468">
                  <c:v>38.470197000000013</c:v>
                </c:pt>
                <c:pt idx="20469">
                  <c:v>38.470197000000013</c:v>
                </c:pt>
                <c:pt idx="20470">
                  <c:v>38.470197000000013</c:v>
                </c:pt>
                <c:pt idx="20471">
                  <c:v>38.470197000000013</c:v>
                </c:pt>
                <c:pt idx="20472">
                  <c:v>38.470197000000013</c:v>
                </c:pt>
                <c:pt idx="20473">
                  <c:v>38.470197000000013</c:v>
                </c:pt>
                <c:pt idx="20474">
                  <c:v>38.470370000000003</c:v>
                </c:pt>
                <c:pt idx="20475">
                  <c:v>38.471221999999997</c:v>
                </c:pt>
                <c:pt idx="20476">
                  <c:v>38.472853000000001</c:v>
                </c:pt>
                <c:pt idx="20477">
                  <c:v>38.47457</c:v>
                </c:pt>
                <c:pt idx="20478">
                  <c:v>38.474676000000002</c:v>
                </c:pt>
                <c:pt idx="20479">
                  <c:v>38.474944999999998</c:v>
                </c:pt>
                <c:pt idx="20480">
                  <c:v>38.47495</c:v>
                </c:pt>
                <c:pt idx="20481">
                  <c:v>38.475662999999997</c:v>
                </c:pt>
                <c:pt idx="20482">
                  <c:v>38.475859999999997</c:v>
                </c:pt>
                <c:pt idx="20483">
                  <c:v>38.476217000000013</c:v>
                </c:pt>
                <c:pt idx="20484">
                  <c:v>38.476517999999999</c:v>
                </c:pt>
                <c:pt idx="20485">
                  <c:v>38.477530000000002</c:v>
                </c:pt>
                <c:pt idx="20486">
                  <c:v>38.479233000000001</c:v>
                </c:pt>
                <c:pt idx="20487">
                  <c:v>38.479853000000013</c:v>
                </c:pt>
                <c:pt idx="20488">
                  <c:v>38.481830000000002</c:v>
                </c:pt>
                <c:pt idx="20489">
                  <c:v>38.483606999999999</c:v>
                </c:pt>
                <c:pt idx="20490">
                  <c:v>38.483903000000012</c:v>
                </c:pt>
                <c:pt idx="20491">
                  <c:v>38.485930000000003</c:v>
                </c:pt>
                <c:pt idx="20492">
                  <c:v>38.487270000000002</c:v>
                </c:pt>
                <c:pt idx="20493">
                  <c:v>38.493988000000002</c:v>
                </c:pt>
                <c:pt idx="20494">
                  <c:v>38.495010000000001</c:v>
                </c:pt>
                <c:pt idx="20495">
                  <c:v>38.495158000000011</c:v>
                </c:pt>
                <c:pt idx="20496">
                  <c:v>38.496989999999997</c:v>
                </c:pt>
                <c:pt idx="20497">
                  <c:v>38.50094</c:v>
                </c:pt>
                <c:pt idx="20498">
                  <c:v>38.501449999999998</c:v>
                </c:pt>
                <c:pt idx="20499">
                  <c:v>38.501640000000002</c:v>
                </c:pt>
                <c:pt idx="20500">
                  <c:v>38.50244</c:v>
                </c:pt>
                <c:pt idx="20501">
                  <c:v>38.503129999999999</c:v>
                </c:pt>
                <c:pt idx="20502">
                  <c:v>38.503700000000002</c:v>
                </c:pt>
                <c:pt idx="20503">
                  <c:v>38.504540000000013</c:v>
                </c:pt>
                <c:pt idx="20504">
                  <c:v>38.507351</c:v>
                </c:pt>
                <c:pt idx="20505">
                  <c:v>38.507351</c:v>
                </c:pt>
                <c:pt idx="20506">
                  <c:v>38.507351</c:v>
                </c:pt>
                <c:pt idx="20507">
                  <c:v>38.507351</c:v>
                </c:pt>
                <c:pt idx="20508">
                  <c:v>38.507351</c:v>
                </c:pt>
                <c:pt idx="20509">
                  <c:v>38.507351</c:v>
                </c:pt>
                <c:pt idx="20510">
                  <c:v>38.507351</c:v>
                </c:pt>
                <c:pt idx="20511">
                  <c:v>38.507351</c:v>
                </c:pt>
                <c:pt idx="20512">
                  <c:v>38.507351</c:v>
                </c:pt>
                <c:pt idx="20513">
                  <c:v>38.507351</c:v>
                </c:pt>
                <c:pt idx="20514">
                  <c:v>38.507351</c:v>
                </c:pt>
                <c:pt idx="20515">
                  <c:v>38.507351</c:v>
                </c:pt>
                <c:pt idx="20516">
                  <c:v>38.507351</c:v>
                </c:pt>
                <c:pt idx="20517">
                  <c:v>38.507351</c:v>
                </c:pt>
                <c:pt idx="20518">
                  <c:v>38.507351</c:v>
                </c:pt>
                <c:pt idx="20519">
                  <c:v>38.507658999999997</c:v>
                </c:pt>
                <c:pt idx="20520">
                  <c:v>38.507722000000001</c:v>
                </c:pt>
                <c:pt idx="20521">
                  <c:v>38.508507999999999</c:v>
                </c:pt>
                <c:pt idx="20522">
                  <c:v>38.508569999999999</c:v>
                </c:pt>
                <c:pt idx="20523">
                  <c:v>38.509903000000001</c:v>
                </c:pt>
                <c:pt idx="20524">
                  <c:v>38.510511999999999</c:v>
                </c:pt>
                <c:pt idx="20525">
                  <c:v>38.510612000000002</c:v>
                </c:pt>
                <c:pt idx="20526">
                  <c:v>38.51135</c:v>
                </c:pt>
                <c:pt idx="20527">
                  <c:v>38.511389999999999</c:v>
                </c:pt>
                <c:pt idx="20528">
                  <c:v>38.511769999999999</c:v>
                </c:pt>
                <c:pt idx="20529">
                  <c:v>38.511889999999987</c:v>
                </c:pt>
                <c:pt idx="20530">
                  <c:v>38.512839999999997</c:v>
                </c:pt>
                <c:pt idx="20531">
                  <c:v>38.512880000000003</c:v>
                </c:pt>
                <c:pt idx="20532">
                  <c:v>38.513646999999999</c:v>
                </c:pt>
                <c:pt idx="20533">
                  <c:v>38.514831000000001</c:v>
                </c:pt>
                <c:pt idx="20534">
                  <c:v>38.515403000000013</c:v>
                </c:pt>
                <c:pt idx="20535">
                  <c:v>38.515689999999999</c:v>
                </c:pt>
                <c:pt idx="20536">
                  <c:v>38.516646999999999</c:v>
                </c:pt>
                <c:pt idx="20537">
                  <c:v>38.517218</c:v>
                </c:pt>
                <c:pt idx="20538">
                  <c:v>38.527155</c:v>
                </c:pt>
                <c:pt idx="20539">
                  <c:v>38.527640000000012</c:v>
                </c:pt>
                <c:pt idx="20540">
                  <c:v>38.527920000000002</c:v>
                </c:pt>
                <c:pt idx="20541">
                  <c:v>38.528800000000011</c:v>
                </c:pt>
                <c:pt idx="20542">
                  <c:v>38.529163000000011</c:v>
                </c:pt>
                <c:pt idx="20543">
                  <c:v>38.530760000000001</c:v>
                </c:pt>
                <c:pt idx="20544">
                  <c:v>38.531669999999998</c:v>
                </c:pt>
                <c:pt idx="20545">
                  <c:v>38.534018000000003</c:v>
                </c:pt>
                <c:pt idx="20546">
                  <c:v>38.538130000000002</c:v>
                </c:pt>
                <c:pt idx="20547">
                  <c:v>38.538589999999999</c:v>
                </c:pt>
                <c:pt idx="20548">
                  <c:v>38.540843000000002</c:v>
                </c:pt>
                <c:pt idx="20549">
                  <c:v>38.540852000000001</c:v>
                </c:pt>
                <c:pt idx="20550">
                  <c:v>38.542185000000003</c:v>
                </c:pt>
                <c:pt idx="20551">
                  <c:v>38.542191000000003</c:v>
                </c:pt>
                <c:pt idx="20552">
                  <c:v>38.54269</c:v>
                </c:pt>
                <c:pt idx="20553">
                  <c:v>38.543464999999998</c:v>
                </c:pt>
                <c:pt idx="20554">
                  <c:v>38.543556000000002</c:v>
                </c:pt>
                <c:pt idx="20555">
                  <c:v>38.544140000000013</c:v>
                </c:pt>
                <c:pt idx="20556">
                  <c:v>38.544150000000002</c:v>
                </c:pt>
                <c:pt idx="20557">
                  <c:v>38.544150000000002</c:v>
                </c:pt>
                <c:pt idx="20558">
                  <c:v>38.544199999999996</c:v>
                </c:pt>
                <c:pt idx="20559">
                  <c:v>38.546889999999998</c:v>
                </c:pt>
                <c:pt idx="20560">
                  <c:v>38.546957000000013</c:v>
                </c:pt>
                <c:pt idx="20561">
                  <c:v>38.547110000000011</c:v>
                </c:pt>
                <c:pt idx="20562">
                  <c:v>38.548316</c:v>
                </c:pt>
                <c:pt idx="20563">
                  <c:v>38.548609999999996</c:v>
                </c:pt>
                <c:pt idx="20564">
                  <c:v>38.548999000000002</c:v>
                </c:pt>
                <c:pt idx="20565">
                  <c:v>38.55021</c:v>
                </c:pt>
                <c:pt idx="20566">
                  <c:v>38.550714000000013</c:v>
                </c:pt>
                <c:pt idx="20567">
                  <c:v>38.551119999999997</c:v>
                </c:pt>
                <c:pt idx="20568">
                  <c:v>38.55162</c:v>
                </c:pt>
                <c:pt idx="20569">
                  <c:v>38.552520000000001</c:v>
                </c:pt>
                <c:pt idx="20570">
                  <c:v>38.553660000000001</c:v>
                </c:pt>
                <c:pt idx="20571">
                  <c:v>38.553737000000012</c:v>
                </c:pt>
                <c:pt idx="20572">
                  <c:v>38.553961000000001</c:v>
                </c:pt>
                <c:pt idx="20573">
                  <c:v>38.554335000000002</c:v>
                </c:pt>
                <c:pt idx="20574">
                  <c:v>38.554918000000001</c:v>
                </c:pt>
                <c:pt idx="20575">
                  <c:v>38.554989999999997</c:v>
                </c:pt>
                <c:pt idx="20576">
                  <c:v>38.555058000000002</c:v>
                </c:pt>
                <c:pt idx="20577">
                  <c:v>38.55556</c:v>
                </c:pt>
                <c:pt idx="20578">
                  <c:v>38.555639999999997</c:v>
                </c:pt>
                <c:pt idx="20579">
                  <c:v>38.555960000000013</c:v>
                </c:pt>
                <c:pt idx="20580">
                  <c:v>38.556784</c:v>
                </c:pt>
                <c:pt idx="20581">
                  <c:v>38.556890000000003</c:v>
                </c:pt>
                <c:pt idx="20582">
                  <c:v>38.561072000000003</c:v>
                </c:pt>
                <c:pt idx="20583">
                  <c:v>38.561100000000003</c:v>
                </c:pt>
                <c:pt idx="20584">
                  <c:v>38.561724000000012</c:v>
                </c:pt>
                <c:pt idx="20585">
                  <c:v>38.562649999999998</c:v>
                </c:pt>
                <c:pt idx="20586">
                  <c:v>38.563122</c:v>
                </c:pt>
                <c:pt idx="20587">
                  <c:v>38.563991000000001</c:v>
                </c:pt>
                <c:pt idx="20588">
                  <c:v>38.565649000000001</c:v>
                </c:pt>
                <c:pt idx="20589">
                  <c:v>38.566769999999998</c:v>
                </c:pt>
                <c:pt idx="20590">
                  <c:v>38.567164000000012</c:v>
                </c:pt>
                <c:pt idx="20591">
                  <c:v>38.569777000000002</c:v>
                </c:pt>
                <c:pt idx="20592">
                  <c:v>38.569969999999998</c:v>
                </c:pt>
                <c:pt idx="20593">
                  <c:v>38.571420000000003</c:v>
                </c:pt>
                <c:pt idx="20594">
                  <c:v>38.572400000000002</c:v>
                </c:pt>
                <c:pt idx="20595">
                  <c:v>38.574120000000001</c:v>
                </c:pt>
                <c:pt idx="20596">
                  <c:v>38.575541000000001</c:v>
                </c:pt>
                <c:pt idx="20597">
                  <c:v>38.575541000000001</c:v>
                </c:pt>
                <c:pt idx="20598">
                  <c:v>38.575752000000001</c:v>
                </c:pt>
                <c:pt idx="20599">
                  <c:v>38.576030000000003</c:v>
                </c:pt>
                <c:pt idx="20600">
                  <c:v>38.576101999999999</c:v>
                </c:pt>
                <c:pt idx="20601">
                  <c:v>38.577380000000012</c:v>
                </c:pt>
                <c:pt idx="20602">
                  <c:v>38.578621000000012</c:v>
                </c:pt>
                <c:pt idx="20603">
                  <c:v>38.578727000000001</c:v>
                </c:pt>
                <c:pt idx="20604">
                  <c:v>38.57902</c:v>
                </c:pt>
                <c:pt idx="20605">
                  <c:v>38.57987</c:v>
                </c:pt>
                <c:pt idx="20606">
                  <c:v>38.58081</c:v>
                </c:pt>
                <c:pt idx="20607">
                  <c:v>38.58108</c:v>
                </c:pt>
                <c:pt idx="20608">
                  <c:v>38.581335000000003</c:v>
                </c:pt>
                <c:pt idx="20609">
                  <c:v>38.581420000000001</c:v>
                </c:pt>
                <c:pt idx="20610">
                  <c:v>38.581499999999998</c:v>
                </c:pt>
                <c:pt idx="20611">
                  <c:v>38.581499999999998</c:v>
                </c:pt>
                <c:pt idx="20612">
                  <c:v>38.582048999999998</c:v>
                </c:pt>
                <c:pt idx="20613">
                  <c:v>38.582509999999999</c:v>
                </c:pt>
                <c:pt idx="20614">
                  <c:v>38.58296</c:v>
                </c:pt>
                <c:pt idx="20615">
                  <c:v>38.58372</c:v>
                </c:pt>
                <c:pt idx="20616">
                  <c:v>38.584029999999998</c:v>
                </c:pt>
                <c:pt idx="20617">
                  <c:v>38.584960000000002</c:v>
                </c:pt>
                <c:pt idx="20618">
                  <c:v>38.586200000000012</c:v>
                </c:pt>
                <c:pt idx="20619">
                  <c:v>38.586748</c:v>
                </c:pt>
                <c:pt idx="20620">
                  <c:v>38.58708</c:v>
                </c:pt>
                <c:pt idx="20621">
                  <c:v>38.587580000000003</c:v>
                </c:pt>
                <c:pt idx="20622">
                  <c:v>38.588769999999997</c:v>
                </c:pt>
                <c:pt idx="20623">
                  <c:v>38.589080000000003</c:v>
                </c:pt>
                <c:pt idx="20624">
                  <c:v>38.589259000000013</c:v>
                </c:pt>
                <c:pt idx="20625">
                  <c:v>38.589280000000002</c:v>
                </c:pt>
                <c:pt idx="20626">
                  <c:v>38.589320000000001</c:v>
                </c:pt>
                <c:pt idx="20627">
                  <c:v>38.590154000000013</c:v>
                </c:pt>
                <c:pt idx="20628">
                  <c:v>38.59046</c:v>
                </c:pt>
                <c:pt idx="20629">
                  <c:v>38.590760000000003</c:v>
                </c:pt>
                <c:pt idx="20630">
                  <c:v>38.591500000000003</c:v>
                </c:pt>
                <c:pt idx="20631">
                  <c:v>38.591830000000002</c:v>
                </c:pt>
                <c:pt idx="20632">
                  <c:v>38.591903000000002</c:v>
                </c:pt>
                <c:pt idx="20633">
                  <c:v>38.592067</c:v>
                </c:pt>
                <c:pt idx="20634">
                  <c:v>38.592421999999999</c:v>
                </c:pt>
                <c:pt idx="20635">
                  <c:v>38.592560000000013</c:v>
                </c:pt>
                <c:pt idx="20636">
                  <c:v>38.592689999999997</c:v>
                </c:pt>
                <c:pt idx="20637">
                  <c:v>38.593020000000003</c:v>
                </c:pt>
                <c:pt idx="20638">
                  <c:v>38.593057000000002</c:v>
                </c:pt>
                <c:pt idx="20639">
                  <c:v>38.593212000000001</c:v>
                </c:pt>
                <c:pt idx="20640">
                  <c:v>38.593361000000002</c:v>
                </c:pt>
                <c:pt idx="20641">
                  <c:v>38.593469000000013</c:v>
                </c:pt>
                <c:pt idx="20642">
                  <c:v>38.593758000000001</c:v>
                </c:pt>
                <c:pt idx="20643">
                  <c:v>38.593870000000003</c:v>
                </c:pt>
                <c:pt idx="20644">
                  <c:v>38.593876000000002</c:v>
                </c:pt>
                <c:pt idx="20645">
                  <c:v>38.594068</c:v>
                </c:pt>
                <c:pt idx="20646">
                  <c:v>38.594084000000002</c:v>
                </c:pt>
                <c:pt idx="20647">
                  <c:v>38.594381000000013</c:v>
                </c:pt>
                <c:pt idx="20648">
                  <c:v>38.594537000000003</c:v>
                </c:pt>
                <c:pt idx="20649">
                  <c:v>38.595020000000012</c:v>
                </c:pt>
                <c:pt idx="20650">
                  <c:v>38.595080000000003</c:v>
                </c:pt>
                <c:pt idx="20651">
                  <c:v>38.595334000000001</c:v>
                </c:pt>
                <c:pt idx="20652">
                  <c:v>38.595730000000003</c:v>
                </c:pt>
                <c:pt idx="20653">
                  <c:v>38.595926000000013</c:v>
                </c:pt>
                <c:pt idx="20654">
                  <c:v>38.596266</c:v>
                </c:pt>
                <c:pt idx="20655">
                  <c:v>38.596811000000002</c:v>
                </c:pt>
                <c:pt idx="20656">
                  <c:v>38.596988000000003</c:v>
                </c:pt>
                <c:pt idx="20657">
                  <c:v>38.597000000000001</c:v>
                </c:pt>
                <c:pt idx="20658">
                  <c:v>38.598410000000001</c:v>
                </c:pt>
                <c:pt idx="20659">
                  <c:v>38.599960000000003</c:v>
                </c:pt>
                <c:pt idx="20660">
                  <c:v>38.599981999999997</c:v>
                </c:pt>
                <c:pt idx="20661">
                  <c:v>38.600850000000001</c:v>
                </c:pt>
                <c:pt idx="20662">
                  <c:v>38.600920000000002</c:v>
                </c:pt>
                <c:pt idx="20663">
                  <c:v>38.601520000000001</c:v>
                </c:pt>
                <c:pt idx="20664">
                  <c:v>38.602469999999997</c:v>
                </c:pt>
                <c:pt idx="20665">
                  <c:v>38.602550000000001</c:v>
                </c:pt>
                <c:pt idx="20666">
                  <c:v>38.603292000000003</c:v>
                </c:pt>
                <c:pt idx="20667">
                  <c:v>38.603299999999997</c:v>
                </c:pt>
                <c:pt idx="20668">
                  <c:v>38.603323000000003</c:v>
                </c:pt>
                <c:pt idx="20669">
                  <c:v>38.603864999999999</c:v>
                </c:pt>
                <c:pt idx="20670">
                  <c:v>38.604787999999999</c:v>
                </c:pt>
                <c:pt idx="20671">
                  <c:v>38.604864999999997</c:v>
                </c:pt>
                <c:pt idx="20672">
                  <c:v>38.605440000000002</c:v>
                </c:pt>
                <c:pt idx="20673">
                  <c:v>38.606422000000002</c:v>
                </c:pt>
                <c:pt idx="20674">
                  <c:v>38.606693</c:v>
                </c:pt>
                <c:pt idx="20675">
                  <c:v>38.606997999999997</c:v>
                </c:pt>
                <c:pt idx="20676">
                  <c:v>38.608184999999999</c:v>
                </c:pt>
                <c:pt idx="20677">
                  <c:v>38.608479000000003</c:v>
                </c:pt>
                <c:pt idx="20678">
                  <c:v>38.608920000000012</c:v>
                </c:pt>
                <c:pt idx="20679">
                  <c:v>38.609850000000002</c:v>
                </c:pt>
                <c:pt idx="20680">
                  <c:v>38.610525000000003</c:v>
                </c:pt>
                <c:pt idx="20681">
                  <c:v>38.610729999999997</c:v>
                </c:pt>
                <c:pt idx="20682">
                  <c:v>38.611111999999999</c:v>
                </c:pt>
                <c:pt idx="20683">
                  <c:v>38.611350000000002</c:v>
                </c:pt>
                <c:pt idx="20684">
                  <c:v>38.611457999999999</c:v>
                </c:pt>
                <c:pt idx="20685">
                  <c:v>38.611717000000013</c:v>
                </c:pt>
                <c:pt idx="20686">
                  <c:v>38.612120000000012</c:v>
                </c:pt>
                <c:pt idx="20687">
                  <c:v>38.612268</c:v>
                </c:pt>
                <c:pt idx="20688">
                  <c:v>38.61309</c:v>
                </c:pt>
                <c:pt idx="20689">
                  <c:v>38.613509999999998</c:v>
                </c:pt>
                <c:pt idx="20690">
                  <c:v>38.617920000000012</c:v>
                </c:pt>
                <c:pt idx="20691">
                  <c:v>38.618529000000002</c:v>
                </c:pt>
                <c:pt idx="20692">
                  <c:v>38.620060000000002</c:v>
                </c:pt>
                <c:pt idx="20693">
                  <c:v>38.620340000000013</c:v>
                </c:pt>
                <c:pt idx="20694">
                  <c:v>38.621326000000003</c:v>
                </c:pt>
                <c:pt idx="20695">
                  <c:v>38.621402000000003</c:v>
                </c:pt>
                <c:pt idx="20696">
                  <c:v>38.622356000000003</c:v>
                </c:pt>
                <c:pt idx="20697">
                  <c:v>38.622361000000012</c:v>
                </c:pt>
                <c:pt idx="20698">
                  <c:v>38.622776000000002</c:v>
                </c:pt>
                <c:pt idx="20699">
                  <c:v>38.623000000000012</c:v>
                </c:pt>
                <c:pt idx="20700">
                  <c:v>38.624485</c:v>
                </c:pt>
                <c:pt idx="20701">
                  <c:v>38.625450000000001</c:v>
                </c:pt>
                <c:pt idx="20702">
                  <c:v>38.625900000000001</c:v>
                </c:pt>
                <c:pt idx="20703">
                  <c:v>38.626074000000003</c:v>
                </c:pt>
                <c:pt idx="20704">
                  <c:v>38.626124000000011</c:v>
                </c:pt>
                <c:pt idx="20705">
                  <c:v>38.626720000000013</c:v>
                </c:pt>
                <c:pt idx="20706">
                  <c:v>38.62677</c:v>
                </c:pt>
                <c:pt idx="20707">
                  <c:v>38.627228000000002</c:v>
                </c:pt>
                <c:pt idx="20708">
                  <c:v>38.627233000000011</c:v>
                </c:pt>
                <c:pt idx="20709">
                  <c:v>38.627420000000001</c:v>
                </c:pt>
                <c:pt idx="20710">
                  <c:v>38.62744</c:v>
                </c:pt>
                <c:pt idx="20711">
                  <c:v>38.627929999999999</c:v>
                </c:pt>
                <c:pt idx="20712">
                  <c:v>38.629544000000003</c:v>
                </c:pt>
                <c:pt idx="20713">
                  <c:v>38.630120000000012</c:v>
                </c:pt>
                <c:pt idx="20714">
                  <c:v>38.630216000000011</c:v>
                </c:pt>
                <c:pt idx="20715">
                  <c:v>38.630800000000001</c:v>
                </c:pt>
                <c:pt idx="20716">
                  <c:v>38.632730000000002</c:v>
                </c:pt>
                <c:pt idx="20717">
                  <c:v>38.633307000000002</c:v>
                </c:pt>
                <c:pt idx="20718">
                  <c:v>38.633620000000001</c:v>
                </c:pt>
                <c:pt idx="20719">
                  <c:v>38.633899999999997</c:v>
                </c:pt>
                <c:pt idx="20720">
                  <c:v>38.634740000000001</c:v>
                </c:pt>
                <c:pt idx="20721">
                  <c:v>38.635302000000003</c:v>
                </c:pt>
                <c:pt idx="20722">
                  <c:v>38.63588</c:v>
                </c:pt>
                <c:pt idx="20723">
                  <c:v>38.635960000000011</c:v>
                </c:pt>
                <c:pt idx="20724">
                  <c:v>38.636026000000001</c:v>
                </c:pt>
                <c:pt idx="20725">
                  <c:v>38.636429999999997</c:v>
                </c:pt>
                <c:pt idx="20726">
                  <c:v>38.636490000000002</c:v>
                </c:pt>
                <c:pt idx="20727">
                  <c:v>38.636490000000002</c:v>
                </c:pt>
                <c:pt idx="20728">
                  <c:v>38.636520000000012</c:v>
                </c:pt>
                <c:pt idx="20729">
                  <c:v>38.636538000000002</c:v>
                </c:pt>
                <c:pt idx="20730">
                  <c:v>38.636680000000013</c:v>
                </c:pt>
                <c:pt idx="20731">
                  <c:v>38.637180000000001</c:v>
                </c:pt>
                <c:pt idx="20732">
                  <c:v>38.637309999999999</c:v>
                </c:pt>
                <c:pt idx="20733">
                  <c:v>38.638120000000001</c:v>
                </c:pt>
                <c:pt idx="20734">
                  <c:v>38.638160000000013</c:v>
                </c:pt>
                <c:pt idx="20735">
                  <c:v>38.639617000000001</c:v>
                </c:pt>
                <c:pt idx="20736">
                  <c:v>38.639811999999999</c:v>
                </c:pt>
                <c:pt idx="20737">
                  <c:v>38.640554000000002</c:v>
                </c:pt>
                <c:pt idx="20738">
                  <c:v>38.640701999999997</c:v>
                </c:pt>
                <c:pt idx="20739">
                  <c:v>38.640701999999997</c:v>
                </c:pt>
                <c:pt idx="20740">
                  <c:v>38.640701999999997</c:v>
                </c:pt>
                <c:pt idx="20741">
                  <c:v>38.640701999999997</c:v>
                </c:pt>
                <c:pt idx="20742">
                  <c:v>38.640701999999997</c:v>
                </c:pt>
                <c:pt idx="20743">
                  <c:v>38.640701999999997</c:v>
                </c:pt>
                <c:pt idx="20744">
                  <c:v>38.640701999999997</c:v>
                </c:pt>
                <c:pt idx="20745">
                  <c:v>38.640701999999997</c:v>
                </c:pt>
                <c:pt idx="20746">
                  <c:v>38.640701999999997</c:v>
                </c:pt>
                <c:pt idx="20747">
                  <c:v>38.640701999999997</c:v>
                </c:pt>
                <c:pt idx="20748">
                  <c:v>38.640701999999997</c:v>
                </c:pt>
                <c:pt idx="20749">
                  <c:v>38.640701999999997</c:v>
                </c:pt>
                <c:pt idx="20750">
                  <c:v>38.640701999999997</c:v>
                </c:pt>
                <c:pt idx="20751">
                  <c:v>38.640701999999997</c:v>
                </c:pt>
                <c:pt idx="20752">
                  <c:v>38.640701999999997</c:v>
                </c:pt>
                <c:pt idx="20753">
                  <c:v>38.640701999999997</c:v>
                </c:pt>
                <c:pt idx="20754">
                  <c:v>38.640780000000007</c:v>
                </c:pt>
                <c:pt idx="20755">
                  <c:v>38.641047</c:v>
                </c:pt>
                <c:pt idx="20756">
                  <c:v>38.641923000000013</c:v>
                </c:pt>
                <c:pt idx="20757">
                  <c:v>38.642068000000002</c:v>
                </c:pt>
                <c:pt idx="20758">
                  <c:v>38.642424000000013</c:v>
                </c:pt>
                <c:pt idx="20759">
                  <c:v>38.642547999999998</c:v>
                </c:pt>
                <c:pt idx="20760">
                  <c:v>38.642699999999998</c:v>
                </c:pt>
                <c:pt idx="20761">
                  <c:v>38.643013000000003</c:v>
                </c:pt>
                <c:pt idx="20762">
                  <c:v>38.643140000000002</c:v>
                </c:pt>
                <c:pt idx="20763">
                  <c:v>38.643169999999998</c:v>
                </c:pt>
                <c:pt idx="20764">
                  <c:v>38.643324</c:v>
                </c:pt>
                <c:pt idx="20765">
                  <c:v>38.643847999999998</c:v>
                </c:pt>
                <c:pt idx="20766">
                  <c:v>38.644154999999998</c:v>
                </c:pt>
                <c:pt idx="20767">
                  <c:v>38.644278999999997</c:v>
                </c:pt>
                <c:pt idx="20768">
                  <c:v>38.644440000000003</c:v>
                </c:pt>
                <c:pt idx="20769">
                  <c:v>38.644584000000002</c:v>
                </c:pt>
                <c:pt idx="20770">
                  <c:v>38.64461</c:v>
                </c:pt>
                <c:pt idx="20771">
                  <c:v>38.644730000000003</c:v>
                </c:pt>
                <c:pt idx="20772">
                  <c:v>38.644829000000001</c:v>
                </c:pt>
                <c:pt idx="20773">
                  <c:v>38.645387000000007</c:v>
                </c:pt>
                <c:pt idx="20774">
                  <c:v>38.645412</c:v>
                </c:pt>
                <c:pt idx="20775">
                  <c:v>38.645485000000001</c:v>
                </c:pt>
                <c:pt idx="20776">
                  <c:v>38.645560000000003</c:v>
                </c:pt>
                <c:pt idx="20777">
                  <c:v>38.645800000000001</c:v>
                </c:pt>
                <c:pt idx="20778">
                  <c:v>38.646410000000003</c:v>
                </c:pt>
                <c:pt idx="20779">
                  <c:v>38.646548000000003</c:v>
                </c:pt>
                <c:pt idx="20780">
                  <c:v>38.646973000000003</c:v>
                </c:pt>
                <c:pt idx="20781">
                  <c:v>38.647157999999997</c:v>
                </c:pt>
                <c:pt idx="20782">
                  <c:v>38.647740000000013</c:v>
                </c:pt>
                <c:pt idx="20783">
                  <c:v>38.648077999999998</c:v>
                </c:pt>
                <c:pt idx="20784">
                  <c:v>38.648209999999999</c:v>
                </c:pt>
                <c:pt idx="20785">
                  <c:v>38.648221000000007</c:v>
                </c:pt>
                <c:pt idx="20786">
                  <c:v>38.648395000000001</c:v>
                </c:pt>
                <c:pt idx="20787">
                  <c:v>38.648490000000002</c:v>
                </c:pt>
                <c:pt idx="20788">
                  <c:v>38.648516000000001</c:v>
                </c:pt>
                <c:pt idx="20789">
                  <c:v>38.649704999999997</c:v>
                </c:pt>
                <c:pt idx="20790">
                  <c:v>38.649943</c:v>
                </c:pt>
                <c:pt idx="20791">
                  <c:v>38.650103000000001</c:v>
                </c:pt>
                <c:pt idx="20792">
                  <c:v>38.650103000000001</c:v>
                </c:pt>
                <c:pt idx="20793">
                  <c:v>38.650117000000002</c:v>
                </c:pt>
                <c:pt idx="20794">
                  <c:v>38.650494000000002</c:v>
                </c:pt>
                <c:pt idx="20795">
                  <c:v>38.651561000000001</c:v>
                </c:pt>
                <c:pt idx="20796">
                  <c:v>38.65166</c:v>
                </c:pt>
                <c:pt idx="20797">
                  <c:v>38.651693000000002</c:v>
                </c:pt>
                <c:pt idx="20798">
                  <c:v>38.652453000000001</c:v>
                </c:pt>
                <c:pt idx="20799">
                  <c:v>38.652620000000013</c:v>
                </c:pt>
                <c:pt idx="20800">
                  <c:v>38.652689000000002</c:v>
                </c:pt>
                <c:pt idx="20801">
                  <c:v>38.653120000000001</c:v>
                </c:pt>
                <c:pt idx="20802">
                  <c:v>38.653410000000001</c:v>
                </c:pt>
                <c:pt idx="20803">
                  <c:v>38.653669999999998</c:v>
                </c:pt>
                <c:pt idx="20804">
                  <c:v>38.653806000000003</c:v>
                </c:pt>
                <c:pt idx="20805">
                  <c:v>38.654280999999997</c:v>
                </c:pt>
                <c:pt idx="20806">
                  <c:v>38.654989999999998</c:v>
                </c:pt>
                <c:pt idx="20807">
                  <c:v>38.655189999999997</c:v>
                </c:pt>
                <c:pt idx="20808">
                  <c:v>38.655560000000001</c:v>
                </c:pt>
                <c:pt idx="20809">
                  <c:v>38.656320000000001</c:v>
                </c:pt>
                <c:pt idx="20810">
                  <c:v>38.658209999999997</c:v>
                </c:pt>
                <c:pt idx="20811">
                  <c:v>38.658900000000003</c:v>
                </c:pt>
                <c:pt idx="20812">
                  <c:v>38.659289999999999</c:v>
                </c:pt>
                <c:pt idx="20813">
                  <c:v>38.659443000000003</c:v>
                </c:pt>
                <c:pt idx="20814">
                  <c:v>38.662161000000012</c:v>
                </c:pt>
                <c:pt idx="20815">
                  <c:v>38.664833000000002</c:v>
                </c:pt>
                <c:pt idx="20816">
                  <c:v>38.665509999999998</c:v>
                </c:pt>
                <c:pt idx="20817">
                  <c:v>38.667020000000001</c:v>
                </c:pt>
                <c:pt idx="20818">
                  <c:v>38.667389</c:v>
                </c:pt>
                <c:pt idx="20819">
                  <c:v>38.667904</c:v>
                </c:pt>
                <c:pt idx="20820">
                  <c:v>38.668140000000001</c:v>
                </c:pt>
                <c:pt idx="20821">
                  <c:v>38.668283000000002</c:v>
                </c:pt>
                <c:pt idx="20822">
                  <c:v>38.668380000000013</c:v>
                </c:pt>
                <c:pt idx="20823">
                  <c:v>38.668827999999998</c:v>
                </c:pt>
                <c:pt idx="20824">
                  <c:v>38.669214000000011</c:v>
                </c:pt>
                <c:pt idx="20825">
                  <c:v>38.669214000000011</c:v>
                </c:pt>
                <c:pt idx="20826">
                  <c:v>38.669214000000011</c:v>
                </c:pt>
                <c:pt idx="20827">
                  <c:v>38.669214000000011</c:v>
                </c:pt>
                <c:pt idx="20828">
                  <c:v>38.669214000000011</c:v>
                </c:pt>
                <c:pt idx="20829">
                  <c:v>38.669214000000011</c:v>
                </c:pt>
                <c:pt idx="20830">
                  <c:v>38.669214000000011</c:v>
                </c:pt>
                <c:pt idx="20831">
                  <c:v>38.669214000000011</c:v>
                </c:pt>
                <c:pt idx="20832">
                  <c:v>38.669214000000011</c:v>
                </c:pt>
                <c:pt idx="20833">
                  <c:v>38.669214000000011</c:v>
                </c:pt>
                <c:pt idx="20834">
                  <c:v>38.669214000000011</c:v>
                </c:pt>
                <c:pt idx="20835">
                  <c:v>38.669214000000011</c:v>
                </c:pt>
                <c:pt idx="20836">
                  <c:v>38.669214000000011</c:v>
                </c:pt>
                <c:pt idx="20837">
                  <c:v>38.669214000000011</c:v>
                </c:pt>
                <c:pt idx="20838">
                  <c:v>38.669214000000011</c:v>
                </c:pt>
                <c:pt idx="20839">
                  <c:v>38.669214000000011</c:v>
                </c:pt>
                <c:pt idx="20840">
                  <c:v>38.669214000000011</c:v>
                </c:pt>
                <c:pt idx="20841">
                  <c:v>38.669214000000011</c:v>
                </c:pt>
                <c:pt idx="20842">
                  <c:v>38.669214000000011</c:v>
                </c:pt>
                <c:pt idx="20843">
                  <c:v>38.669214000000011</c:v>
                </c:pt>
                <c:pt idx="20844">
                  <c:v>38.669214000000011</c:v>
                </c:pt>
                <c:pt idx="20845">
                  <c:v>38.669214000000011</c:v>
                </c:pt>
                <c:pt idx="20846">
                  <c:v>38.669214000000011</c:v>
                </c:pt>
                <c:pt idx="20847">
                  <c:v>38.669214000000011</c:v>
                </c:pt>
                <c:pt idx="20848">
                  <c:v>38.669214000000011</c:v>
                </c:pt>
                <c:pt idx="20849">
                  <c:v>38.669214000000011</c:v>
                </c:pt>
                <c:pt idx="20850">
                  <c:v>38.669214000000011</c:v>
                </c:pt>
                <c:pt idx="20851">
                  <c:v>38.669214000000011</c:v>
                </c:pt>
                <c:pt idx="20852">
                  <c:v>38.669214000000011</c:v>
                </c:pt>
                <c:pt idx="20853">
                  <c:v>38.669214000000011</c:v>
                </c:pt>
                <c:pt idx="20854">
                  <c:v>38.669214000000011</c:v>
                </c:pt>
                <c:pt idx="20855">
                  <c:v>38.669214000000011</c:v>
                </c:pt>
                <c:pt idx="20856">
                  <c:v>38.669214000000011</c:v>
                </c:pt>
                <c:pt idx="20857">
                  <c:v>38.669214000000011</c:v>
                </c:pt>
                <c:pt idx="20858">
                  <c:v>38.669214000000011</c:v>
                </c:pt>
                <c:pt idx="20859">
                  <c:v>38.669214000000011</c:v>
                </c:pt>
                <c:pt idx="20860">
                  <c:v>38.669214000000011</c:v>
                </c:pt>
                <c:pt idx="20861">
                  <c:v>38.669214000000011</c:v>
                </c:pt>
                <c:pt idx="20862">
                  <c:v>38.669214000000011</c:v>
                </c:pt>
                <c:pt idx="20863">
                  <c:v>38.669214000000011</c:v>
                </c:pt>
                <c:pt idx="20864">
                  <c:v>38.669214000000011</c:v>
                </c:pt>
                <c:pt idx="20865">
                  <c:v>38.669214000000011</c:v>
                </c:pt>
                <c:pt idx="20866">
                  <c:v>38.669214000000011</c:v>
                </c:pt>
                <c:pt idx="20867">
                  <c:v>38.669214000000011</c:v>
                </c:pt>
                <c:pt idx="20868">
                  <c:v>38.669214000000011</c:v>
                </c:pt>
                <c:pt idx="20869">
                  <c:v>38.669214000000011</c:v>
                </c:pt>
                <c:pt idx="20870">
                  <c:v>38.669600000000003</c:v>
                </c:pt>
                <c:pt idx="20871">
                  <c:v>38.670720000000003</c:v>
                </c:pt>
                <c:pt idx="20872">
                  <c:v>38.670759000000011</c:v>
                </c:pt>
                <c:pt idx="20873">
                  <c:v>38.671080000000003</c:v>
                </c:pt>
                <c:pt idx="20874">
                  <c:v>38.671349999999997</c:v>
                </c:pt>
                <c:pt idx="20875">
                  <c:v>38.672173000000001</c:v>
                </c:pt>
                <c:pt idx="20876">
                  <c:v>38.672354000000013</c:v>
                </c:pt>
                <c:pt idx="20877">
                  <c:v>38.672691999999998</c:v>
                </c:pt>
                <c:pt idx="20878">
                  <c:v>38.6736</c:v>
                </c:pt>
                <c:pt idx="20879">
                  <c:v>38.673755</c:v>
                </c:pt>
                <c:pt idx="20880">
                  <c:v>38.674116000000012</c:v>
                </c:pt>
                <c:pt idx="20881">
                  <c:v>38.674519000000011</c:v>
                </c:pt>
                <c:pt idx="20882">
                  <c:v>38.674864999999997</c:v>
                </c:pt>
                <c:pt idx="20883">
                  <c:v>38.675360000000012</c:v>
                </c:pt>
                <c:pt idx="20884">
                  <c:v>38.675960000000003</c:v>
                </c:pt>
                <c:pt idx="20885">
                  <c:v>38.676349999999999</c:v>
                </c:pt>
                <c:pt idx="20886">
                  <c:v>38.67709</c:v>
                </c:pt>
                <c:pt idx="20887">
                  <c:v>38.677320000000002</c:v>
                </c:pt>
                <c:pt idx="20888">
                  <c:v>38.677509999999998</c:v>
                </c:pt>
                <c:pt idx="20889">
                  <c:v>38.677669999999999</c:v>
                </c:pt>
                <c:pt idx="20890">
                  <c:v>38.67774</c:v>
                </c:pt>
                <c:pt idx="20891">
                  <c:v>38.678177000000012</c:v>
                </c:pt>
                <c:pt idx="20892">
                  <c:v>38.678206000000003</c:v>
                </c:pt>
                <c:pt idx="20893">
                  <c:v>38.678789999999999</c:v>
                </c:pt>
                <c:pt idx="20894">
                  <c:v>38.678820000000002</c:v>
                </c:pt>
                <c:pt idx="20895">
                  <c:v>38.67906</c:v>
                </c:pt>
                <c:pt idx="20896">
                  <c:v>38.679080000000013</c:v>
                </c:pt>
                <c:pt idx="20897">
                  <c:v>38.679138000000002</c:v>
                </c:pt>
                <c:pt idx="20898">
                  <c:v>38.679344</c:v>
                </c:pt>
                <c:pt idx="20899">
                  <c:v>38.679645000000001</c:v>
                </c:pt>
                <c:pt idx="20900">
                  <c:v>38.679729999999999</c:v>
                </c:pt>
                <c:pt idx="20901">
                  <c:v>38.679761000000013</c:v>
                </c:pt>
                <c:pt idx="20902">
                  <c:v>38.680370000000003</c:v>
                </c:pt>
                <c:pt idx="20903">
                  <c:v>38.681260000000002</c:v>
                </c:pt>
                <c:pt idx="20904">
                  <c:v>38.681489999999997</c:v>
                </c:pt>
                <c:pt idx="20905">
                  <c:v>38.681890000000003</c:v>
                </c:pt>
                <c:pt idx="20906">
                  <c:v>38.68224</c:v>
                </c:pt>
                <c:pt idx="20907">
                  <c:v>38.682364999999997</c:v>
                </c:pt>
                <c:pt idx="20908">
                  <c:v>38.682498000000002</c:v>
                </c:pt>
                <c:pt idx="20909">
                  <c:v>38.684302000000002</c:v>
                </c:pt>
                <c:pt idx="20910">
                  <c:v>38.684417000000003</c:v>
                </c:pt>
                <c:pt idx="20911">
                  <c:v>38.685373000000013</c:v>
                </c:pt>
                <c:pt idx="20912">
                  <c:v>38.686070000000001</c:v>
                </c:pt>
                <c:pt idx="20913">
                  <c:v>38.686234000000013</c:v>
                </c:pt>
                <c:pt idx="20914">
                  <c:v>38.686319000000012</c:v>
                </c:pt>
                <c:pt idx="20915">
                  <c:v>38.687455999999997</c:v>
                </c:pt>
                <c:pt idx="20916">
                  <c:v>38.687550000000002</c:v>
                </c:pt>
                <c:pt idx="20917">
                  <c:v>38.687649999999998</c:v>
                </c:pt>
                <c:pt idx="20918">
                  <c:v>38.687959000000014</c:v>
                </c:pt>
                <c:pt idx="20919">
                  <c:v>38.688253000000003</c:v>
                </c:pt>
                <c:pt idx="20920">
                  <c:v>38.688626000000014</c:v>
                </c:pt>
                <c:pt idx="20921">
                  <c:v>38.688674000000013</c:v>
                </c:pt>
                <c:pt idx="20922">
                  <c:v>38.689860000000003</c:v>
                </c:pt>
                <c:pt idx="20923">
                  <c:v>38.690760000000012</c:v>
                </c:pt>
                <c:pt idx="20924">
                  <c:v>38.690930000000002</c:v>
                </c:pt>
                <c:pt idx="20925">
                  <c:v>38.690956</c:v>
                </c:pt>
                <c:pt idx="20926">
                  <c:v>38.691070000000003</c:v>
                </c:pt>
                <c:pt idx="20927">
                  <c:v>38.691490000000002</c:v>
                </c:pt>
                <c:pt idx="20928">
                  <c:v>38.692267999999999</c:v>
                </c:pt>
                <c:pt idx="20929">
                  <c:v>38.693160000000013</c:v>
                </c:pt>
                <c:pt idx="20930">
                  <c:v>38.693180000000012</c:v>
                </c:pt>
                <c:pt idx="20931">
                  <c:v>38.695070000000001</c:v>
                </c:pt>
                <c:pt idx="20932">
                  <c:v>38.695099999999996</c:v>
                </c:pt>
                <c:pt idx="20933">
                  <c:v>38.695400000000006</c:v>
                </c:pt>
                <c:pt idx="20934">
                  <c:v>38.696154999999997</c:v>
                </c:pt>
                <c:pt idx="20935">
                  <c:v>38.697237999999999</c:v>
                </c:pt>
                <c:pt idx="20936">
                  <c:v>38.697751000000011</c:v>
                </c:pt>
                <c:pt idx="20937">
                  <c:v>38.698830000000001</c:v>
                </c:pt>
                <c:pt idx="20938">
                  <c:v>38.699930000000002</c:v>
                </c:pt>
                <c:pt idx="20939">
                  <c:v>38.700209999999998</c:v>
                </c:pt>
                <c:pt idx="20940">
                  <c:v>38.701440000000012</c:v>
                </c:pt>
                <c:pt idx="20941">
                  <c:v>38.70158</c:v>
                </c:pt>
                <c:pt idx="20942">
                  <c:v>38.701709999999999</c:v>
                </c:pt>
                <c:pt idx="20943">
                  <c:v>38.701897000000002</c:v>
                </c:pt>
                <c:pt idx="20944">
                  <c:v>38.702331000000001</c:v>
                </c:pt>
                <c:pt idx="20945">
                  <c:v>38.702331000000001</c:v>
                </c:pt>
                <c:pt idx="20946">
                  <c:v>38.702331000000001</c:v>
                </c:pt>
                <c:pt idx="20947">
                  <c:v>38.702331000000001</c:v>
                </c:pt>
                <c:pt idx="20948">
                  <c:v>38.702331000000001</c:v>
                </c:pt>
                <c:pt idx="20949">
                  <c:v>38.702331000000001</c:v>
                </c:pt>
                <c:pt idx="20950">
                  <c:v>38.702709000000013</c:v>
                </c:pt>
                <c:pt idx="20951">
                  <c:v>38.70279</c:v>
                </c:pt>
                <c:pt idx="20952">
                  <c:v>38.702794000000011</c:v>
                </c:pt>
                <c:pt idx="20953">
                  <c:v>38.704099999999997</c:v>
                </c:pt>
                <c:pt idx="20954">
                  <c:v>38.704940000000001</c:v>
                </c:pt>
                <c:pt idx="20955">
                  <c:v>38.705322000000002</c:v>
                </c:pt>
                <c:pt idx="20956">
                  <c:v>38.705710000000003</c:v>
                </c:pt>
                <c:pt idx="20957">
                  <c:v>38.708616000000013</c:v>
                </c:pt>
                <c:pt idx="20958">
                  <c:v>38.709128</c:v>
                </c:pt>
                <c:pt idx="20959">
                  <c:v>38.710839</c:v>
                </c:pt>
                <c:pt idx="20960">
                  <c:v>38.711384000000002</c:v>
                </c:pt>
                <c:pt idx="20961">
                  <c:v>38.713886000000002</c:v>
                </c:pt>
                <c:pt idx="20962">
                  <c:v>38.714391999999997</c:v>
                </c:pt>
                <c:pt idx="20963">
                  <c:v>38.714916000000002</c:v>
                </c:pt>
                <c:pt idx="20964">
                  <c:v>38.714962999999997</c:v>
                </c:pt>
                <c:pt idx="20965">
                  <c:v>38.715400000000002</c:v>
                </c:pt>
                <c:pt idx="20966">
                  <c:v>38.715448000000002</c:v>
                </c:pt>
                <c:pt idx="20967">
                  <c:v>38.716026000000006</c:v>
                </c:pt>
                <c:pt idx="20968">
                  <c:v>38.717599999999997</c:v>
                </c:pt>
                <c:pt idx="20969">
                  <c:v>38.717962999999997</c:v>
                </c:pt>
                <c:pt idx="20970">
                  <c:v>38.718372000000002</c:v>
                </c:pt>
                <c:pt idx="20971">
                  <c:v>38.718520000000012</c:v>
                </c:pt>
                <c:pt idx="20972">
                  <c:v>38.718724000000002</c:v>
                </c:pt>
                <c:pt idx="20973">
                  <c:v>38.718769999999999</c:v>
                </c:pt>
                <c:pt idx="20974">
                  <c:v>38.718860999999997</c:v>
                </c:pt>
                <c:pt idx="20975">
                  <c:v>38.718920000000011</c:v>
                </c:pt>
                <c:pt idx="20976">
                  <c:v>38.720240000000011</c:v>
                </c:pt>
                <c:pt idx="20977">
                  <c:v>38.720839000000012</c:v>
                </c:pt>
                <c:pt idx="20978">
                  <c:v>38.720910000000003</c:v>
                </c:pt>
                <c:pt idx="20979">
                  <c:v>38.722090000000001</c:v>
                </c:pt>
                <c:pt idx="20980">
                  <c:v>38.722990000000003</c:v>
                </c:pt>
                <c:pt idx="20981">
                  <c:v>38.723331999999999</c:v>
                </c:pt>
                <c:pt idx="20982">
                  <c:v>38.723740000000006</c:v>
                </c:pt>
                <c:pt idx="20983">
                  <c:v>38.724694</c:v>
                </c:pt>
                <c:pt idx="20984">
                  <c:v>38.725990000000003</c:v>
                </c:pt>
                <c:pt idx="20985">
                  <c:v>38.726329999999997</c:v>
                </c:pt>
                <c:pt idx="20986">
                  <c:v>38.726329999999997</c:v>
                </c:pt>
                <c:pt idx="20987">
                  <c:v>38.726779000000001</c:v>
                </c:pt>
                <c:pt idx="20988">
                  <c:v>38.727249999999998</c:v>
                </c:pt>
                <c:pt idx="20989">
                  <c:v>38.727366000000011</c:v>
                </c:pt>
                <c:pt idx="20990">
                  <c:v>38.727373</c:v>
                </c:pt>
                <c:pt idx="20991">
                  <c:v>38.727883000000013</c:v>
                </c:pt>
                <c:pt idx="20992">
                  <c:v>38.728020000000001</c:v>
                </c:pt>
                <c:pt idx="20993">
                  <c:v>38.728070000000002</c:v>
                </c:pt>
                <c:pt idx="20994">
                  <c:v>38.728291000000013</c:v>
                </c:pt>
                <c:pt idx="20995">
                  <c:v>38.728291000000013</c:v>
                </c:pt>
                <c:pt idx="20996">
                  <c:v>38.728769999999997</c:v>
                </c:pt>
                <c:pt idx="20997">
                  <c:v>38.729496000000012</c:v>
                </c:pt>
                <c:pt idx="20998">
                  <c:v>38.730029999999999</c:v>
                </c:pt>
                <c:pt idx="20999">
                  <c:v>38.730440000000002</c:v>
                </c:pt>
                <c:pt idx="21000">
                  <c:v>38.731789999999997</c:v>
                </c:pt>
                <c:pt idx="21001">
                  <c:v>38.733289999999997</c:v>
                </c:pt>
                <c:pt idx="21002">
                  <c:v>38.733750000000001</c:v>
                </c:pt>
                <c:pt idx="21003">
                  <c:v>38.733799000000012</c:v>
                </c:pt>
                <c:pt idx="21004">
                  <c:v>38.733814000000002</c:v>
                </c:pt>
                <c:pt idx="21005">
                  <c:v>38.734896999999997</c:v>
                </c:pt>
                <c:pt idx="21006">
                  <c:v>38.735782</c:v>
                </c:pt>
                <c:pt idx="21007">
                  <c:v>38.73583</c:v>
                </c:pt>
                <c:pt idx="21008">
                  <c:v>38.736378000000002</c:v>
                </c:pt>
                <c:pt idx="21009">
                  <c:v>38.737220000000001</c:v>
                </c:pt>
                <c:pt idx="21010">
                  <c:v>38.73733</c:v>
                </c:pt>
                <c:pt idx="21011">
                  <c:v>38.737889000000003</c:v>
                </c:pt>
                <c:pt idx="21012">
                  <c:v>38.738040000000012</c:v>
                </c:pt>
                <c:pt idx="21013">
                  <c:v>38.738129999999998</c:v>
                </c:pt>
                <c:pt idx="21014">
                  <c:v>38.738142000000003</c:v>
                </c:pt>
                <c:pt idx="21015">
                  <c:v>38.738503000000001</c:v>
                </c:pt>
                <c:pt idx="21016">
                  <c:v>38.738702000000011</c:v>
                </c:pt>
                <c:pt idx="21017">
                  <c:v>38.73901</c:v>
                </c:pt>
                <c:pt idx="21018">
                  <c:v>38.739021999999999</c:v>
                </c:pt>
                <c:pt idx="21019">
                  <c:v>38.73903</c:v>
                </c:pt>
                <c:pt idx="21020">
                  <c:v>38.739136000000002</c:v>
                </c:pt>
                <c:pt idx="21021">
                  <c:v>38.739221000000001</c:v>
                </c:pt>
                <c:pt idx="21022">
                  <c:v>38.739420000000003</c:v>
                </c:pt>
                <c:pt idx="21023">
                  <c:v>38.739727000000002</c:v>
                </c:pt>
                <c:pt idx="21024">
                  <c:v>38.740213000000011</c:v>
                </c:pt>
                <c:pt idx="21025">
                  <c:v>38.740240999999997</c:v>
                </c:pt>
                <c:pt idx="21026">
                  <c:v>38.740461000000003</c:v>
                </c:pt>
                <c:pt idx="21027">
                  <c:v>38.740696</c:v>
                </c:pt>
                <c:pt idx="21028">
                  <c:v>38.741020000000013</c:v>
                </c:pt>
                <c:pt idx="21029">
                  <c:v>38.741264000000001</c:v>
                </c:pt>
                <c:pt idx="21030">
                  <c:v>38.741819999999997</c:v>
                </c:pt>
                <c:pt idx="21031">
                  <c:v>38.743093000000002</c:v>
                </c:pt>
                <c:pt idx="21032">
                  <c:v>38.744103000000003</c:v>
                </c:pt>
                <c:pt idx="21033">
                  <c:v>38.744103000000003</c:v>
                </c:pt>
                <c:pt idx="21034">
                  <c:v>38.744504999999997</c:v>
                </c:pt>
                <c:pt idx="21035">
                  <c:v>38.745007999999999</c:v>
                </c:pt>
                <c:pt idx="21036">
                  <c:v>38.74568</c:v>
                </c:pt>
                <c:pt idx="21037">
                  <c:v>38.746256000000002</c:v>
                </c:pt>
                <c:pt idx="21038">
                  <c:v>38.746840000000013</c:v>
                </c:pt>
                <c:pt idx="21039">
                  <c:v>38.746991999999999</c:v>
                </c:pt>
                <c:pt idx="21040">
                  <c:v>38.747190000000003</c:v>
                </c:pt>
                <c:pt idx="21041">
                  <c:v>38.747369999999997</c:v>
                </c:pt>
                <c:pt idx="21042">
                  <c:v>38.747410000000002</c:v>
                </c:pt>
                <c:pt idx="21043">
                  <c:v>38.748390000000001</c:v>
                </c:pt>
                <c:pt idx="21044">
                  <c:v>38.748390000000001</c:v>
                </c:pt>
                <c:pt idx="21045">
                  <c:v>38.749480000000013</c:v>
                </c:pt>
                <c:pt idx="21046">
                  <c:v>38.749609999999997</c:v>
                </c:pt>
                <c:pt idx="21047">
                  <c:v>38.749679999999998</c:v>
                </c:pt>
                <c:pt idx="21048">
                  <c:v>38.750096000000013</c:v>
                </c:pt>
                <c:pt idx="21049">
                  <c:v>38.750101999999998</c:v>
                </c:pt>
                <c:pt idx="21050">
                  <c:v>38.750220000000013</c:v>
                </c:pt>
                <c:pt idx="21051">
                  <c:v>38.750286000000003</c:v>
                </c:pt>
                <c:pt idx="21052">
                  <c:v>38.750627999999999</c:v>
                </c:pt>
                <c:pt idx="21053">
                  <c:v>38.750790000000002</c:v>
                </c:pt>
                <c:pt idx="21054">
                  <c:v>38.751080000000002</c:v>
                </c:pt>
                <c:pt idx="21055">
                  <c:v>38.751100000000001</c:v>
                </c:pt>
                <c:pt idx="21056">
                  <c:v>38.75121</c:v>
                </c:pt>
                <c:pt idx="21057">
                  <c:v>38.751340000000013</c:v>
                </c:pt>
                <c:pt idx="21058">
                  <c:v>38.7515</c:v>
                </c:pt>
                <c:pt idx="21059">
                  <c:v>38.751722000000001</c:v>
                </c:pt>
                <c:pt idx="21060">
                  <c:v>38.752099999999999</c:v>
                </c:pt>
                <c:pt idx="21061">
                  <c:v>38.752110000000002</c:v>
                </c:pt>
                <c:pt idx="21062">
                  <c:v>38.752243999999997</c:v>
                </c:pt>
                <c:pt idx="21063">
                  <c:v>38.752400000000002</c:v>
                </c:pt>
                <c:pt idx="21064">
                  <c:v>38.752409999999998</c:v>
                </c:pt>
                <c:pt idx="21065">
                  <c:v>38.752466000000013</c:v>
                </c:pt>
                <c:pt idx="21066">
                  <c:v>38.752740000000003</c:v>
                </c:pt>
                <c:pt idx="21067">
                  <c:v>38.752740000000003</c:v>
                </c:pt>
                <c:pt idx="21068">
                  <c:v>38.753371000000001</c:v>
                </c:pt>
                <c:pt idx="21069">
                  <c:v>38.754116000000003</c:v>
                </c:pt>
                <c:pt idx="21070">
                  <c:v>38.75421</c:v>
                </c:pt>
                <c:pt idx="21071">
                  <c:v>38.754530000000003</c:v>
                </c:pt>
                <c:pt idx="21072">
                  <c:v>38.754640000000002</c:v>
                </c:pt>
                <c:pt idx="21073">
                  <c:v>38.754711</c:v>
                </c:pt>
                <c:pt idx="21074">
                  <c:v>38.755090000000003</c:v>
                </c:pt>
                <c:pt idx="21075">
                  <c:v>38.755200000000002</c:v>
                </c:pt>
                <c:pt idx="21076">
                  <c:v>38.755280000000013</c:v>
                </c:pt>
                <c:pt idx="21077">
                  <c:v>38.755889000000003</c:v>
                </c:pt>
                <c:pt idx="21078">
                  <c:v>38.756869999999999</c:v>
                </c:pt>
                <c:pt idx="21079">
                  <c:v>38.75853</c:v>
                </c:pt>
                <c:pt idx="21080">
                  <c:v>38.758600000000001</c:v>
                </c:pt>
                <c:pt idx="21081">
                  <c:v>38.758609999999997</c:v>
                </c:pt>
                <c:pt idx="21082">
                  <c:v>38.758839000000002</c:v>
                </c:pt>
                <c:pt idx="21083">
                  <c:v>38.759394</c:v>
                </c:pt>
                <c:pt idx="21084">
                  <c:v>38.759664000000001</c:v>
                </c:pt>
                <c:pt idx="21085">
                  <c:v>38.75967</c:v>
                </c:pt>
                <c:pt idx="21086">
                  <c:v>38.759800000000013</c:v>
                </c:pt>
                <c:pt idx="21087">
                  <c:v>38.760286000000001</c:v>
                </c:pt>
                <c:pt idx="21088">
                  <c:v>38.760550000000002</c:v>
                </c:pt>
                <c:pt idx="21089">
                  <c:v>38.760800000000003</c:v>
                </c:pt>
                <c:pt idx="21090">
                  <c:v>38.761209999999998</c:v>
                </c:pt>
                <c:pt idx="21091">
                  <c:v>38.761400000000002</c:v>
                </c:pt>
                <c:pt idx="21092">
                  <c:v>38.761944</c:v>
                </c:pt>
                <c:pt idx="21093">
                  <c:v>38.762</c:v>
                </c:pt>
                <c:pt idx="21094">
                  <c:v>38.762180000000001</c:v>
                </c:pt>
                <c:pt idx="21095">
                  <c:v>38.763190000000002</c:v>
                </c:pt>
                <c:pt idx="21096">
                  <c:v>38.764040000000001</c:v>
                </c:pt>
                <c:pt idx="21097">
                  <c:v>38.764243</c:v>
                </c:pt>
                <c:pt idx="21098">
                  <c:v>38.764431999999999</c:v>
                </c:pt>
                <c:pt idx="21099">
                  <c:v>38.764479000000001</c:v>
                </c:pt>
                <c:pt idx="21100">
                  <c:v>38.764699999999998</c:v>
                </c:pt>
                <c:pt idx="21101">
                  <c:v>38.765048</c:v>
                </c:pt>
                <c:pt idx="21102">
                  <c:v>38.765464999999999</c:v>
                </c:pt>
                <c:pt idx="21103">
                  <c:v>38.765549</c:v>
                </c:pt>
                <c:pt idx="21104">
                  <c:v>38.766075000000001</c:v>
                </c:pt>
                <c:pt idx="21105">
                  <c:v>38.76614</c:v>
                </c:pt>
                <c:pt idx="21106">
                  <c:v>38.766160000000013</c:v>
                </c:pt>
                <c:pt idx="21107">
                  <c:v>38.766894999999998</c:v>
                </c:pt>
                <c:pt idx="21108">
                  <c:v>38.767270000000003</c:v>
                </c:pt>
                <c:pt idx="21109">
                  <c:v>38.767389999999999</c:v>
                </c:pt>
                <c:pt idx="21110">
                  <c:v>38.767494999999997</c:v>
                </c:pt>
                <c:pt idx="21111">
                  <c:v>38.767749999999999</c:v>
                </c:pt>
                <c:pt idx="21112">
                  <c:v>38.768610000000002</c:v>
                </c:pt>
                <c:pt idx="21113">
                  <c:v>38.769289999999998</c:v>
                </c:pt>
                <c:pt idx="21114">
                  <c:v>38.769329999999997</c:v>
                </c:pt>
                <c:pt idx="21115">
                  <c:v>38.769480000000001</c:v>
                </c:pt>
                <c:pt idx="21116">
                  <c:v>38.769560000000013</c:v>
                </c:pt>
                <c:pt idx="21117">
                  <c:v>38.769827999999997</c:v>
                </c:pt>
                <c:pt idx="21118">
                  <c:v>38.769996000000013</c:v>
                </c:pt>
                <c:pt idx="21119">
                  <c:v>38.770000000000003</c:v>
                </c:pt>
                <c:pt idx="21120">
                  <c:v>38.770530000000001</c:v>
                </c:pt>
                <c:pt idx="21121">
                  <c:v>38.770540000000011</c:v>
                </c:pt>
                <c:pt idx="21122">
                  <c:v>38.770949000000002</c:v>
                </c:pt>
                <c:pt idx="21123">
                  <c:v>38.770979000000011</c:v>
                </c:pt>
                <c:pt idx="21124">
                  <c:v>38.771157000000002</c:v>
                </c:pt>
                <c:pt idx="21125">
                  <c:v>38.771382000000003</c:v>
                </c:pt>
                <c:pt idx="21126">
                  <c:v>38.771479999999997</c:v>
                </c:pt>
                <c:pt idx="21127">
                  <c:v>38.771807000000003</c:v>
                </c:pt>
                <c:pt idx="21128">
                  <c:v>38.772060000000003</c:v>
                </c:pt>
                <c:pt idx="21129">
                  <c:v>38.772069999999999</c:v>
                </c:pt>
                <c:pt idx="21130">
                  <c:v>38.772770000000001</c:v>
                </c:pt>
                <c:pt idx="21131">
                  <c:v>38.772851000000003</c:v>
                </c:pt>
                <c:pt idx="21132">
                  <c:v>38.773415</c:v>
                </c:pt>
                <c:pt idx="21133">
                  <c:v>38.773508</c:v>
                </c:pt>
                <c:pt idx="21134">
                  <c:v>38.773688</c:v>
                </c:pt>
                <c:pt idx="21135">
                  <c:v>38.773870000000002</c:v>
                </c:pt>
                <c:pt idx="21136">
                  <c:v>38.773989999999998</c:v>
                </c:pt>
                <c:pt idx="21137">
                  <c:v>38.774061000000003</c:v>
                </c:pt>
                <c:pt idx="21138">
                  <c:v>38.774314000000011</c:v>
                </c:pt>
                <c:pt idx="21139">
                  <c:v>38.774734000000002</c:v>
                </c:pt>
                <c:pt idx="21140">
                  <c:v>38.774760000000001</c:v>
                </c:pt>
                <c:pt idx="21141">
                  <c:v>38.77561</c:v>
                </c:pt>
                <c:pt idx="21142">
                  <c:v>38.776420000000002</c:v>
                </c:pt>
                <c:pt idx="21143">
                  <c:v>38.776510000000002</c:v>
                </c:pt>
                <c:pt idx="21144">
                  <c:v>38.776800000000001</c:v>
                </c:pt>
                <c:pt idx="21145">
                  <c:v>38.77704</c:v>
                </c:pt>
                <c:pt idx="21146">
                  <c:v>38.777209999999997</c:v>
                </c:pt>
                <c:pt idx="21147">
                  <c:v>38.778055000000002</c:v>
                </c:pt>
                <c:pt idx="21148">
                  <c:v>38.778063000000003</c:v>
                </c:pt>
                <c:pt idx="21149">
                  <c:v>38.778200000000012</c:v>
                </c:pt>
                <c:pt idx="21150">
                  <c:v>38.778326</c:v>
                </c:pt>
                <c:pt idx="21151">
                  <c:v>38.778709999999997</c:v>
                </c:pt>
                <c:pt idx="21152">
                  <c:v>38.779130000000002</c:v>
                </c:pt>
                <c:pt idx="21153">
                  <c:v>38.779150000000001</c:v>
                </c:pt>
                <c:pt idx="21154">
                  <c:v>38.779740000000011</c:v>
                </c:pt>
                <c:pt idx="21155">
                  <c:v>38.77975</c:v>
                </c:pt>
                <c:pt idx="21156">
                  <c:v>38.779967999999997</c:v>
                </c:pt>
                <c:pt idx="21157">
                  <c:v>38.780250000000002</c:v>
                </c:pt>
                <c:pt idx="21158">
                  <c:v>38.780486000000003</c:v>
                </c:pt>
                <c:pt idx="21159">
                  <c:v>38.780487000000001</c:v>
                </c:pt>
                <c:pt idx="21160">
                  <c:v>38.780529999999999</c:v>
                </c:pt>
                <c:pt idx="21161">
                  <c:v>38.780739000000011</c:v>
                </c:pt>
                <c:pt idx="21162">
                  <c:v>38.781101999999997</c:v>
                </c:pt>
                <c:pt idx="21163">
                  <c:v>38.781101999999997</c:v>
                </c:pt>
                <c:pt idx="21164">
                  <c:v>38.781101999999997</c:v>
                </c:pt>
                <c:pt idx="21165">
                  <c:v>38.781101999999997</c:v>
                </c:pt>
                <c:pt idx="21166">
                  <c:v>38.781170000000003</c:v>
                </c:pt>
                <c:pt idx="21167">
                  <c:v>38.781415000000003</c:v>
                </c:pt>
                <c:pt idx="21168">
                  <c:v>38.78145</c:v>
                </c:pt>
                <c:pt idx="21169">
                  <c:v>38.781560000000013</c:v>
                </c:pt>
                <c:pt idx="21170">
                  <c:v>38.781570000000002</c:v>
                </c:pt>
                <c:pt idx="21171">
                  <c:v>38.781649999999999</c:v>
                </c:pt>
                <c:pt idx="21172">
                  <c:v>38.781866999999998</c:v>
                </c:pt>
                <c:pt idx="21173">
                  <c:v>38.782089999999997</c:v>
                </c:pt>
                <c:pt idx="21174">
                  <c:v>38.782089999999997</c:v>
                </c:pt>
                <c:pt idx="21175">
                  <c:v>38.782102000000002</c:v>
                </c:pt>
                <c:pt idx="21176">
                  <c:v>38.782789999999999</c:v>
                </c:pt>
                <c:pt idx="21177">
                  <c:v>38.782807000000012</c:v>
                </c:pt>
                <c:pt idx="21178">
                  <c:v>38.782849000000013</c:v>
                </c:pt>
                <c:pt idx="21179">
                  <c:v>38.783337000000003</c:v>
                </c:pt>
                <c:pt idx="21180">
                  <c:v>38.783341999999998</c:v>
                </c:pt>
                <c:pt idx="21181">
                  <c:v>38.783640000000013</c:v>
                </c:pt>
                <c:pt idx="21182">
                  <c:v>38.784210000000002</c:v>
                </c:pt>
                <c:pt idx="21183">
                  <c:v>38.784547000000003</c:v>
                </c:pt>
                <c:pt idx="21184">
                  <c:v>38.784570000000002</c:v>
                </c:pt>
                <c:pt idx="21185">
                  <c:v>38.784849999999999</c:v>
                </c:pt>
                <c:pt idx="21186">
                  <c:v>38.785027000000007</c:v>
                </c:pt>
                <c:pt idx="21187">
                  <c:v>38.785532000000003</c:v>
                </c:pt>
                <c:pt idx="21188">
                  <c:v>38.785532000000003</c:v>
                </c:pt>
                <c:pt idx="21189">
                  <c:v>38.785800000000002</c:v>
                </c:pt>
                <c:pt idx="21190">
                  <c:v>38.786200000000001</c:v>
                </c:pt>
                <c:pt idx="21191">
                  <c:v>38.786326000000003</c:v>
                </c:pt>
                <c:pt idx="21192">
                  <c:v>38.786326000000003</c:v>
                </c:pt>
                <c:pt idx="21193">
                  <c:v>38.786470000000001</c:v>
                </c:pt>
                <c:pt idx="21194">
                  <c:v>38.786610000000003</c:v>
                </c:pt>
                <c:pt idx="21195">
                  <c:v>38.786789000000013</c:v>
                </c:pt>
                <c:pt idx="21196">
                  <c:v>38.78716</c:v>
                </c:pt>
                <c:pt idx="21197">
                  <c:v>38.787354000000001</c:v>
                </c:pt>
                <c:pt idx="21198">
                  <c:v>38.78736</c:v>
                </c:pt>
                <c:pt idx="21199">
                  <c:v>38.787692</c:v>
                </c:pt>
                <c:pt idx="21200">
                  <c:v>38.788187000000001</c:v>
                </c:pt>
                <c:pt idx="21201">
                  <c:v>38.788699999999999</c:v>
                </c:pt>
                <c:pt idx="21202">
                  <c:v>38.78922</c:v>
                </c:pt>
                <c:pt idx="21203">
                  <c:v>38.789260000000013</c:v>
                </c:pt>
                <c:pt idx="21204">
                  <c:v>38.789290000000001</c:v>
                </c:pt>
                <c:pt idx="21205">
                  <c:v>38.789307999999998</c:v>
                </c:pt>
                <c:pt idx="21206">
                  <c:v>38.789993000000003</c:v>
                </c:pt>
                <c:pt idx="21207">
                  <c:v>38.790100000000002</c:v>
                </c:pt>
                <c:pt idx="21208">
                  <c:v>38.790252000000002</c:v>
                </c:pt>
                <c:pt idx="21209">
                  <c:v>38.790284999999997</c:v>
                </c:pt>
                <c:pt idx="21210">
                  <c:v>38.790900000000001</c:v>
                </c:pt>
                <c:pt idx="21211">
                  <c:v>38.791189000000003</c:v>
                </c:pt>
                <c:pt idx="21212">
                  <c:v>38.79213</c:v>
                </c:pt>
                <c:pt idx="21213">
                  <c:v>38.792312000000003</c:v>
                </c:pt>
                <c:pt idx="21214">
                  <c:v>38.792389999999997</c:v>
                </c:pt>
                <c:pt idx="21215">
                  <c:v>38.792553000000012</c:v>
                </c:pt>
                <c:pt idx="21216">
                  <c:v>38.792720000000003</c:v>
                </c:pt>
                <c:pt idx="21217">
                  <c:v>38.792797999999998</c:v>
                </c:pt>
                <c:pt idx="21218">
                  <c:v>38.792797999999998</c:v>
                </c:pt>
                <c:pt idx="21219">
                  <c:v>38.792844000000002</c:v>
                </c:pt>
                <c:pt idx="21220">
                  <c:v>38.793522000000003</c:v>
                </c:pt>
                <c:pt idx="21221">
                  <c:v>38.793900000000001</c:v>
                </c:pt>
                <c:pt idx="21222">
                  <c:v>38.793940000000013</c:v>
                </c:pt>
                <c:pt idx="21223">
                  <c:v>38.794107000000011</c:v>
                </c:pt>
                <c:pt idx="21224">
                  <c:v>38.794800000000002</c:v>
                </c:pt>
                <c:pt idx="21225">
                  <c:v>38.795594000000001</c:v>
                </c:pt>
                <c:pt idx="21226">
                  <c:v>38.796140000000001</c:v>
                </c:pt>
                <c:pt idx="21227">
                  <c:v>38.796340000000001</c:v>
                </c:pt>
                <c:pt idx="21228">
                  <c:v>38.796364000000011</c:v>
                </c:pt>
                <c:pt idx="21229">
                  <c:v>38.79645</c:v>
                </c:pt>
                <c:pt idx="21230">
                  <c:v>38.796582000000001</c:v>
                </c:pt>
                <c:pt idx="21231">
                  <c:v>38.796620000000011</c:v>
                </c:pt>
                <c:pt idx="21232">
                  <c:v>38.797857999999998</c:v>
                </c:pt>
                <c:pt idx="21233">
                  <c:v>38.79795</c:v>
                </c:pt>
                <c:pt idx="21234">
                  <c:v>38.798022000000003</c:v>
                </c:pt>
                <c:pt idx="21235">
                  <c:v>38.798050000000003</c:v>
                </c:pt>
                <c:pt idx="21236">
                  <c:v>38.798665</c:v>
                </c:pt>
                <c:pt idx="21237">
                  <c:v>38.799013000000002</c:v>
                </c:pt>
                <c:pt idx="21238">
                  <c:v>38.799112000000001</c:v>
                </c:pt>
                <c:pt idx="21239">
                  <c:v>38.799137000000002</c:v>
                </c:pt>
                <c:pt idx="21240">
                  <c:v>38.799380000000014</c:v>
                </c:pt>
                <c:pt idx="21241">
                  <c:v>38.799550000000011</c:v>
                </c:pt>
                <c:pt idx="21242">
                  <c:v>38.799590000000002</c:v>
                </c:pt>
                <c:pt idx="21243">
                  <c:v>38.800240000000002</c:v>
                </c:pt>
                <c:pt idx="21244">
                  <c:v>38.800964</c:v>
                </c:pt>
                <c:pt idx="21245">
                  <c:v>38.801124000000002</c:v>
                </c:pt>
                <c:pt idx="21246">
                  <c:v>38.801131000000012</c:v>
                </c:pt>
                <c:pt idx="21247">
                  <c:v>38.801270000000002</c:v>
                </c:pt>
                <c:pt idx="21248">
                  <c:v>38.801926999999999</c:v>
                </c:pt>
                <c:pt idx="21249">
                  <c:v>38.802070000000001</c:v>
                </c:pt>
                <c:pt idx="21250">
                  <c:v>38.80236</c:v>
                </c:pt>
                <c:pt idx="21251">
                  <c:v>38.802370000000003</c:v>
                </c:pt>
                <c:pt idx="21252">
                  <c:v>38.802380000000007</c:v>
                </c:pt>
                <c:pt idx="21253">
                  <c:v>38.80256</c:v>
                </c:pt>
                <c:pt idx="21254">
                  <c:v>38.802708000000003</c:v>
                </c:pt>
                <c:pt idx="21255">
                  <c:v>38.80283</c:v>
                </c:pt>
                <c:pt idx="21256">
                  <c:v>38.802880000000002</c:v>
                </c:pt>
                <c:pt idx="21257">
                  <c:v>38.802960000000013</c:v>
                </c:pt>
                <c:pt idx="21258">
                  <c:v>38.803291999999999</c:v>
                </c:pt>
                <c:pt idx="21259">
                  <c:v>38.803409000000002</c:v>
                </c:pt>
                <c:pt idx="21260">
                  <c:v>38.803638999999997</c:v>
                </c:pt>
                <c:pt idx="21261">
                  <c:v>38.803660000000001</c:v>
                </c:pt>
                <c:pt idx="21262">
                  <c:v>38.803789999999999</c:v>
                </c:pt>
                <c:pt idx="21263">
                  <c:v>38.803944000000001</c:v>
                </c:pt>
                <c:pt idx="21264">
                  <c:v>38.804450000000003</c:v>
                </c:pt>
                <c:pt idx="21265">
                  <c:v>38.804563999999999</c:v>
                </c:pt>
                <c:pt idx="21266">
                  <c:v>38.804609999999997</c:v>
                </c:pt>
                <c:pt idx="21267">
                  <c:v>38.805180999999997</c:v>
                </c:pt>
                <c:pt idx="21268">
                  <c:v>38.805210000000002</c:v>
                </c:pt>
                <c:pt idx="21269">
                  <c:v>38.805210000000002</c:v>
                </c:pt>
                <c:pt idx="21270">
                  <c:v>38.805210000000002</c:v>
                </c:pt>
                <c:pt idx="21271">
                  <c:v>38.805210000000002</c:v>
                </c:pt>
                <c:pt idx="21272">
                  <c:v>38.805210000000002</c:v>
                </c:pt>
                <c:pt idx="21273">
                  <c:v>38.805210000000002</c:v>
                </c:pt>
                <c:pt idx="21274">
                  <c:v>38.805210000000002</c:v>
                </c:pt>
                <c:pt idx="21275">
                  <c:v>38.805210000000002</c:v>
                </c:pt>
                <c:pt idx="21276">
                  <c:v>38.805239999999998</c:v>
                </c:pt>
                <c:pt idx="21277">
                  <c:v>38.805600000000013</c:v>
                </c:pt>
                <c:pt idx="21278">
                  <c:v>38.805630000000001</c:v>
                </c:pt>
                <c:pt idx="21279">
                  <c:v>38.805680000000002</c:v>
                </c:pt>
                <c:pt idx="21280">
                  <c:v>38.805720000000001</c:v>
                </c:pt>
                <c:pt idx="21281">
                  <c:v>38.805770000000003</c:v>
                </c:pt>
                <c:pt idx="21282">
                  <c:v>38.806505000000001</c:v>
                </c:pt>
                <c:pt idx="21283">
                  <c:v>38.806804</c:v>
                </c:pt>
                <c:pt idx="21284">
                  <c:v>38.80715</c:v>
                </c:pt>
                <c:pt idx="21285">
                  <c:v>38.807479999999998</c:v>
                </c:pt>
                <c:pt idx="21286">
                  <c:v>38.808169999999997</c:v>
                </c:pt>
                <c:pt idx="21287">
                  <c:v>38.808369999999996</c:v>
                </c:pt>
                <c:pt idx="21288">
                  <c:v>38.808610000000002</c:v>
                </c:pt>
                <c:pt idx="21289">
                  <c:v>38.808689999999999</c:v>
                </c:pt>
                <c:pt idx="21290">
                  <c:v>38.808866000000002</c:v>
                </c:pt>
                <c:pt idx="21291">
                  <c:v>38.808984000000002</c:v>
                </c:pt>
                <c:pt idx="21292">
                  <c:v>38.809106</c:v>
                </c:pt>
                <c:pt idx="21293">
                  <c:v>38.809131000000001</c:v>
                </c:pt>
                <c:pt idx="21294">
                  <c:v>38.809710000000003</c:v>
                </c:pt>
                <c:pt idx="21295">
                  <c:v>38.810429999999997</c:v>
                </c:pt>
                <c:pt idx="21296">
                  <c:v>38.810609999999997</c:v>
                </c:pt>
                <c:pt idx="21297">
                  <c:v>38.811160000000001</c:v>
                </c:pt>
                <c:pt idx="21298">
                  <c:v>38.811224999999993</c:v>
                </c:pt>
                <c:pt idx="21299">
                  <c:v>38.811534000000002</c:v>
                </c:pt>
                <c:pt idx="21300">
                  <c:v>38.811571000000001</c:v>
                </c:pt>
                <c:pt idx="21301">
                  <c:v>38.811623999999988</c:v>
                </c:pt>
                <c:pt idx="21302">
                  <c:v>38.811746999999997</c:v>
                </c:pt>
                <c:pt idx="21303">
                  <c:v>38.812069999999999</c:v>
                </c:pt>
                <c:pt idx="21304">
                  <c:v>38.812502000000002</c:v>
                </c:pt>
                <c:pt idx="21305">
                  <c:v>38.812502000000002</c:v>
                </c:pt>
                <c:pt idx="21306">
                  <c:v>38.81391</c:v>
                </c:pt>
                <c:pt idx="21307">
                  <c:v>38.814277999999987</c:v>
                </c:pt>
                <c:pt idx="21308">
                  <c:v>38.814532</c:v>
                </c:pt>
                <c:pt idx="21309">
                  <c:v>38.814649999999993</c:v>
                </c:pt>
                <c:pt idx="21310">
                  <c:v>38.814679999999989</c:v>
                </c:pt>
                <c:pt idx="21311">
                  <c:v>38.815018000000002</c:v>
                </c:pt>
                <c:pt idx="21312">
                  <c:v>38.815085000000003</c:v>
                </c:pt>
                <c:pt idx="21313">
                  <c:v>38.815168</c:v>
                </c:pt>
                <c:pt idx="21314">
                  <c:v>38.815420000000003</c:v>
                </c:pt>
                <c:pt idx="21315">
                  <c:v>38.816066999999997</c:v>
                </c:pt>
                <c:pt idx="21316">
                  <c:v>38.816186999999999</c:v>
                </c:pt>
                <c:pt idx="21317">
                  <c:v>38.816641999999987</c:v>
                </c:pt>
                <c:pt idx="21318">
                  <c:v>38.816929999999999</c:v>
                </c:pt>
                <c:pt idx="21319">
                  <c:v>38.817101000000001</c:v>
                </c:pt>
                <c:pt idx="21320">
                  <c:v>38.819504000000002</c:v>
                </c:pt>
                <c:pt idx="21321">
                  <c:v>38.81982</c:v>
                </c:pt>
                <c:pt idx="21322">
                  <c:v>38.821342000000001</c:v>
                </c:pt>
                <c:pt idx="21323">
                  <c:v>38.821480000000001</c:v>
                </c:pt>
                <c:pt idx="21324">
                  <c:v>38.823259999999998</c:v>
                </c:pt>
                <c:pt idx="21325">
                  <c:v>38.823349999999998</c:v>
                </c:pt>
                <c:pt idx="21326">
                  <c:v>38.823349999999998</c:v>
                </c:pt>
                <c:pt idx="21327">
                  <c:v>38.825879</c:v>
                </c:pt>
                <c:pt idx="21328">
                  <c:v>38.825879</c:v>
                </c:pt>
                <c:pt idx="21329">
                  <c:v>38.825879</c:v>
                </c:pt>
                <c:pt idx="21330">
                  <c:v>38.825879</c:v>
                </c:pt>
                <c:pt idx="21331">
                  <c:v>38.825879</c:v>
                </c:pt>
                <c:pt idx="21332">
                  <c:v>38.825879</c:v>
                </c:pt>
                <c:pt idx="21333">
                  <c:v>38.825879</c:v>
                </c:pt>
                <c:pt idx="21334">
                  <c:v>38.825879</c:v>
                </c:pt>
                <c:pt idx="21335">
                  <c:v>38.825879</c:v>
                </c:pt>
                <c:pt idx="21336">
                  <c:v>38.827078</c:v>
                </c:pt>
                <c:pt idx="21337">
                  <c:v>38.827081</c:v>
                </c:pt>
                <c:pt idx="21338">
                  <c:v>38.827081</c:v>
                </c:pt>
                <c:pt idx="21339">
                  <c:v>38.827081</c:v>
                </c:pt>
                <c:pt idx="21340">
                  <c:v>38.827081</c:v>
                </c:pt>
                <c:pt idx="21341">
                  <c:v>38.827081</c:v>
                </c:pt>
                <c:pt idx="21342">
                  <c:v>38.827081</c:v>
                </c:pt>
                <c:pt idx="21343">
                  <c:v>38.827081</c:v>
                </c:pt>
                <c:pt idx="21344">
                  <c:v>38.827081</c:v>
                </c:pt>
                <c:pt idx="21345">
                  <c:v>38.827382999999998</c:v>
                </c:pt>
                <c:pt idx="21346">
                  <c:v>38.827382999999998</c:v>
                </c:pt>
                <c:pt idx="21347">
                  <c:v>38.827382999999998</c:v>
                </c:pt>
                <c:pt idx="21348">
                  <c:v>38.827382999999998</c:v>
                </c:pt>
                <c:pt idx="21349">
                  <c:v>38.827382999999998</c:v>
                </c:pt>
                <c:pt idx="21350">
                  <c:v>38.827382999999998</c:v>
                </c:pt>
                <c:pt idx="21351">
                  <c:v>38.827382999999998</c:v>
                </c:pt>
                <c:pt idx="21352">
                  <c:v>38.827382999999998</c:v>
                </c:pt>
                <c:pt idx="21353">
                  <c:v>38.827382999999998</c:v>
                </c:pt>
                <c:pt idx="21354">
                  <c:v>38.827767000000001</c:v>
                </c:pt>
                <c:pt idx="21355">
                  <c:v>38.827910000000003</c:v>
                </c:pt>
                <c:pt idx="21356">
                  <c:v>38.828059000000003</c:v>
                </c:pt>
                <c:pt idx="21357">
                  <c:v>38.82817</c:v>
                </c:pt>
                <c:pt idx="21358">
                  <c:v>38.828512000000003</c:v>
                </c:pt>
                <c:pt idx="21359">
                  <c:v>38.828711000000013</c:v>
                </c:pt>
                <c:pt idx="21360">
                  <c:v>38.828947000000007</c:v>
                </c:pt>
                <c:pt idx="21361">
                  <c:v>38.82911</c:v>
                </c:pt>
                <c:pt idx="21362">
                  <c:v>38.829717000000002</c:v>
                </c:pt>
                <c:pt idx="21363">
                  <c:v>38.829721000000013</c:v>
                </c:pt>
                <c:pt idx="21364">
                  <c:v>38.82976</c:v>
                </c:pt>
                <c:pt idx="21365">
                  <c:v>38.829766999999997</c:v>
                </c:pt>
                <c:pt idx="21366">
                  <c:v>38.82978</c:v>
                </c:pt>
                <c:pt idx="21367">
                  <c:v>38.830095</c:v>
                </c:pt>
                <c:pt idx="21368">
                  <c:v>38.830365999999998</c:v>
                </c:pt>
                <c:pt idx="21369">
                  <c:v>38.830540000000013</c:v>
                </c:pt>
                <c:pt idx="21370">
                  <c:v>38.831359999999997</c:v>
                </c:pt>
                <c:pt idx="21371">
                  <c:v>38.831869999999988</c:v>
                </c:pt>
                <c:pt idx="21372">
                  <c:v>38.831892000000003</c:v>
                </c:pt>
                <c:pt idx="21373">
                  <c:v>38.831923000000003</c:v>
                </c:pt>
                <c:pt idx="21374">
                  <c:v>38.832085999999997</c:v>
                </c:pt>
                <c:pt idx="21375">
                  <c:v>38.832234999999997</c:v>
                </c:pt>
                <c:pt idx="21376">
                  <c:v>38.832344000000013</c:v>
                </c:pt>
                <c:pt idx="21377">
                  <c:v>38.833120000000001</c:v>
                </c:pt>
                <c:pt idx="21378">
                  <c:v>38.833134999999999</c:v>
                </c:pt>
                <c:pt idx="21379">
                  <c:v>38.833297999999999</c:v>
                </c:pt>
                <c:pt idx="21380">
                  <c:v>38.833316000000003</c:v>
                </c:pt>
                <c:pt idx="21381">
                  <c:v>38.833666000000001</c:v>
                </c:pt>
                <c:pt idx="21382">
                  <c:v>38.833723999999997</c:v>
                </c:pt>
                <c:pt idx="21383">
                  <c:v>38.833742000000001</c:v>
                </c:pt>
                <c:pt idx="21384">
                  <c:v>38.833742000000001</c:v>
                </c:pt>
                <c:pt idx="21385">
                  <c:v>38.833742000000001</c:v>
                </c:pt>
                <c:pt idx="21386">
                  <c:v>38.833742000000001</c:v>
                </c:pt>
                <c:pt idx="21387">
                  <c:v>38.833742000000001</c:v>
                </c:pt>
                <c:pt idx="21388">
                  <c:v>38.833742000000001</c:v>
                </c:pt>
                <c:pt idx="21389">
                  <c:v>38.833742000000001</c:v>
                </c:pt>
                <c:pt idx="21390">
                  <c:v>38.833742000000001</c:v>
                </c:pt>
                <c:pt idx="21391">
                  <c:v>38.833742000000001</c:v>
                </c:pt>
                <c:pt idx="21392">
                  <c:v>38.833742000000001</c:v>
                </c:pt>
                <c:pt idx="21393">
                  <c:v>38.833889999999997</c:v>
                </c:pt>
                <c:pt idx="21394">
                  <c:v>38.833933000000002</c:v>
                </c:pt>
                <c:pt idx="21395">
                  <c:v>38.834135000000003</c:v>
                </c:pt>
                <c:pt idx="21396">
                  <c:v>38.834225000000004</c:v>
                </c:pt>
                <c:pt idx="21397">
                  <c:v>38.834232999999998</c:v>
                </c:pt>
                <c:pt idx="21398">
                  <c:v>38.834240000000001</c:v>
                </c:pt>
                <c:pt idx="21399">
                  <c:v>38.835459999999998</c:v>
                </c:pt>
                <c:pt idx="21400">
                  <c:v>38.83623</c:v>
                </c:pt>
                <c:pt idx="21401">
                  <c:v>38.836480000000002</c:v>
                </c:pt>
                <c:pt idx="21402">
                  <c:v>38.836720999999997</c:v>
                </c:pt>
                <c:pt idx="21403">
                  <c:v>38.837251000000002</c:v>
                </c:pt>
                <c:pt idx="21404">
                  <c:v>38.837260000000001</c:v>
                </c:pt>
                <c:pt idx="21405">
                  <c:v>38.837724999999999</c:v>
                </c:pt>
                <c:pt idx="21406">
                  <c:v>38.837794000000002</c:v>
                </c:pt>
                <c:pt idx="21407">
                  <c:v>38.838078000000003</c:v>
                </c:pt>
                <c:pt idx="21408">
                  <c:v>38.838329999999999</c:v>
                </c:pt>
                <c:pt idx="21409">
                  <c:v>38.838896000000013</c:v>
                </c:pt>
                <c:pt idx="21410">
                  <c:v>38.839010000000002</c:v>
                </c:pt>
                <c:pt idx="21411">
                  <c:v>38.83981</c:v>
                </c:pt>
                <c:pt idx="21412">
                  <c:v>38.839813999999997</c:v>
                </c:pt>
                <c:pt idx="21413">
                  <c:v>38.840684999999993</c:v>
                </c:pt>
                <c:pt idx="21414">
                  <c:v>38.841116999999997</c:v>
                </c:pt>
                <c:pt idx="21415">
                  <c:v>38.841160000000002</c:v>
                </c:pt>
                <c:pt idx="21416">
                  <c:v>38.841319000000013</c:v>
                </c:pt>
                <c:pt idx="21417">
                  <c:v>38.841500000000003</c:v>
                </c:pt>
                <c:pt idx="21418">
                  <c:v>38.841678999999999</c:v>
                </c:pt>
                <c:pt idx="21419">
                  <c:v>38.841679999999997</c:v>
                </c:pt>
                <c:pt idx="21420">
                  <c:v>38.841679999999997</c:v>
                </c:pt>
                <c:pt idx="21421">
                  <c:v>38.841729999999998</c:v>
                </c:pt>
                <c:pt idx="21422">
                  <c:v>38.841799999999999</c:v>
                </c:pt>
                <c:pt idx="21423">
                  <c:v>38.84205</c:v>
                </c:pt>
                <c:pt idx="21424">
                  <c:v>38.842309999999998</c:v>
                </c:pt>
                <c:pt idx="21425">
                  <c:v>38.842509999999997</c:v>
                </c:pt>
                <c:pt idx="21426">
                  <c:v>38.842537999999998</c:v>
                </c:pt>
                <c:pt idx="21427">
                  <c:v>38.843274000000001</c:v>
                </c:pt>
                <c:pt idx="21428">
                  <c:v>38.843531000000013</c:v>
                </c:pt>
                <c:pt idx="21429">
                  <c:v>38.843531000000013</c:v>
                </c:pt>
                <c:pt idx="21430">
                  <c:v>38.843531000000013</c:v>
                </c:pt>
                <c:pt idx="21431">
                  <c:v>38.843531000000013</c:v>
                </c:pt>
                <c:pt idx="21432">
                  <c:v>38.843531000000013</c:v>
                </c:pt>
                <c:pt idx="21433">
                  <c:v>38.843531000000013</c:v>
                </c:pt>
                <c:pt idx="21434">
                  <c:v>38.843531000000013</c:v>
                </c:pt>
                <c:pt idx="21435">
                  <c:v>38.843654000000001</c:v>
                </c:pt>
                <c:pt idx="21436">
                  <c:v>38.84384</c:v>
                </c:pt>
                <c:pt idx="21437">
                  <c:v>38.84384</c:v>
                </c:pt>
                <c:pt idx="21438">
                  <c:v>38.84384</c:v>
                </c:pt>
                <c:pt idx="21439">
                  <c:v>38.84384</c:v>
                </c:pt>
                <c:pt idx="21440">
                  <c:v>38.84384</c:v>
                </c:pt>
                <c:pt idx="21441">
                  <c:v>38.84384</c:v>
                </c:pt>
                <c:pt idx="21442">
                  <c:v>38.84384</c:v>
                </c:pt>
                <c:pt idx="21443">
                  <c:v>38.84384</c:v>
                </c:pt>
                <c:pt idx="21444">
                  <c:v>38.84384</c:v>
                </c:pt>
                <c:pt idx="21445">
                  <c:v>38.84384</c:v>
                </c:pt>
                <c:pt idx="21446">
                  <c:v>38.84384</c:v>
                </c:pt>
                <c:pt idx="21447">
                  <c:v>38.84384</c:v>
                </c:pt>
                <c:pt idx="21448">
                  <c:v>38.84384</c:v>
                </c:pt>
                <c:pt idx="21449">
                  <c:v>38.84384</c:v>
                </c:pt>
                <c:pt idx="21450">
                  <c:v>38.84384</c:v>
                </c:pt>
                <c:pt idx="21451">
                  <c:v>38.84384</c:v>
                </c:pt>
                <c:pt idx="21452">
                  <c:v>38.84384</c:v>
                </c:pt>
                <c:pt idx="21453">
                  <c:v>38.84384</c:v>
                </c:pt>
                <c:pt idx="21454">
                  <c:v>38.84384</c:v>
                </c:pt>
                <c:pt idx="21455">
                  <c:v>38.84384</c:v>
                </c:pt>
                <c:pt idx="21456">
                  <c:v>38.84384</c:v>
                </c:pt>
                <c:pt idx="21457">
                  <c:v>38.84384</c:v>
                </c:pt>
                <c:pt idx="21458">
                  <c:v>38.84384</c:v>
                </c:pt>
                <c:pt idx="21459">
                  <c:v>38.844372999999997</c:v>
                </c:pt>
                <c:pt idx="21460">
                  <c:v>38.844406999999997</c:v>
                </c:pt>
                <c:pt idx="21461">
                  <c:v>38.8446</c:v>
                </c:pt>
                <c:pt idx="21462">
                  <c:v>38.844669999999986</c:v>
                </c:pt>
                <c:pt idx="21463">
                  <c:v>38.845357</c:v>
                </c:pt>
                <c:pt idx="21464">
                  <c:v>38.845498999999997</c:v>
                </c:pt>
                <c:pt idx="21465">
                  <c:v>38.845542000000002</c:v>
                </c:pt>
                <c:pt idx="21466">
                  <c:v>38.845562000000001</c:v>
                </c:pt>
                <c:pt idx="21467">
                  <c:v>38.845630999999997</c:v>
                </c:pt>
                <c:pt idx="21468">
                  <c:v>38.846240000000002</c:v>
                </c:pt>
                <c:pt idx="21469">
                  <c:v>38.846240000000002</c:v>
                </c:pt>
                <c:pt idx="21470">
                  <c:v>38.846240000000002</c:v>
                </c:pt>
                <c:pt idx="21471">
                  <c:v>38.846240000000002</c:v>
                </c:pt>
                <c:pt idx="21472">
                  <c:v>38.846294</c:v>
                </c:pt>
                <c:pt idx="21473">
                  <c:v>38.847251</c:v>
                </c:pt>
                <c:pt idx="21474">
                  <c:v>38.847333000000013</c:v>
                </c:pt>
                <c:pt idx="21475">
                  <c:v>38.847920000000002</c:v>
                </c:pt>
                <c:pt idx="21476">
                  <c:v>38.848089999999999</c:v>
                </c:pt>
                <c:pt idx="21477">
                  <c:v>38.848236999999997</c:v>
                </c:pt>
                <c:pt idx="21478">
                  <c:v>38.848280000000003</c:v>
                </c:pt>
                <c:pt idx="21479">
                  <c:v>38.848283000000002</c:v>
                </c:pt>
                <c:pt idx="21480">
                  <c:v>38.848564000000003</c:v>
                </c:pt>
                <c:pt idx="21481">
                  <c:v>38.848669999999998</c:v>
                </c:pt>
                <c:pt idx="21482">
                  <c:v>38.848675</c:v>
                </c:pt>
                <c:pt idx="21483">
                  <c:v>38.849330000000002</c:v>
                </c:pt>
                <c:pt idx="21484">
                  <c:v>38.849547999999999</c:v>
                </c:pt>
                <c:pt idx="21485">
                  <c:v>38.851779999999998</c:v>
                </c:pt>
                <c:pt idx="21486">
                  <c:v>38.851780999999988</c:v>
                </c:pt>
                <c:pt idx="21487">
                  <c:v>38.851789999999987</c:v>
                </c:pt>
                <c:pt idx="21488">
                  <c:v>38.851944999999994</c:v>
                </c:pt>
                <c:pt idx="21489">
                  <c:v>38.852939999999997</c:v>
                </c:pt>
                <c:pt idx="21490">
                  <c:v>38.853083999999988</c:v>
                </c:pt>
                <c:pt idx="21491">
                  <c:v>38.853084999999993</c:v>
                </c:pt>
                <c:pt idx="21492">
                  <c:v>38.853355000000001</c:v>
                </c:pt>
                <c:pt idx="21493">
                  <c:v>38.853422999999999</c:v>
                </c:pt>
                <c:pt idx="21494">
                  <c:v>38.853720000000003</c:v>
                </c:pt>
                <c:pt idx="21495">
                  <c:v>38.853807999999987</c:v>
                </c:pt>
                <c:pt idx="21496">
                  <c:v>38.853959000000003</c:v>
                </c:pt>
                <c:pt idx="21497">
                  <c:v>38.853994</c:v>
                </c:pt>
                <c:pt idx="21498">
                  <c:v>38.854589999999988</c:v>
                </c:pt>
                <c:pt idx="21499">
                  <c:v>38.854598000000003</c:v>
                </c:pt>
                <c:pt idx="21500">
                  <c:v>38.854817999999987</c:v>
                </c:pt>
                <c:pt idx="21501">
                  <c:v>38.855182999999997</c:v>
                </c:pt>
                <c:pt idx="21502">
                  <c:v>38.855274999999999</c:v>
                </c:pt>
                <c:pt idx="21503">
                  <c:v>38.855649</c:v>
                </c:pt>
                <c:pt idx="21504">
                  <c:v>38.855848999999999</c:v>
                </c:pt>
                <c:pt idx="21505">
                  <c:v>38.855854000000001</c:v>
                </c:pt>
                <c:pt idx="21506">
                  <c:v>38.855893000000002</c:v>
                </c:pt>
                <c:pt idx="21507">
                  <c:v>38.856203999999998</c:v>
                </c:pt>
                <c:pt idx="21508">
                  <c:v>38.856223</c:v>
                </c:pt>
                <c:pt idx="21509">
                  <c:v>38.856234000000001</c:v>
                </c:pt>
                <c:pt idx="21510">
                  <c:v>38.856289999999987</c:v>
                </c:pt>
                <c:pt idx="21511">
                  <c:v>38.856338000000001</c:v>
                </c:pt>
                <c:pt idx="21512">
                  <c:v>38.856591999999999</c:v>
                </c:pt>
                <c:pt idx="21513">
                  <c:v>38.856769</c:v>
                </c:pt>
                <c:pt idx="21514">
                  <c:v>38.856883999999987</c:v>
                </c:pt>
                <c:pt idx="21515">
                  <c:v>38.856926999999999</c:v>
                </c:pt>
                <c:pt idx="21516">
                  <c:v>38.856928000000003</c:v>
                </c:pt>
                <c:pt idx="21517">
                  <c:v>38.856951000000002</c:v>
                </c:pt>
                <c:pt idx="21518">
                  <c:v>38.857120999999999</c:v>
                </c:pt>
                <c:pt idx="21519">
                  <c:v>38.857559999999999</c:v>
                </c:pt>
                <c:pt idx="21520">
                  <c:v>38.857966999999988</c:v>
                </c:pt>
                <c:pt idx="21521">
                  <c:v>38.85819</c:v>
                </c:pt>
                <c:pt idx="21522">
                  <c:v>38.858299000000002</c:v>
                </c:pt>
                <c:pt idx="21523">
                  <c:v>38.858339000000001</c:v>
                </c:pt>
                <c:pt idx="21524">
                  <c:v>38.858426999999999</c:v>
                </c:pt>
                <c:pt idx="21525">
                  <c:v>38.858620000000002</c:v>
                </c:pt>
                <c:pt idx="21526">
                  <c:v>38.858939999999997</c:v>
                </c:pt>
                <c:pt idx="21527">
                  <c:v>38.859051999999998</c:v>
                </c:pt>
                <c:pt idx="21528">
                  <c:v>38.859205000000003</c:v>
                </c:pt>
                <c:pt idx="21529">
                  <c:v>38.859295000000003</c:v>
                </c:pt>
                <c:pt idx="21530">
                  <c:v>38.859385000000003</c:v>
                </c:pt>
                <c:pt idx="21531">
                  <c:v>38.859580999999999</c:v>
                </c:pt>
                <c:pt idx="21532">
                  <c:v>38.860080000000004</c:v>
                </c:pt>
                <c:pt idx="21533">
                  <c:v>38.860208</c:v>
                </c:pt>
                <c:pt idx="21534">
                  <c:v>38.860270999999997</c:v>
                </c:pt>
                <c:pt idx="21535">
                  <c:v>38.860390000000002</c:v>
                </c:pt>
                <c:pt idx="21536">
                  <c:v>38.860446000000003</c:v>
                </c:pt>
                <c:pt idx="21537">
                  <c:v>38.860716000000011</c:v>
                </c:pt>
                <c:pt idx="21538">
                  <c:v>38.860796000000001</c:v>
                </c:pt>
                <c:pt idx="21539">
                  <c:v>38.860861</c:v>
                </c:pt>
                <c:pt idx="21540">
                  <c:v>38.861060000000002</c:v>
                </c:pt>
                <c:pt idx="21541">
                  <c:v>38.861269999999998</c:v>
                </c:pt>
                <c:pt idx="21542">
                  <c:v>38.861280000000001</c:v>
                </c:pt>
                <c:pt idx="21543">
                  <c:v>38.861285000000002</c:v>
                </c:pt>
                <c:pt idx="21544">
                  <c:v>38.861348</c:v>
                </c:pt>
                <c:pt idx="21545">
                  <c:v>38.861398000000001</c:v>
                </c:pt>
                <c:pt idx="21546">
                  <c:v>38.861429999999999</c:v>
                </c:pt>
                <c:pt idx="21547">
                  <c:v>38.861474000000001</c:v>
                </c:pt>
                <c:pt idx="21548">
                  <c:v>38.861479000000003</c:v>
                </c:pt>
                <c:pt idx="21549">
                  <c:v>38.861505000000001</c:v>
                </c:pt>
                <c:pt idx="21550">
                  <c:v>38.861589000000002</c:v>
                </c:pt>
                <c:pt idx="21551">
                  <c:v>38.861600000000003</c:v>
                </c:pt>
                <c:pt idx="21552">
                  <c:v>38.861893000000002</c:v>
                </c:pt>
                <c:pt idx="21553">
                  <c:v>38.861989999999999</c:v>
                </c:pt>
                <c:pt idx="21554">
                  <c:v>38.862110000000001</c:v>
                </c:pt>
                <c:pt idx="21555">
                  <c:v>38.862397000000001</c:v>
                </c:pt>
                <c:pt idx="21556">
                  <c:v>38.862414000000001</c:v>
                </c:pt>
                <c:pt idx="21557">
                  <c:v>38.862471999999997</c:v>
                </c:pt>
                <c:pt idx="21558">
                  <c:v>38.862536000000013</c:v>
                </c:pt>
                <c:pt idx="21559">
                  <c:v>38.862626000000013</c:v>
                </c:pt>
                <c:pt idx="21560">
                  <c:v>38.862634999999997</c:v>
                </c:pt>
                <c:pt idx="21561">
                  <c:v>38.862684999999999</c:v>
                </c:pt>
                <c:pt idx="21562">
                  <c:v>38.863204000000003</c:v>
                </c:pt>
                <c:pt idx="21563">
                  <c:v>38.863206000000012</c:v>
                </c:pt>
                <c:pt idx="21564">
                  <c:v>38.863317000000002</c:v>
                </c:pt>
                <c:pt idx="21565">
                  <c:v>38.863669999999999</c:v>
                </c:pt>
                <c:pt idx="21566">
                  <c:v>38.863990000000001</c:v>
                </c:pt>
                <c:pt idx="21567">
                  <c:v>38.864340000000013</c:v>
                </c:pt>
                <c:pt idx="21568">
                  <c:v>38.8645</c:v>
                </c:pt>
                <c:pt idx="21569">
                  <c:v>38.864509000000012</c:v>
                </c:pt>
                <c:pt idx="21570">
                  <c:v>38.864631000000003</c:v>
                </c:pt>
                <c:pt idx="21571">
                  <c:v>38.864640000000001</c:v>
                </c:pt>
                <c:pt idx="21572">
                  <c:v>38.864731000000013</c:v>
                </c:pt>
                <c:pt idx="21573">
                  <c:v>38.864849</c:v>
                </c:pt>
                <c:pt idx="21574">
                  <c:v>38.86524</c:v>
                </c:pt>
                <c:pt idx="21575">
                  <c:v>38.865630000000003</c:v>
                </c:pt>
                <c:pt idx="21576">
                  <c:v>38.865691000000012</c:v>
                </c:pt>
                <c:pt idx="21577">
                  <c:v>38.866166</c:v>
                </c:pt>
                <c:pt idx="21578">
                  <c:v>38.866397000000013</c:v>
                </c:pt>
                <c:pt idx="21579">
                  <c:v>38.866517000000002</c:v>
                </c:pt>
                <c:pt idx="21580">
                  <c:v>38.866793000000001</c:v>
                </c:pt>
                <c:pt idx="21581">
                  <c:v>38.866980000000012</c:v>
                </c:pt>
                <c:pt idx="21582">
                  <c:v>38.867311999999998</c:v>
                </c:pt>
                <c:pt idx="21583">
                  <c:v>38.867311999999998</c:v>
                </c:pt>
                <c:pt idx="21584">
                  <c:v>38.867311999999998</c:v>
                </c:pt>
                <c:pt idx="21585">
                  <c:v>38.867311999999998</c:v>
                </c:pt>
                <c:pt idx="21586">
                  <c:v>38.867311999999998</c:v>
                </c:pt>
                <c:pt idx="21587">
                  <c:v>38.867525000000001</c:v>
                </c:pt>
                <c:pt idx="21588">
                  <c:v>38.867531999999997</c:v>
                </c:pt>
                <c:pt idx="21589">
                  <c:v>38.868147999999998</c:v>
                </c:pt>
                <c:pt idx="21590">
                  <c:v>38.868220000000001</c:v>
                </c:pt>
                <c:pt idx="21591">
                  <c:v>38.86824</c:v>
                </c:pt>
                <c:pt idx="21592">
                  <c:v>38.869010000000003</c:v>
                </c:pt>
                <c:pt idx="21593">
                  <c:v>38.869313000000012</c:v>
                </c:pt>
                <c:pt idx="21594">
                  <c:v>38.869439999999997</c:v>
                </c:pt>
                <c:pt idx="21595">
                  <c:v>38.869529999999997</c:v>
                </c:pt>
                <c:pt idx="21596">
                  <c:v>38.869846000000003</c:v>
                </c:pt>
                <c:pt idx="21597">
                  <c:v>38.869916000000003</c:v>
                </c:pt>
                <c:pt idx="21598">
                  <c:v>38.87003</c:v>
                </c:pt>
                <c:pt idx="21599">
                  <c:v>38.870049000000002</c:v>
                </c:pt>
                <c:pt idx="21600">
                  <c:v>38.87039</c:v>
                </c:pt>
                <c:pt idx="21601">
                  <c:v>38.8705</c:v>
                </c:pt>
                <c:pt idx="21602">
                  <c:v>38.870620000000002</c:v>
                </c:pt>
                <c:pt idx="21603">
                  <c:v>38.870849999999997</c:v>
                </c:pt>
                <c:pt idx="21604">
                  <c:v>38.870890000000003</c:v>
                </c:pt>
                <c:pt idx="21605">
                  <c:v>38.870950000000001</c:v>
                </c:pt>
                <c:pt idx="21606">
                  <c:v>38.871471</c:v>
                </c:pt>
                <c:pt idx="21607">
                  <c:v>38.871609999999997</c:v>
                </c:pt>
                <c:pt idx="21608">
                  <c:v>38.871789</c:v>
                </c:pt>
                <c:pt idx="21609">
                  <c:v>38.871814999999998</c:v>
                </c:pt>
                <c:pt idx="21610">
                  <c:v>38.871962000000003</c:v>
                </c:pt>
                <c:pt idx="21611">
                  <c:v>38.871980000000001</c:v>
                </c:pt>
                <c:pt idx="21612">
                  <c:v>38.872428999999997</c:v>
                </c:pt>
                <c:pt idx="21613">
                  <c:v>38.872496000000012</c:v>
                </c:pt>
                <c:pt idx="21614">
                  <c:v>38.87283</c:v>
                </c:pt>
                <c:pt idx="21615">
                  <c:v>38.873309999999996</c:v>
                </c:pt>
                <c:pt idx="21616">
                  <c:v>38.873358000000003</c:v>
                </c:pt>
                <c:pt idx="21617">
                  <c:v>38.873460999999999</c:v>
                </c:pt>
                <c:pt idx="21618">
                  <c:v>38.874025000000003</c:v>
                </c:pt>
                <c:pt idx="21619">
                  <c:v>38.874108</c:v>
                </c:pt>
                <c:pt idx="21620">
                  <c:v>38.874121000000002</c:v>
                </c:pt>
                <c:pt idx="21621">
                  <c:v>38.874299000000001</c:v>
                </c:pt>
                <c:pt idx="21622">
                  <c:v>38.874772</c:v>
                </c:pt>
                <c:pt idx="21623">
                  <c:v>38.874899999999997</c:v>
                </c:pt>
                <c:pt idx="21624">
                  <c:v>38.875070000000001</c:v>
                </c:pt>
                <c:pt idx="21625">
                  <c:v>38.875100000000003</c:v>
                </c:pt>
                <c:pt idx="21626">
                  <c:v>38.875119000000012</c:v>
                </c:pt>
                <c:pt idx="21627">
                  <c:v>38.87527</c:v>
                </c:pt>
                <c:pt idx="21628">
                  <c:v>38.875520000000002</c:v>
                </c:pt>
                <c:pt idx="21629">
                  <c:v>38.87603</c:v>
                </c:pt>
                <c:pt idx="21630">
                  <c:v>38.876060000000003</c:v>
                </c:pt>
                <c:pt idx="21631">
                  <c:v>38.876223000000003</c:v>
                </c:pt>
                <c:pt idx="21632">
                  <c:v>38.876351999999997</c:v>
                </c:pt>
                <c:pt idx="21633">
                  <c:v>38.876429999999999</c:v>
                </c:pt>
                <c:pt idx="21634">
                  <c:v>38.876435000000001</c:v>
                </c:pt>
                <c:pt idx="21635">
                  <c:v>38.876460000000002</c:v>
                </c:pt>
                <c:pt idx="21636">
                  <c:v>38.876579999999997</c:v>
                </c:pt>
                <c:pt idx="21637">
                  <c:v>38.876996000000013</c:v>
                </c:pt>
                <c:pt idx="21638">
                  <c:v>38.877766999999999</c:v>
                </c:pt>
                <c:pt idx="21639">
                  <c:v>38.878031</c:v>
                </c:pt>
                <c:pt idx="21640">
                  <c:v>38.878261999999999</c:v>
                </c:pt>
                <c:pt idx="21641">
                  <c:v>38.878337000000002</c:v>
                </c:pt>
                <c:pt idx="21642">
                  <c:v>38.878337000000002</c:v>
                </c:pt>
                <c:pt idx="21643">
                  <c:v>38.878337000000002</c:v>
                </c:pt>
                <c:pt idx="21644">
                  <c:v>38.878337000000002</c:v>
                </c:pt>
                <c:pt idx="21645">
                  <c:v>38.878374999999998</c:v>
                </c:pt>
                <c:pt idx="21646">
                  <c:v>38.878729999999997</c:v>
                </c:pt>
                <c:pt idx="21647">
                  <c:v>38.878883999999999</c:v>
                </c:pt>
                <c:pt idx="21648">
                  <c:v>38.879206000000003</c:v>
                </c:pt>
                <c:pt idx="21649">
                  <c:v>38.879219999999997</c:v>
                </c:pt>
                <c:pt idx="21650">
                  <c:v>38.879219999999997</c:v>
                </c:pt>
                <c:pt idx="21651">
                  <c:v>38.879313000000003</c:v>
                </c:pt>
                <c:pt idx="21652">
                  <c:v>38.879469999999998</c:v>
                </c:pt>
                <c:pt idx="21653">
                  <c:v>38.879686999999997</c:v>
                </c:pt>
                <c:pt idx="21654">
                  <c:v>38.879719000000001</c:v>
                </c:pt>
                <c:pt idx="21655">
                  <c:v>38.879869999999997</c:v>
                </c:pt>
                <c:pt idx="21656">
                  <c:v>38.879869999999997</c:v>
                </c:pt>
                <c:pt idx="21657">
                  <c:v>38.879869999999997</c:v>
                </c:pt>
                <c:pt idx="21658">
                  <c:v>38.879869999999997</c:v>
                </c:pt>
                <c:pt idx="21659">
                  <c:v>38.879947000000001</c:v>
                </c:pt>
                <c:pt idx="21660">
                  <c:v>38.880246999999997</c:v>
                </c:pt>
                <c:pt idx="21661">
                  <c:v>38.880285999999998</c:v>
                </c:pt>
                <c:pt idx="21662">
                  <c:v>38.880360000000003</c:v>
                </c:pt>
                <c:pt idx="21663">
                  <c:v>38.880423</c:v>
                </c:pt>
                <c:pt idx="21664">
                  <c:v>38.880650000000003</c:v>
                </c:pt>
                <c:pt idx="21665">
                  <c:v>38.880656000000002</c:v>
                </c:pt>
                <c:pt idx="21666">
                  <c:v>38.880701999999999</c:v>
                </c:pt>
                <c:pt idx="21667">
                  <c:v>38.880916000000013</c:v>
                </c:pt>
                <c:pt idx="21668">
                  <c:v>38.881183999999998</c:v>
                </c:pt>
                <c:pt idx="21669">
                  <c:v>38.881320000000002</c:v>
                </c:pt>
                <c:pt idx="21670">
                  <c:v>38.881703999999999</c:v>
                </c:pt>
                <c:pt idx="21671">
                  <c:v>38.881754000000001</c:v>
                </c:pt>
                <c:pt idx="21672">
                  <c:v>38.881763999999997</c:v>
                </c:pt>
                <c:pt idx="21673">
                  <c:v>38.881899999999987</c:v>
                </c:pt>
                <c:pt idx="21674">
                  <c:v>38.882181000000003</c:v>
                </c:pt>
                <c:pt idx="21675">
                  <c:v>38.882371999999997</c:v>
                </c:pt>
                <c:pt idx="21676">
                  <c:v>38.882384999999999</c:v>
                </c:pt>
                <c:pt idx="21677">
                  <c:v>38.882491000000002</c:v>
                </c:pt>
                <c:pt idx="21678">
                  <c:v>38.882553000000001</c:v>
                </c:pt>
                <c:pt idx="21679">
                  <c:v>38.882565</c:v>
                </c:pt>
                <c:pt idx="21680">
                  <c:v>38.882759</c:v>
                </c:pt>
                <c:pt idx="21681">
                  <c:v>38.882888999999999</c:v>
                </c:pt>
                <c:pt idx="21682">
                  <c:v>38.882897</c:v>
                </c:pt>
                <c:pt idx="21683">
                  <c:v>38.882899999999999</c:v>
                </c:pt>
                <c:pt idx="21684">
                  <c:v>38.883087999999987</c:v>
                </c:pt>
                <c:pt idx="21685">
                  <c:v>38.883099000000001</c:v>
                </c:pt>
                <c:pt idx="21686">
                  <c:v>38.883327000000001</c:v>
                </c:pt>
                <c:pt idx="21687">
                  <c:v>38.883499999999998</c:v>
                </c:pt>
                <c:pt idx="21688">
                  <c:v>38.88353</c:v>
                </c:pt>
                <c:pt idx="21689">
                  <c:v>38.883564</c:v>
                </c:pt>
                <c:pt idx="21690">
                  <c:v>38.883651999999998</c:v>
                </c:pt>
                <c:pt idx="21691">
                  <c:v>38.883906000000003</c:v>
                </c:pt>
                <c:pt idx="21692">
                  <c:v>38.883906000000003</c:v>
                </c:pt>
                <c:pt idx="21693">
                  <c:v>38.88402</c:v>
                </c:pt>
                <c:pt idx="21694">
                  <c:v>38.884155999999997</c:v>
                </c:pt>
                <c:pt idx="21695">
                  <c:v>38.884239999999998</c:v>
                </c:pt>
                <c:pt idx="21696">
                  <c:v>38.884276</c:v>
                </c:pt>
                <c:pt idx="21697">
                  <c:v>38.884335</c:v>
                </c:pt>
                <c:pt idx="21698">
                  <c:v>38.884341999999997</c:v>
                </c:pt>
                <c:pt idx="21699">
                  <c:v>38.884611</c:v>
                </c:pt>
                <c:pt idx="21700">
                  <c:v>38.884896999999988</c:v>
                </c:pt>
                <c:pt idx="21701">
                  <c:v>38.88496</c:v>
                </c:pt>
                <c:pt idx="21702">
                  <c:v>38.885018000000002</c:v>
                </c:pt>
                <c:pt idx="21703">
                  <c:v>38.885039999999996</c:v>
                </c:pt>
                <c:pt idx="21704">
                  <c:v>38.885060000000003</c:v>
                </c:pt>
                <c:pt idx="21705">
                  <c:v>38.885060000000003</c:v>
                </c:pt>
                <c:pt idx="21706">
                  <c:v>38.885060000000003</c:v>
                </c:pt>
                <c:pt idx="21707">
                  <c:v>38.885089999999998</c:v>
                </c:pt>
                <c:pt idx="21708">
                  <c:v>38.885188999999997</c:v>
                </c:pt>
                <c:pt idx="21709">
                  <c:v>38.885275</c:v>
                </c:pt>
                <c:pt idx="21710">
                  <c:v>38.885730000000002</c:v>
                </c:pt>
                <c:pt idx="21711">
                  <c:v>38.885756000000001</c:v>
                </c:pt>
                <c:pt idx="21712">
                  <c:v>38.885829999999999</c:v>
                </c:pt>
                <c:pt idx="21713">
                  <c:v>38.885970999999998</c:v>
                </c:pt>
                <c:pt idx="21714">
                  <c:v>38.886164000000001</c:v>
                </c:pt>
                <c:pt idx="21715">
                  <c:v>38.886223000000001</c:v>
                </c:pt>
                <c:pt idx="21716">
                  <c:v>38.886301000000003</c:v>
                </c:pt>
                <c:pt idx="21717">
                  <c:v>38.88664</c:v>
                </c:pt>
                <c:pt idx="21718">
                  <c:v>38.886702</c:v>
                </c:pt>
                <c:pt idx="21719">
                  <c:v>38.886724999999998</c:v>
                </c:pt>
                <c:pt idx="21720">
                  <c:v>38.887127</c:v>
                </c:pt>
                <c:pt idx="21721">
                  <c:v>38.887520000000002</c:v>
                </c:pt>
                <c:pt idx="21722">
                  <c:v>38.887599999999999</c:v>
                </c:pt>
                <c:pt idx="21723">
                  <c:v>38.887693999999989</c:v>
                </c:pt>
                <c:pt idx="21724">
                  <c:v>38.888869999999997</c:v>
                </c:pt>
                <c:pt idx="21725">
                  <c:v>38.888924000000003</c:v>
                </c:pt>
                <c:pt idx="21726">
                  <c:v>38.889310000000002</c:v>
                </c:pt>
                <c:pt idx="21727">
                  <c:v>38.889502999999998</c:v>
                </c:pt>
                <c:pt idx="21728">
                  <c:v>38.889637</c:v>
                </c:pt>
                <c:pt idx="21729">
                  <c:v>38.88991</c:v>
                </c:pt>
                <c:pt idx="21730">
                  <c:v>38.890089000000003</c:v>
                </c:pt>
                <c:pt idx="21731">
                  <c:v>38.890169999999998</c:v>
                </c:pt>
                <c:pt idx="21732">
                  <c:v>38.890209000000013</c:v>
                </c:pt>
                <c:pt idx="21733">
                  <c:v>38.890217999999997</c:v>
                </c:pt>
                <c:pt idx="21734">
                  <c:v>38.890467000000001</c:v>
                </c:pt>
                <c:pt idx="21735">
                  <c:v>38.891629999999999</c:v>
                </c:pt>
                <c:pt idx="21736">
                  <c:v>38.893177000000001</c:v>
                </c:pt>
                <c:pt idx="21737">
                  <c:v>38.893306000000003</c:v>
                </c:pt>
                <c:pt idx="21738">
                  <c:v>38.893610000000002</c:v>
                </c:pt>
                <c:pt idx="21739">
                  <c:v>38.89396</c:v>
                </c:pt>
                <c:pt idx="21740">
                  <c:v>38.894093000000012</c:v>
                </c:pt>
                <c:pt idx="21741">
                  <c:v>38.894101999999997</c:v>
                </c:pt>
                <c:pt idx="21742">
                  <c:v>38.894159000000002</c:v>
                </c:pt>
                <c:pt idx="21743">
                  <c:v>38.89423</c:v>
                </c:pt>
                <c:pt idx="21744">
                  <c:v>38.894334999999998</c:v>
                </c:pt>
                <c:pt idx="21745">
                  <c:v>38.894449999999999</c:v>
                </c:pt>
                <c:pt idx="21746">
                  <c:v>38.894545000000001</c:v>
                </c:pt>
                <c:pt idx="21747">
                  <c:v>38.895000000000003</c:v>
                </c:pt>
                <c:pt idx="21748">
                  <c:v>38.895134000000013</c:v>
                </c:pt>
                <c:pt idx="21749">
                  <c:v>38.895227000000013</c:v>
                </c:pt>
                <c:pt idx="21750">
                  <c:v>38.895326000000011</c:v>
                </c:pt>
                <c:pt idx="21751">
                  <c:v>38.895440000000001</c:v>
                </c:pt>
                <c:pt idx="21752">
                  <c:v>38.895535000000002</c:v>
                </c:pt>
                <c:pt idx="21753">
                  <c:v>38.895880000000012</c:v>
                </c:pt>
                <c:pt idx="21754">
                  <c:v>38.89593</c:v>
                </c:pt>
                <c:pt idx="21755">
                  <c:v>38.896107999999998</c:v>
                </c:pt>
                <c:pt idx="21756">
                  <c:v>38.896107999999998</c:v>
                </c:pt>
                <c:pt idx="21757">
                  <c:v>38.896121000000001</c:v>
                </c:pt>
                <c:pt idx="21758">
                  <c:v>38.896241000000003</c:v>
                </c:pt>
                <c:pt idx="21759">
                  <c:v>38.896279999999997</c:v>
                </c:pt>
                <c:pt idx="21760">
                  <c:v>38.896320000000003</c:v>
                </c:pt>
                <c:pt idx="21761">
                  <c:v>38.896321</c:v>
                </c:pt>
                <c:pt idx="21762">
                  <c:v>38.896335000000001</c:v>
                </c:pt>
                <c:pt idx="21763">
                  <c:v>38.896366999999998</c:v>
                </c:pt>
                <c:pt idx="21764">
                  <c:v>38.896402000000002</c:v>
                </c:pt>
                <c:pt idx="21765">
                  <c:v>38.896459999999998</c:v>
                </c:pt>
                <c:pt idx="21766">
                  <c:v>38.896483000000003</c:v>
                </c:pt>
                <c:pt idx="21767">
                  <c:v>38.896571999999999</c:v>
                </c:pt>
                <c:pt idx="21768">
                  <c:v>38.896571999999999</c:v>
                </c:pt>
                <c:pt idx="21769">
                  <c:v>38.896679000000013</c:v>
                </c:pt>
                <c:pt idx="21770">
                  <c:v>38.89669</c:v>
                </c:pt>
                <c:pt idx="21771">
                  <c:v>38.896765000000002</c:v>
                </c:pt>
                <c:pt idx="21772">
                  <c:v>38.896800000000013</c:v>
                </c:pt>
                <c:pt idx="21773">
                  <c:v>38.896940000000001</c:v>
                </c:pt>
                <c:pt idx="21774">
                  <c:v>38.896953000000003</c:v>
                </c:pt>
                <c:pt idx="21775">
                  <c:v>38.897170000000003</c:v>
                </c:pt>
                <c:pt idx="21776">
                  <c:v>38.897176000000002</c:v>
                </c:pt>
                <c:pt idx="21777">
                  <c:v>38.897620000000003</c:v>
                </c:pt>
                <c:pt idx="21778">
                  <c:v>38.897633999999996</c:v>
                </c:pt>
                <c:pt idx="21779">
                  <c:v>38.89772</c:v>
                </c:pt>
                <c:pt idx="21780">
                  <c:v>38.897841999999997</c:v>
                </c:pt>
                <c:pt idx="21781">
                  <c:v>38.898094</c:v>
                </c:pt>
                <c:pt idx="21782">
                  <c:v>38.898158000000002</c:v>
                </c:pt>
                <c:pt idx="21783">
                  <c:v>38.898906000000011</c:v>
                </c:pt>
                <c:pt idx="21784">
                  <c:v>38.898929000000003</c:v>
                </c:pt>
                <c:pt idx="21785">
                  <c:v>38.899169999999998</c:v>
                </c:pt>
                <c:pt idx="21786">
                  <c:v>38.899484000000001</c:v>
                </c:pt>
                <c:pt idx="21787">
                  <c:v>38.899529999999999</c:v>
                </c:pt>
                <c:pt idx="21788">
                  <c:v>38.899590000000003</c:v>
                </c:pt>
                <c:pt idx="21789">
                  <c:v>38.899591999999998</c:v>
                </c:pt>
                <c:pt idx="21790">
                  <c:v>38.899608000000001</c:v>
                </c:pt>
                <c:pt idx="21791">
                  <c:v>38.89969</c:v>
                </c:pt>
                <c:pt idx="21792">
                  <c:v>38.899701</c:v>
                </c:pt>
                <c:pt idx="21793">
                  <c:v>38.899850000000001</c:v>
                </c:pt>
                <c:pt idx="21794">
                  <c:v>38.899866000000003</c:v>
                </c:pt>
                <c:pt idx="21795">
                  <c:v>38.899892000000001</c:v>
                </c:pt>
                <c:pt idx="21796">
                  <c:v>38.899970000000003</c:v>
                </c:pt>
                <c:pt idx="21797">
                  <c:v>38.900204000000002</c:v>
                </c:pt>
                <c:pt idx="21798">
                  <c:v>38.900489999999998</c:v>
                </c:pt>
                <c:pt idx="21799">
                  <c:v>38.900500000000001</c:v>
                </c:pt>
                <c:pt idx="21800">
                  <c:v>38.900525000000002</c:v>
                </c:pt>
                <c:pt idx="21801">
                  <c:v>38.900620000000004</c:v>
                </c:pt>
                <c:pt idx="21802">
                  <c:v>38.900691000000002</c:v>
                </c:pt>
                <c:pt idx="21803">
                  <c:v>38.900798000000002</c:v>
                </c:pt>
                <c:pt idx="21804">
                  <c:v>38.900970000000001</c:v>
                </c:pt>
                <c:pt idx="21805">
                  <c:v>38.901029999999999</c:v>
                </c:pt>
                <c:pt idx="21806">
                  <c:v>38.901052</c:v>
                </c:pt>
                <c:pt idx="21807">
                  <c:v>38.901055999999997</c:v>
                </c:pt>
                <c:pt idx="21808">
                  <c:v>38.901123000000013</c:v>
                </c:pt>
                <c:pt idx="21809">
                  <c:v>38.901140000000012</c:v>
                </c:pt>
                <c:pt idx="21810">
                  <c:v>38.901154000000012</c:v>
                </c:pt>
                <c:pt idx="21811">
                  <c:v>38.901499999999999</c:v>
                </c:pt>
                <c:pt idx="21812">
                  <c:v>38.90157</c:v>
                </c:pt>
                <c:pt idx="21813">
                  <c:v>38.901600000000002</c:v>
                </c:pt>
                <c:pt idx="21814">
                  <c:v>38.901600000000002</c:v>
                </c:pt>
                <c:pt idx="21815">
                  <c:v>38.901600000000002</c:v>
                </c:pt>
                <c:pt idx="21816">
                  <c:v>38.901606999999998</c:v>
                </c:pt>
                <c:pt idx="21817">
                  <c:v>38.901609999999998</c:v>
                </c:pt>
                <c:pt idx="21818">
                  <c:v>38.901649999999997</c:v>
                </c:pt>
                <c:pt idx="21819">
                  <c:v>38.901651999999999</c:v>
                </c:pt>
                <c:pt idx="21820">
                  <c:v>38.901696999999999</c:v>
                </c:pt>
                <c:pt idx="21821">
                  <c:v>38.901850000000003</c:v>
                </c:pt>
                <c:pt idx="21822">
                  <c:v>38.901862999999999</c:v>
                </c:pt>
                <c:pt idx="21823">
                  <c:v>38.902000000000001</c:v>
                </c:pt>
                <c:pt idx="21824">
                  <c:v>38.902000000000001</c:v>
                </c:pt>
                <c:pt idx="21825">
                  <c:v>38.902116000000007</c:v>
                </c:pt>
                <c:pt idx="21826">
                  <c:v>38.902177000000002</c:v>
                </c:pt>
                <c:pt idx="21827">
                  <c:v>38.902536000000012</c:v>
                </c:pt>
                <c:pt idx="21828">
                  <c:v>38.902536000000012</c:v>
                </c:pt>
                <c:pt idx="21829">
                  <c:v>38.902741000000013</c:v>
                </c:pt>
                <c:pt idx="21830">
                  <c:v>38.902827000000002</c:v>
                </c:pt>
                <c:pt idx="21831">
                  <c:v>38.902886000000002</c:v>
                </c:pt>
                <c:pt idx="21832">
                  <c:v>38.902889999999999</c:v>
                </c:pt>
                <c:pt idx="21833">
                  <c:v>38.902931000000002</c:v>
                </c:pt>
                <c:pt idx="21834">
                  <c:v>38.903174</c:v>
                </c:pt>
                <c:pt idx="21835">
                  <c:v>38.903197000000013</c:v>
                </c:pt>
                <c:pt idx="21836">
                  <c:v>38.903269999999999</c:v>
                </c:pt>
                <c:pt idx="21837">
                  <c:v>38.903478</c:v>
                </c:pt>
                <c:pt idx="21838">
                  <c:v>38.903872999999997</c:v>
                </c:pt>
                <c:pt idx="21839">
                  <c:v>38.903967000000002</c:v>
                </c:pt>
                <c:pt idx="21840">
                  <c:v>38.903986000000003</c:v>
                </c:pt>
                <c:pt idx="21841">
                  <c:v>38.904021999999998</c:v>
                </c:pt>
                <c:pt idx="21842">
                  <c:v>38.904046000000001</c:v>
                </c:pt>
                <c:pt idx="21843">
                  <c:v>38.904147999999999</c:v>
                </c:pt>
                <c:pt idx="21844">
                  <c:v>38.904147999999999</c:v>
                </c:pt>
                <c:pt idx="21845">
                  <c:v>38.904147999999999</c:v>
                </c:pt>
                <c:pt idx="21846">
                  <c:v>38.904260000000001</c:v>
                </c:pt>
                <c:pt idx="21847">
                  <c:v>38.90428</c:v>
                </c:pt>
                <c:pt idx="21848">
                  <c:v>38.904291000000001</c:v>
                </c:pt>
                <c:pt idx="21849">
                  <c:v>38.904380000000003</c:v>
                </c:pt>
                <c:pt idx="21850">
                  <c:v>38.904460999999998</c:v>
                </c:pt>
                <c:pt idx="21851">
                  <c:v>38.904555000000002</c:v>
                </c:pt>
                <c:pt idx="21852">
                  <c:v>38.904593000000013</c:v>
                </c:pt>
                <c:pt idx="21853">
                  <c:v>38.90466</c:v>
                </c:pt>
                <c:pt idx="21854">
                  <c:v>38.904683999999989</c:v>
                </c:pt>
                <c:pt idx="21855">
                  <c:v>38.904752000000002</c:v>
                </c:pt>
                <c:pt idx="21856">
                  <c:v>38.904989</c:v>
                </c:pt>
                <c:pt idx="21857">
                  <c:v>38.904992</c:v>
                </c:pt>
                <c:pt idx="21858">
                  <c:v>38.905017999999998</c:v>
                </c:pt>
                <c:pt idx="21859">
                  <c:v>38.90504</c:v>
                </c:pt>
                <c:pt idx="21860">
                  <c:v>38.90504</c:v>
                </c:pt>
                <c:pt idx="21861">
                  <c:v>38.905051</c:v>
                </c:pt>
                <c:pt idx="21862">
                  <c:v>38.905057000000014</c:v>
                </c:pt>
                <c:pt idx="21863">
                  <c:v>38.905061000000003</c:v>
                </c:pt>
                <c:pt idx="21864">
                  <c:v>38.905073000000002</c:v>
                </c:pt>
                <c:pt idx="21865">
                  <c:v>38.905074999999997</c:v>
                </c:pt>
                <c:pt idx="21866">
                  <c:v>38.905096999999998</c:v>
                </c:pt>
                <c:pt idx="21867">
                  <c:v>38.905157000000003</c:v>
                </c:pt>
                <c:pt idx="21868">
                  <c:v>38.905201000000012</c:v>
                </c:pt>
                <c:pt idx="21869">
                  <c:v>38.905251</c:v>
                </c:pt>
                <c:pt idx="21870">
                  <c:v>38.905257000000013</c:v>
                </c:pt>
                <c:pt idx="21871">
                  <c:v>38.905270000000002</c:v>
                </c:pt>
                <c:pt idx="21872">
                  <c:v>38.905332000000001</c:v>
                </c:pt>
                <c:pt idx="21873">
                  <c:v>38.905341999999997</c:v>
                </c:pt>
                <c:pt idx="21874">
                  <c:v>38.905417999999997</c:v>
                </c:pt>
                <c:pt idx="21875">
                  <c:v>38.905430000000003</c:v>
                </c:pt>
                <c:pt idx="21876">
                  <c:v>38.905443000000012</c:v>
                </c:pt>
                <c:pt idx="21877">
                  <c:v>38.905444000000003</c:v>
                </c:pt>
                <c:pt idx="21878">
                  <c:v>38.905540000000002</c:v>
                </c:pt>
                <c:pt idx="21879">
                  <c:v>38.905853</c:v>
                </c:pt>
                <c:pt idx="21880">
                  <c:v>38.905901999999998</c:v>
                </c:pt>
                <c:pt idx="21881">
                  <c:v>38.90596</c:v>
                </c:pt>
                <c:pt idx="21882">
                  <c:v>38.905994999999997</c:v>
                </c:pt>
                <c:pt idx="21883">
                  <c:v>38.906017000000013</c:v>
                </c:pt>
                <c:pt idx="21884">
                  <c:v>38.90625</c:v>
                </c:pt>
                <c:pt idx="21885">
                  <c:v>38.906443000000003</c:v>
                </c:pt>
                <c:pt idx="21886">
                  <c:v>38.906491000000003</c:v>
                </c:pt>
                <c:pt idx="21887">
                  <c:v>38.906560000000013</c:v>
                </c:pt>
                <c:pt idx="21888">
                  <c:v>38.906590000000001</c:v>
                </c:pt>
                <c:pt idx="21889">
                  <c:v>38.906663999999999</c:v>
                </c:pt>
                <c:pt idx="21890">
                  <c:v>38.906680000000001</c:v>
                </c:pt>
                <c:pt idx="21891">
                  <c:v>38.906860000000002</c:v>
                </c:pt>
                <c:pt idx="21892">
                  <c:v>38.906866999999998</c:v>
                </c:pt>
                <c:pt idx="21893">
                  <c:v>38.907017000000003</c:v>
                </c:pt>
                <c:pt idx="21894">
                  <c:v>38.907069999999997</c:v>
                </c:pt>
                <c:pt idx="21895">
                  <c:v>38.907110000000003</c:v>
                </c:pt>
                <c:pt idx="21896">
                  <c:v>38.907199000000013</c:v>
                </c:pt>
                <c:pt idx="21897">
                  <c:v>38.907199000000013</c:v>
                </c:pt>
                <c:pt idx="21898">
                  <c:v>38.907249999999998</c:v>
                </c:pt>
                <c:pt idx="21899">
                  <c:v>38.907249999999998</c:v>
                </c:pt>
                <c:pt idx="21900">
                  <c:v>38.907249999999998</c:v>
                </c:pt>
                <c:pt idx="21901">
                  <c:v>38.907449</c:v>
                </c:pt>
                <c:pt idx="21902">
                  <c:v>38.907615999999997</c:v>
                </c:pt>
                <c:pt idx="21903">
                  <c:v>38.907620000000001</c:v>
                </c:pt>
                <c:pt idx="21904">
                  <c:v>38.907719999999998</c:v>
                </c:pt>
                <c:pt idx="21905">
                  <c:v>38.907719999999998</c:v>
                </c:pt>
                <c:pt idx="21906">
                  <c:v>38.907719999999998</c:v>
                </c:pt>
                <c:pt idx="21907">
                  <c:v>38.907879999999999</c:v>
                </c:pt>
                <c:pt idx="21908">
                  <c:v>38.907936999999997</c:v>
                </c:pt>
                <c:pt idx="21909">
                  <c:v>38.907952000000002</c:v>
                </c:pt>
                <c:pt idx="21910">
                  <c:v>38.908118000000002</c:v>
                </c:pt>
                <c:pt idx="21911">
                  <c:v>38.908317000000011</c:v>
                </c:pt>
                <c:pt idx="21912">
                  <c:v>38.908374999999999</c:v>
                </c:pt>
                <c:pt idx="21913">
                  <c:v>38.9084</c:v>
                </c:pt>
                <c:pt idx="21914">
                  <c:v>38.908492000000003</c:v>
                </c:pt>
                <c:pt idx="21915">
                  <c:v>38.908838000000003</c:v>
                </c:pt>
                <c:pt idx="21916">
                  <c:v>38.909802999999997</c:v>
                </c:pt>
                <c:pt idx="21917">
                  <c:v>38.909910000000011</c:v>
                </c:pt>
                <c:pt idx="21918">
                  <c:v>38.909999999999997</c:v>
                </c:pt>
                <c:pt idx="21919">
                  <c:v>38.910021</c:v>
                </c:pt>
                <c:pt idx="21920">
                  <c:v>38.910089999999997</c:v>
                </c:pt>
                <c:pt idx="21921">
                  <c:v>38.910240000000002</c:v>
                </c:pt>
                <c:pt idx="21922">
                  <c:v>38.910240000000002</c:v>
                </c:pt>
                <c:pt idx="21923">
                  <c:v>38.910260000000001</c:v>
                </c:pt>
                <c:pt idx="21924">
                  <c:v>38.910260000000001</c:v>
                </c:pt>
                <c:pt idx="21925">
                  <c:v>38.910260000000001</c:v>
                </c:pt>
                <c:pt idx="21926">
                  <c:v>38.910260000000001</c:v>
                </c:pt>
                <c:pt idx="21927">
                  <c:v>38.910260000000001</c:v>
                </c:pt>
                <c:pt idx="21928">
                  <c:v>38.910260000000001</c:v>
                </c:pt>
                <c:pt idx="21929">
                  <c:v>38.910260000000001</c:v>
                </c:pt>
                <c:pt idx="21930">
                  <c:v>38.910260000000001</c:v>
                </c:pt>
                <c:pt idx="21931">
                  <c:v>38.910260000000001</c:v>
                </c:pt>
                <c:pt idx="21932">
                  <c:v>38.910260000000001</c:v>
                </c:pt>
                <c:pt idx="21933">
                  <c:v>38.910260000000001</c:v>
                </c:pt>
                <c:pt idx="21934">
                  <c:v>38.910260000000001</c:v>
                </c:pt>
                <c:pt idx="21935">
                  <c:v>38.910260000000001</c:v>
                </c:pt>
                <c:pt idx="21936">
                  <c:v>38.910260000000001</c:v>
                </c:pt>
                <c:pt idx="21937">
                  <c:v>38.910260000000001</c:v>
                </c:pt>
                <c:pt idx="21938">
                  <c:v>38.910260000000001</c:v>
                </c:pt>
                <c:pt idx="21939">
                  <c:v>38.910260000000001</c:v>
                </c:pt>
                <c:pt idx="21940">
                  <c:v>38.910260000000001</c:v>
                </c:pt>
                <c:pt idx="21941">
                  <c:v>38.910260000000001</c:v>
                </c:pt>
                <c:pt idx="21942">
                  <c:v>38.910260000000001</c:v>
                </c:pt>
                <c:pt idx="21943">
                  <c:v>38.910260000000001</c:v>
                </c:pt>
                <c:pt idx="21944">
                  <c:v>38.910260000000001</c:v>
                </c:pt>
                <c:pt idx="21945">
                  <c:v>38.910260000000001</c:v>
                </c:pt>
                <c:pt idx="21946">
                  <c:v>38.910260000000001</c:v>
                </c:pt>
                <c:pt idx="21947">
                  <c:v>38.910260000000001</c:v>
                </c:pt>
                <c:pt idx="21948">
                  <c:v>38.910260000000001</c:v>
                </c:pt>
                <c:pt idx="21949">
                  <c:v>38.910260000000001</c:v>
                </c:pt>
                <c:pt idx="21950">
                  <c:v>38.910260000000001</c:v>
                </c:pt>
                <c:pt idx="21951">
                  <c:v>38.910260000000001</c:v>
                </c:pt>
                <c:pt idx="21952">
                  <c:v>38.910260000000001</c:v>
                </c:pt>
                <c:pt idx="21953">
                  <c:v>38.910559999999997</c:v>
                </c:pt>
                <c:pt idx="21954">
                  <c:v>38.91084</c:v>
                </c:pt>
                <c:pt idx="21955">
                  <c:v>38.910910000000001</c:v>
                </c:pt>
                <c:pt idx="21956">
                  <c:v>38.911799999999999</c:v>
                </c:pt>
                <c:pt idx="21957">
                  <c:v>38.911957000000001</c:v>
                </c:pt>
                <c:pt idx="21958">
                  <c:v>38.911969999999997</c:v>
                </c:pt>
                <c:pt idx="21959">
                  <c:v>38.912030000000001</c:v>
                </c:pt>
                <c:pt idx="21960">
                  <c:v>38.912050000000001</c:v>
                </c:pt>
                <c:pt idx="21961">
                  <c:v>38.912064999999998</c:v>
                </c:pt>
                <c:pt idx="21962">
                  <c:v>38.91207</c:v>
                </c:pt>
                <c:pt idx="21963">
                  <c:v>38.912253999999997</c:v>
                </c:pt>
                <c:pt idx="21964">
                  <c:v>38.912276000000013</c:v>
                </c:pt>
                <c:pt idx="21965">
                  <c:v>38.912597000000012</c:v>
                </c:pt>
                <c:pt idx="21966">
                  <c:v>38.9131</c:v>
                </c:pt>
                <c:pt idx="21967">
                  <c:v>38.913164000000002</c:v>
                </c:pt>
                <c:pt idx="21968">
                  <c:v>38.913400000000003</c:v>
                </c:pt>
                <c:pt idx="21969">
                  <c:v>38.913684999999987</c:v>
                </c:pt>
                <c:pt idx="21970">
                  <c:v>38.913800000000002</c:v>
                </c:pt>
                <c:pt idx="21971">
                  <c:v>38.913992</c:v>
                </c:pt>
                <c:pt idx="21972">
                  <c:v>38.914006999999998</c:v>
                </c:pt>
                <c:pt idx="21973">
                  <c:v>38.914042999999999</c:v>
                </c:pt>
                <c:pt idx="21974">
                  <c:v>38.914569999999998</c:v>
                </c:pt>
                <c:pt idx="21975">
                  <c:v>38.914594999999998</c:v>
                </c:pt>
                <c:pt idx="21976">
                  <c:v>38.915050000000001</c:v>
                </c:pt>
                <c:pt idx="21977">
                  <c:v>38.915295999999998</c:v>
                </c:pt>
                <c:pt idx="21978">
                  <c:v>38.915470999999997</c:v>
                </c:pt>
                <c:pt idx="21979">
                  <c:v>38.915713000000011</c:v>
                </c:pt>
                <c:pt idx="21980">
                  <c:v>38.915723</c:v>
                </c:pt>
                <c:pt idx="21981">
                  <c:v>38.915780000000012</c:v>
                </c:pt>
                <c:pt idx="21982">
                  <c:v>38.915824000000001</c:v>
                </c:pt>
                <c:pt idx="21983">
                  <c:v>38.916097999999998</c:v>
                </c:pt>
                <c:pt idx="21984">
                  <c:v>38.916262000000003</c:v>
                </c:pt>
                <c:pt idx="21985">
                  <c:v>38.916401999999998</c:v>
                </c:pt>
                <c:pt idx="21986">
                  <c:v>38.916417000000003</c:v>
                </c:pt>
                <c:pt idx="21987">
                  <c:v>38.916497999999997</c:v>
                </c:pt>
                <c:pt idx="21988">
                  <c:v>38.916580000000003</c:v>
                </c:pt>
                <c:pt idx="21989">
                  <c:v>38.916580000000003</c:v>
                </c:pt>
                <c:pt idx="21990">
                  <c:v>38.916691999999998</c:v>
                </c:pt>
                <c:pt idx="21991">
                  <c:v>38.91675</c:v>
                </c:pt>
                <c:pt idx="21992">
                  <c:v>38.917197999999999</c:v>
                </c:pt>
                <c:pt idx="21993">
                  <c:v>38.917580000000001</c:v>
                </c:pt>
                <c:pt idx="21994">
                  <c:v>38.918126000000001</c:v>
                </c:pt>
                <c:pt idx="21995">
                  <c:v>38.918677000000002</c:v>
                </c:pt>
                <c:pt idx="21996">
                  <c:v>38.918810000000001</c:v>
                </c:pt>
                <c:pt idx="21997">
                  <c:v>38.918812000000003</c:v>
                </c:pt>
                <c:pt idx="21998">
                  <c:v>38.918991000000013</c:v>
                </c:pt>
                <c:pt idx="21999">
                  <c:v>38.91948</c:v>
                </c:pt>
                <c:pt idx="22000">
                  <c:v>38.920344</c:v>
                </c:pt>
                <c:pt idx="22001">
                  <c:v>38.920608000000001</c:v>
                </c:pt>
                <c:pt idx="22002">
                  <c:v>38.920686000000003</c:v>
                </c:pt>
                <c:pt idx="22003">
                  <c:v>38.92089</c:v>
                </c:pt>
                <c:pt idx="22004">
                  <c:v>38.92098</c:v>
                </c:pt>
                <c:pt idx="22005">
                  <c:v>38.921140000000001</c:v>
                </c:pt>
                <c:pt idx="22006">
                  <c:v>38.92118</c:v>
                </c:pt>
                <c:pt idx="22007">
                  <c:v>38.921210000000002</c:v>
                </c:pt>
                <c:pt idx="22008">
                  <c:v>38.921306000000001</c:v>
                </c:pt>
                <c:pt idx="22009">
                  <c:v>38.921410000000002</c:v>
                </c:pt>
                <c:pt idx="22010">
                  <c:v>38.921439999999997</c:v>
                </c:pt>
                <c:pt idx="22011">
                  <c:v>38.921560000000007</c:v>
                </c:pt>
                <c:pt idx="22012">
                  <c:v>38.92201</c:v>
                </c:pt>
                <c:pt idx="22013">
                  <c:v>38.922411000000011</c:v>
                </c:pt>
                <c:pt idx="22014">
                  <c:v>38.923099999999998</c:v>
                </c:pt>
                <c:pt idx="22015">
                  <c:v>38.923099999999998</c:v>
                </c:pt>
                <c:pt idx="22016">
                  <c:v>38.923723000000003</c:v>
                </c:pt>
                <c:pt idx="22017">
                  <c:v>38.923827000000003</c:v>
                </c:pt>
                <c:pt idx="22018">
                  <c:v>38.923876999999997</c:v>
                </c:pt>
                <c:pt idx="22019">
                  <c:v>38.923898000000001</c:v>
                </c:pt>
                <c:pt idx="22020">
                  <c:v>38.924058000000002</c:v>
                </c:pt>
                <c:pt idx="22021">
                  <c:v>38.924214000000013</c:v>
                </c:pt>
                <c:pt idx="22022">
                  <c:v>38.924214999999997</c:v>
                </c:pt>
                <c:pt idx="22023">
                  <c:v>38.924390000000002</c:v>
                </c:pt>
                <c:pt idx="22024">
                  <c:v>38.924390000000002</c:v>
                </c:pt>
                <c:pt idx="22025">
                  <c:v>38.924584000000003</c:v>
                </c:pt>
                <c:pt idx="22026">
                  <c:v>38.924661</c:v>
                </c:pt>
                <c:pt idx="22027">
                  <c:v>38.924774000000014</c:v>
                </c:pt>
                <c:pt idx="22028">
                  <c:v>38.924791000000013</c:v>
                </c:pt>
                <c:pt idx="22029">
                  <c:v>38.924840000000003</c:v>
                </c:pt>
                <c:pt idx="22030">
                  <c:v>38.925069999999998</c:v>
                </c:pt>
                <c:pt idx="22031">
                  <c:v>38.925213000000007</c:v>
                </c:pt>
                <c:pt idx="22032">
                  <c:v>38.925560000000011</c:v>
                </c:pt>
                <c:pt idx="22033">
                  <c:v>38.925624000000013</c:v>
                </c:pt>
                <c:pt idx="22034">
                  <c:v>38.926104000000002</c:v>
                </c:pt>
                <c:pt idx="22035">
                  <c:v>38.926186000000001</c:v>
                </c:pt>
                <c:pt idx="22036">
                  <c:v>38.926251000000001</c:v>
                </c:pt>
                <c:pt idx="22037">
                  <c:v>38.926507000000001</c:v>
                </c:pt>
                <c:pt idx="22038">
                  <c:v>38.926789999999997</c:v>
                </c:pt>
                <c:pt idx="22039">
                  <c:v>38.926969999999997</c:v>
                </c:pt>
                <c:pt idx="22040">
                  <c:v>38.927006000000013</c:v>
                </c:pt>
                <c:pt idx="22041">
                  <c:v>38.927031999999997</c:v>
                </c:pt>
                <c:pt idx="22042">
                  <c:v>38.927064000000001</c:v>
                </c:pt>
                <c:pt idx="22043">
                  <c:v>38.927120000000002</c:v>
                </c:pt>
                <c:pt idx="22044">
                  <c:v>38.927124000000013</c:v>
                </c:pt>
                <c:pt idx="22045">
                  <c:v>38.928190000000001</c:v>
                </c:pt>
                <c:pt idx="22046">
                  <c:v>38.928267000000012</c:v>
                </c:pt>
                <c:pt idx="22047">
                  <c:v>38.928742</c:v>
                </c:pt>
                <c:pt idx="22048">
                  <c:v>38.929000000000002</c:v>
                </c:pt>
                <c:pt idx="22049">
                  <c:v>38.929040000000001</c:v>
                </c:pt>
                <c:pt idx="22050">
                  <c:v>38.92924</c:v>
                </c:pt>
                <c:pt idx="22051">
                  <c:v>38.929317000000012</c:v>
                </c:pt>
                <c:pt idx="22052">
                  <c:v>38.929366000000002</c:v>
                </c:pt>
                <c:pt idx="22053">
                  <c:v>38.929394000000002</c:v>
                </c:pt>
                <c:pt idx="22054">
                  <c:v>38.929499999999997</c:v>
                </c:pt>
                <c:pt idx="22055">
                  <c:v>38.929810000000003</c:v>
                </c:pt>
                <c:pt idx="22056">
                  <c:v>38.929830000000003</c:v>
                </c:pt>
                <c:pt idx="22057">
                  <c:v>38.930132</c:v>
                </c:pt>
                <c:pt idx="22058">
                  <c:v>38.930237000000012</c:v>
                </c:pt>
                <c:pt idx="22059">
                  <c:v>38.930477000000003</c:v>
                </c:pt>
                <c:pt idx="22060">
                  <c:v>38.930770000000003</c:v>
                </c:pt>
                <c:pt idx="22061">
                  <c:v>38.931190000000001</c:v>
                </c:pt>
                <c:pt idx="22062">
                  <c:v>38.931376</c:v>
                </c:pt>
                <c:pt idx="22063">
                  <c:v>38.931376</c:v>
                </c:pt>
                <c:pt idx="22064">
                  <c:v>38.931416000000013</c:v>
                </c:pt>
                <c:pt idx="22065">
                  <c:v>38.931699999999999</c:v>
                </c:pt>
                <c:pt idx="22066">
                  <c:v>38.931699999999999</c:v>
                </c:pt>
                <c:pt idx="22067">
                  <c:v>38.932276000000002</c:v>
                </c:pt>
                <c:pt idx="22068">
                  <c:v>38.932657000000013</c:v>
                </c:pt>
                <c:pt idx="22069">
                  <c:v>38.933484</c:v>
                </c:pt>
                <c:pt idx="22070">
                  <c:v>38.934820000000002</c:v>
                </c:pt>
                <c:pt idx="22071">
                  <c:v>38.934821999999997</c:v>
                </c:pt>
                <c:pt idx="22072">
                  <c:v>38.935229999999997</c:v>
                </c:pt>
                <c:pt idx="22073">
                  <c:v>38.935521999999999</c:v>
                </c:pt>
                <c:pt idx="22074">
                  <c:v>38.935867999999999</c:v>
                </c:pt>
                <c:pt idx="22075">
                  <c:v>38.935882999999997</c:v>
                </c:pt>
                <c:pt idx="22076">
                  <c:v>38.935916000000013</c:v>
                </c:pt>
                <c:pt idx="22077">
                  <c:v>38.935988000000002</c:v>
                </c:pt>
                <c:pt idx="22078">
                  <c:v>38.936030000000002</c:v>
                </c:pt>
                <c:pt idx="22079">
                  <c:v>38.936034000000006</c:v>
                </c:pt>
                <c:pt idx="22080">
                  <c:v>38.936034000000006</c:v>
                </c:pt>
                <c:pt idx="22081">
                  <c:v>38.936034000000006</c:v>
                </c:pt>
                <c:pt idx="22082">
                  <c:v>38.936034000000006</c:v>
                </c:pt>
                <c:pt idx="22083">
                  <c:v>38.936487999999997</c:v>
                </c:pt>
                <c:pt idx="22084">
                  <c:v>38.937199999999997</c:v>
                </c:pt>
                <c:pt idx="22085">
                  <c:v>38.937240000000003</c:v>
                </c:pt>
                <c:pt idx="22086">
                  <c:v>38.937589000000003</c:v>
                </c:pt>
                <c:pt idx="22087">
                  <c:v>38.938840000000013</c:v>
                </c:pt>
                <c:pt idx="22088">
                  <c:v>38.938896999999997</c:v>
                </c:pt>
                <c:pt idx="22089">
                  <c:v>38.938969999999998</c:v>
                </c:pt>
                <c:pt idx="22090">
                  <c:v>38.939157999999999</c:v>
                </c:pt>
                <c:pt idx="22091">
                  <c:v>38.939275000000002</c:v>
                </c:pt>
                <c:pt idx="22092">
                  <c:v>38.939379000000002</c:v>
                </c:pt>
                <c:pt idx="22093">
                  <c:v>38.93967</c:v>
                </c:pt>
                <c:pt idx="22094">
                  <c:v>38.939726</c:v>
                </c:pt>
                <c:pt idx="22095">
                  <c:v>38.94032</c:v>
                </c:pt>
                <c:pt idx="22096">
                  <c:v>38.940345000000001</c:v>
                </c:pt>
                <c:pt idx="22097">
                  <c:v>38.940744000000002</c:v>
                </c:pt>
                <c:pt idx="22098">
                  <c:v>38.941229999999997</c:v>
                </c:pt>
                <c:pt idx="22099">
                  <c:v>38.941301000000003</c:v>
                </c:pt>
                <c:pt idx="22100">
                  <c:v>38.94162</c:v>
                </c:pt>
                <c:pt idx="22101">
                  <c:v>38.942141999999997</c:v>
                </c:pt>
                <c:pt idx="22102">
                  <c:v>38.942700000000002</c:v>
                </c:pt>
                <c:pt idx="22103">
                  <c:v>38.942897000000002</c:v>
                </c:pt>
                <c:pt idx="22104">
                  <c:v>38.942900000000002</c:v>
                </c:pt>
                <c:pt idx="22105">
                  <c:v>38.942929999999997</c:v>
                </c:pt>
                <c:pt idx="22106">
                  <c:v>38.943257000000003</c:v>
                </c:pt>
                <c:pt idx="22107">
                  <c:v>38.94341</c:v>
                </c:pt>
                <c:pt idx="22108">
                  <c:v>38.943480000000001</c:v>
                </c:pt>
                <c:pt idx="22109">
                  <c:v>38.943728999999998</c:v>
                </c:pt>
                <c:pt idx="22110">
                  <c:v>38.943747999999999</c:v>
                </c:pt>
                <c:pt idx="22111">
                  <c:v>38.943773</c:v>
                </c:pt>
                <c:pt idx="22112">
                  <c:v>38.943860000000001</c:v>
                </c:pt>
                <c:pt idx="22113">
                  <c:v>38.944426999999997</c:v>
                </c:pt>
                <c:pt idx="22114">
                  <c:v>38.944511000000013</c:v>
                </c:pt>
                <c:pt idx="22115">
                  <c:v>38.944519999999997</c:v>
                </c:pt>
                <c:pt idx="22116">
                  <c:v>38.945123000000002</c:v>
                </c:pt>
                <c:pt idx="22117">
                  <c:v>38.945839999999997</c:v>
                </c:pt>
                <c:pt idx="22118">
                  <c:v>38.945876000000013</c:v>
                </c:pt>
                <c:pt idx="22119">
                  <c:v>38.945920000000001</c:v>
                </c:pt>
                <c:pt idx="22120">
                  <c:v>38.946123999999998</c:v>
                </c:pt>
                <c:pt idx="22121">
                  <c:v>38.946250999999997</c:v>
                </c:pt>
                <c:pt idx="22122">
                  <c:v>38.946604999999998</c:v>
                </c:pt>
                <c:pt idx="22123">
                  <c:v>38.947879999999998</c:v>
                </c:pt>
                <c:pt idx="22124">
                  <c:v>38.948179000000003</c:v>
                </c:pt>
                <c:pt idx="22125">
                  <c:v>38.948351000000002</c:v>
                </c:pt>
                <c:pt idx="22126">
                  <c:v>38.948520000000002</c:v>
                </c:pt>
                <c:pt idx="22127">
                  <c:v>38.948861000000001</c:v>
                </c:pt>
                <c:pt idx="22128">
                  <c:v>38.949038000000002</c:v>
                </c:pt>
                <c:pt idx="22129">
                  <c:v>38.949232000000002</c:v>
                </c:pt>
                <c:pt idx="22130">
                  <c:v>38.949371999999997</c:v>
                </c:pt>
                <c:pt idx="22131">
                  <c:v>38.949567999999999</c:v>
                </c:pt>
                <c:pt idx="22132">
                  <c:v>38.949589000000003</c:v>
                </c:pt>
                <c:pt idx="22133">
                  <c:v>38.94961</c:v>
                </c:pt>
                <c:pt idx="22134">
                  <c:v>38.949843999999999</c:v>
                </c:pt>
                <c:pt idx="22135">
                  <c:v>38.949979999999996</c:v>
                </c:pt>
                <c:pt idx="22136">
                  <c:v>38.950213000000012</c:v>
                </c:pt>
                <c:pt idx="22137">
                  <c:v>38.950496999999999</c:v>
                </c:pt>
                <c:pt idx="22138">
                  <c:v>38.950560000000003</c:v>
                </c:pt>
                <c:pt idx="22139">
                  <c:v>38.950664999999987</c:v>
                </c:pt>
                <c:pt idx="22140">
                  <c:v>38.95082</c:v>
                </c:pt>
                <c:pt idx="22141">
                  <c:v>38.950980000000001</c:v>
                </c:pt>
                <c:pt idx="22142">
                  <c:v>38.951039999999999</c:v>
                </c:pt>
                <c:pt idx="22143">
                  <c:v>38.951061999999993</c:v>
                </c:pt>
                <c:pt idx="22144">
                  <c:v>38.951083999999987</c:v>
                </c:pt>
                <c:pt idx="22145">
                  <c:v>38.951161999999997</c:v>
                </c:pt>
                <c:pt idx="22146">
                  <c:v>38.951256999999998</c:v>
                </c:pt>
                <c:pt idx="22147">
                  <c:v>38.951369999999997</c:v>
                </c:pt>
                <c:pt idx="22148">
                  <c:v>38.951513000000013</c:v>
                </c:pt>
                <c:pt idx="22149">
                  <c:v>38.951610000000002</c:v>
                </c:pt>
                <c:pt idx="22150">
                  <c:v>38.951619999999998</c:v>
                </c:pt>
                <c:pt idx="22151">
                  <c:v>38.951639999999998</c:v>
                </c:pt>
                <c:pt idx="22152">
                  <c:v>38.951642999999997</c:v>
                </c:pt>
                <c:pt idx="22153">
                  <c:v>38.951649999999987</c:v>
                </c:pt>
                <c:pt idx="22154">
                  <c:v>38.951659999999997</c:v>
                </c:pt>
                <c:pt idx="22155">
                  <c:v>38.951763999999997</c:v>
                </c:pt>
                <c:pt idx="22156">
                  <c:v>38.952150000000003</c:v>
                </c:pt>
                <c:pt idx="22157">
                  <c:v>38.952266999999999</c:v>
                </c:pt>
                <c:pt idx="22158">
                  <c:v>38.952559000000001</c:v>
                </c:pt>
                <c:pt idx="22159">
                  <c:v>38.952710000000003</c:v>
                </c:pt>
                <c:pt idx="22160">
                  <c:v>38.952717</c:v>
                </c:pt>
                <c:pt idx="22161">
                  <c:v>38.952730000000003</c:v>
                </c:pt>
                <c:pt idx="22162">
                  <c:v>38.95288</c:v>
                </c:pt>
                <c:pt idx="22163">
                  <c:v>38.953003000000002</c:v>
                </c:pt>
                <c:pt idx="22164">
                  <c:v>38.95308</c:v>
                </c:pt>
                <c:pt idx="22165">
                  <c:v>38.953270000000003</c:v>
                </c:pt>
                <c:pt idx="22166">
                  <c:v>38.953494999999997</c:v>
                </c:pt>
                <c:pt idx="22167">
                  <c:v>38.953533999999998</c:v>
                </c:pt>
                <c:pt idx="22168">
                  <c:v>38.953699999999998</c:v>
                </c:pt>
                <c:pt idx="22169">
                  <c:v>38.953811000000002</c:v>
                </c:pt>
                <c:pt idx="22170">
                  <c:v>38.954024999999987</c:v>
                </c:pt>
                <c:pt idx="22171">
                  <c:v>38.954065999999997</c:v>
                </c:pt>
                <c:pt idx="22172">
                  <c:v>38.954095000000002</c:v>
                </c:pt>
                <c:pt idx="22173">
                  <c:v>38.954169999999998</c:v>
                </c:pt>
                <c:pt idx="22174">
                  <c:v>38.954213000000003</c:v>
                </c:pt>
                <c:pt idx="22175">
                  <c:v>38.954239999999999</c:v>
                </c:pt>
                <c:pt idx="22176">
                  <c:v>38.954258000000003</c:v>
                </c:pt>
                <c:pt idx="22177">
                  <c:v>38.954504999999997</c:v>
                </c:pt>
                <c:pt idx="22178">
                  <c:v>38.954773000000003</c:v>
                </c:pt>
                <c:pt idx="22179">
                  <c:v>38.954854999999988</c:v>
                </c:pt>
                <c:pt idx="22180">
                  <c:v>38.954889999999992</c:v>
                </c:pt>
                <c:pt idx="22181">
                  <c:v>38.954943</c:v>
                </c:pt>
                <c:pt idx="22182">
                  <c:v>38.955129999999997</c:v>
                </c:pt>
                <c:pt idx="22183">
                  <c:v>38.955173000000002</c:v>
                </c:pt>
                <c:pt idx="22184">
                  <c:v>38.955337999999998</c:v>
                </c:pt>
                <c:pt idx="22185">
                  <c:v>38.955427</c:v>
                </c:pt>
                <c:pt idx="22186">
                  <c:v>38.955542000000001</c:v>
                </c:pt>
                <c:pt idx="22187">
                  <c:v>38.955720000000007</c:v>
                </c:pt>
                <c:pt idx="22188">
                  <c:v>38.955889999999997</c:v>
                </c:pt>
                <c:pt idx="22189">
                  <c:v>38.956054999999999</c:v>
                </c:pt>
                <c:pt idx="22190">
                  <c:v>38.956111999999997</c:v>
                </c:pt>
                <c:pt idx="22191">
                  <c:v>38.956159999999997</c:v>
                </c:pt>
                <c:pt idx="22192">
                  <c:v>38.956249999999997</c:v>
                </c:pt>
                <c:pt idx="22193">
                  <c:v>38.956341000000002</c:v>
                </c:pt>
                <c:pt idx="22194">
                  <c:v>38.956471999999998</c:v>
                </c:pt>
                <c:pt idx="22195">
                  <c:v>38.956601999999997</c:v>
                </c:pt>
                <c:pt idx="22196">
                  <c:v>38.956659999999999</c:v>
                </c:pt>
                <c:pt idx="22197">
                  <c:v>38.956705999999997</c:v>
                </c:pt>
                <c:pt idx="22198">
                  <c:v>38.956757000000003</c:v>
                </c:pt>
                <c:pt idx="22199">
                  <c:v>38.957000000000001</c:v>
                </c:pt>
                <c:pt idx="22200">
                  <c:v>38.957269999999987</c:v>
                </c:pt>
                <c:pt idx="22201">
                  <c:v>38.95731</c:v>
                </c:pt>
                <c:pt idx="22202">
                  <c:v>38.957582000000002</c:v>
                </c:pt>
                <c:pt idx="22203">
                  <c:v>38.957591000000001</c:v>
                </c:pt>
                <c:pt idx="22204">
                  <c:v>38.957599999999999</c:v>
                </c:pt>
                <c:pt idx="22205">
                  <c:v>38.957643999999988</c:v>
                </c:pt>
                <c:pt idx="22206">
                  <c:v>38.957964999999987</c:v>
                </c:pt>
                <c:pt idx="22207">
                  <c:v>38.958261999999998</c:v>
                </c:pt>
                <c:pt idx="22208">
                  <c:v>38.958349000000013</c:v>
                </c:pt>
                <c:pt idx="22209">
                  <c:v>38.958360000000013</c:v>
                </c:pt>
                <c:pt idx="22210">
                  <c:v>38.958368999999998</c:v>
                </c:pt>
                <c:pt idx="22211">
                  <c:v>38.958461</c:v>
                </c:pt>
                <c:pt idx="22212">
                  <c:v>38.958506</c:v>
                </c:pt>
                <c:pt idx="22213">
                  <c:v>38.958758000000003</c:v>
                </c:pt>
                <c:pt idx="22214">
                  <c:v>38.958834000000003</c:v>
                </c:pt>
                <c:pt idx="22215">
                  <c:v>38.959023999999999</c:v>
                </c:pt>
                <c:pt idx="22216">
                  <c:v>38.959052</c:v>
                </c:pt>
                <c:pt idx="22217">
                  <c:v>38.959052</c:v>
                </c:pt>
                <c:pt idx="22218">
                  <c:v>38.959094999999998</c:v>
                </c:pt>
                <c:pt idx="22219">
                  <c:v>38.959125999999998</c:v>
                </c:pt>
                <c:pt idx="22220">
                  <c:v>38.959567</c:v>
                </c:pt>
                <c:pt idx="22221">
                  <c:v>38.959595999999998</c:v>
                </c:pt>
                <c:pt idx="22222">
                  <c:v>38.959773000000013</c:v>
                </c:pt>
                <c:pt idx="22223">
                  <c:v>38.959883999999988</c:v>
                </c:pt>
                <c:pt idx="22224">
                  <c:v>38.959899999999998</c:v>
                </c:pt>
                <c:pt idx="22225">
                  <c:v>38.960040000000014</c:v>
                </c:pt>
                <c:pt idx="22226">
                  <c:v>38.960090000000001</c:v>
                </c:pt>
                <c:pt idx="22227">
                  <c:v>38.960640000000012</c:v>
                </c:pt>
                <c:pt idx="22228">
                  <c:v>38.960990000000002</c:v>
                </c:pt>
                <c:pt idx="22229">
                  <c:v>38.961244999999998</c:v>
                </c:pt>
                <c:pt idx="22230">
                  <c:v>38.961269999999999</c:v>
                </c:pt>
                <c:pt idx="22231">
                  <c:v>38.961289999999998</c:v>
                </c:pt>
                <c:pt idx="22232">
                  <c:v>38.961900999999997</c:v>
                </c:pt>
                <c:pt idx="22233">
                  <c:v>38.962249999999997</c:v>
                </c:pt>
                <c:pt idx="22234">
                  <c:v>38.962416000000012</c:v>
                </c:pt>
                <c:pt idx="22235">
                  <c:v>38.962769999999999</c:v>
                </c:pt>
                <c:pt idx="22236">
                  <c:v>38.962854</c:v>
                </c:pt>
                <c:pt idx="22237">
                  <c:v>38.96293</c:v>
                </c:pt>
                <c:pt idx="22238">
                  <c:v>38.962938000000001</c:v>
                </c:pt>
                <c:pt idx="22239">
                  <c:v>38.963098000000002</c:v>
                </c:pt>
                <c:pt idx="22240">
                  <c:v>38.963154000000003</c:v>
                </c:pt>
                <c:pt idx="22241">
                  <c:v>38.963348000000003</c:v>
                </c:pt>
                <c:pt idx="22242">
                  <c:v>38.963856999999997</c:v>
                </c:pt>
                <c:pt idx="22243">
                  <c:v>38.963859999999997</c:v>
                </c:pt>
                <c:pt idx="22244">
                  <c:v>38.963864000000001</c:v>
                </c:pt>
                <c:pt idx="22245">
                  <c:v>38.964146999999997</c:v>
                </c:pt>
                <c:pt idx="22246">
                  <c:v>38.964523</c:v>
                </c:pt>
                <c:pt idx="22247">
                  <c:v>38.964587000000002</c:v>
                </c:pt>
                <c:pt idx="22248">
                  <c:v>38.964649999999999</c:v>
                </c:pt>
                <c:pt idx="22249">
                  <c:v>38.964840000000002</c:v>
                </c:pt>
                <c:pt idx="22250">
                  <c:v>38.965009000000002</c:v>
                </c:pt>
                <c:pt idx="22251">
                  <c:v>38.965091000000001</c:v>
                </c:pt>
                <c:pt idx="22252">
                  <c:v>38.966416000000002</c:v>
                </c:pt>
                <c:pt idx="22253">
                  <c:v>38.967080000000003</c:v>
                </c:pt>
                <c:pt idx="22254">
                  <c:v>38.967529999999996</c:v>
                </c:pt>
                <c:pt idx="22255">
                  <c:v>38.967874000000002</c:v>
                </c:pt>
                <c:pt idx="22256">
                  <c:v>38.968029999999999</c:v>
                </c:pt>
                <c:pt idx="22257">
                  <c:v>38.968269999999997</c:v>
                </c:pt>
                <c:pt idx="22258">
                  <c:v>38.968320000000013</c:v>
                </c:pt>
                <c:pt idx="22259">
                  <c:v>38.968409999999999</c:v>
                </c:pt>
                <c:pt idx="22260">
                  <c:v>38.969920000000002</c:v>
                </c:pt>
                <c:pt idx="22261">
                  <c:v>38.970050000000001</c:v>
                </c:pt>
                <c:pt idx="22262">
                  <c:v>38.970089999999999</c:v>
                </c:pt>
                <c:pt idx="22263">
                  <c:v>38.970239000000007</c:v>
                </c:pt>
                <c:pt idx="22264">
                  <c:v>38.970489999999998</c:v>
                </c:pt>
                <c:pt idx="22265">
                  <c:v>38.970871000000002</c:v>
                </c:pt>
                <c:pt idx="22266">
                  <c:v>38.970883000000001</c:v>
                </c:pt>
                <c:pt idx="22267">
                  <c:v>38.971538000000002</c:v>
                </c:pt>
                <c:pt idx="22268">
                  <c:v>38.971589000000002</c:v>
                </c:pt>
                <c:pt idx="22269">
                  <c:v>38.971787999999997</c:v>
                </c:pt>
                <c:pt idx="22270">
                  <c:v>38.971995999999997</c:v>
                </c:pt>
                <c:pt idx="22271">
                  <c:v>38.972460000000012</c:v>
                </c:pt>
                <c:pt idx="22272">
                  <c:v>38.973003000000013</c:v>
                </c:pt>
                <c:pt idx="22273">
                  <c:v>38.973200000000013</c:v>
                </c:pt>
                <c:pt idx="22274">
                  <c:v>38.973500000000001</c:v>
                </c:pt>
                <c:pt idx="22275">
                  <c:v>38.973613</c:v>
                </c:pt>
                <c:pt idx="22276">
                  <c:v>38.973888000000002</c:v>
                </c:pt>
                <c:pt idx="22277">
                  <c:v>38.974040000000002</c:v>
                </c:pt>
                <c:pt idx="22278">
                  <c:v>38.974764</c:v>
                </c:pt>
                <c:pt idx="22279">
                  <c:v>38.975700000000003</c:v>
                </c:pt>
                <c:pt idx="22280">
                  <c:v>38.977283</c:v>
                </c:pt>
                <c:pt idx="22281">
                  <c:v>38.977609999999999</c:v>
                </c:pt>
                <c:pt idx="22282">
                  <c:v>38.977995999999997</c:v>
                </c:pt>
                <c:pt idx="22283">
                  <c:v>38.978492000000003</c:v>
                </c:pt>
                <c:pt idx="22284">
                  <c:v>38.9786</c:v>
                </c:pt>
                <c:pt idx="22285">
                  <c:v>38.979197999999997</c:v>
                </c:pt>
                <c:pt idx="22286">
                  <c:v>38.979610000000001</c:v>
                </c:pt>
                <c:pt idx="22287">
                  <c:v>38.980032000000001</c:v>
                </c:pt>
                <c:pt idx="22288">
                  <c:v>38.980310000000003</c:v>
                </c:pt>
                <c:pt idx="22289">
                  <c:v>38.980367000000001</c:v>
                </c:pt>
                <c:pt idx="22290">
                  <c:v>38.980589999999999</c:v>
                </c:pt>
                <c:pt idx="22291">
                  <c:v>38.980589999999999</c:v>
                </c:pt>
                <c:pt idx="22292">
                  <c:v>38.980671000000001</c:v>
                </c:pt>
                <c:pt idx="22293">
                  <c:v>38.980915000000003</c:v>
                </c:pt>
                <c:pt idx="22294">
                  <c:v>38.981150999999997</c:v>
                </c:pt>
                <c:pt idx="22295">
                  <c:v>38.981319999999997</c:v>
                </c:pt>
                <c:pt idx="22296">
                  <c:v>38.981355000000001</c:v>
                </c:pt>
                <c:pt idx="22297">
                  <c:v>38.981659999999998</c:v>
                </c:pt>
                <c:pt idx="22298">
                  <c:v>38.981839999999998</c:v>
                </c:pt>
                <c:pt idx="22299">
                  <c:v>38.982149999999997</c:v>
                </c:pt>
                <c:pt idx="22300">
                  <c:v>38.982819999999997</c:v>
                </c:pt>
                <c:pt idx="22301">
                  <c:v>38.982990000000001</c:v>
                </c:pt>
                <c:pt idx="22302">
                  <c:v>38.982990000000001</c:v>
                </c:pt>
                <c:pt idx="22303">
                  <c:v>38.983129000000012</c:v>
                </c:pt>
                <c:pt idx="22304">
                  <c:v>38.983141000000003</c:v>
                </c:pt>
                <c:pt idx="22305">
                  <c:v>38.983217000000003</c:v>
                </c:pt>
                <c:pt idx="22306">
                  <c:v>38.983720000000012</c:v>
                </c:pt>
                <c:pt idx="22307">
                  <c:v>38.98404</c:v>
                </c:pt>
                <c:pt idx="22308">
                  <c:v>38.984169999999999</c:v>
                </c:pt>
                <c:pt idx="22309">
                  <c:v>38.98442</c:v>
                </c:pt>
                <c:pt idx="22310">
                  <c:v>38.984749999999998</c:v>
                </c:pt>
                <c:pt idx="22311">
                  <c:v>38.984765000000003</c:v>
                </c:pt>
                <c:pt idx="22312">
                  <c:v>38.985036000000001</c:v>
                </c:pt>
                <c:pt idx="22313">
                  <c:v>38.985232000000003</c:v>
                </c:pt>
                <c:pt idx="22314">
                  <c:v>38.985489999999999</c:v>
                </c:pt>
                <c:pt idx="22315">
                  <c:v>38.985590000000002</c:v>
                </c:pt>
                <c:pt idx="22316">
                  <c:v>38.985824999999998</c:v>
                </c:pt>
                <c:pt idx="22317">
                  <c:v>38.986170000000001</c:v>
                </c:pt>
                <c:pt idx="22318">
                  <c:v>38.986499999999999</c:v>
                </c:pt>
                <c:pt idx="22319">
                  <c:v>38.98677</c:v>
                </c:pt>
                <c:pt idx="22320">
                  <c:v>38.98677</c:v>
                </c:pt>
                <c:pt idx="22321">
                  <c:v>38.987023999999998</c:v>
                </c:pt>
                <c:pt idx="22322">
                  <c:v>38.987411000000002</c:v>
                </c:pt>
                <c:pt idx="22323">
                  <c:v>38.987484999999992</c:v>
                </c:pt>
                <c:pt idx="22324">
                  <c:v>38.98762</c:v>
                </c:pt>
                <c:pt idx="22325">
                  <c:v>38.988190000000003</c:v>
                </c:pt>
                <c:pt idx="22326">
                  <c:v>38.988616999999998</c:v>
                </c:pt>
                <c:pt idx="22327">
                  <c:v>38.988844</c:v>
                </c:pt>
                <c:pt idx="22328">
                  <c:v>38.988889999999998</c:v>
                </c:pt>
                <c:pt idx="22329">
                  <c:v>38.988962000000001</c:v>
                </c:pt>
                <c:pt idx="22330">
                  <c:v>38.988963000000012</c:v>
                </c:pt>
                <c:pt idx="22331">
                  <c:v>38.98901</c:v>
                </c:pt>
                <c:pt idx="22332">
                  <c:v>38.989040000000003</c:v>
                </c:pt>
                <c:pt idx="22333">
                  <c:v>38.989100000000001</c:v>
                </c:pt>
                <c:pt idx="22334">
                  <c:v>38.989251000000003</c:v>
                </c:pt>
                <c:pt idx="22335">
                  <c:v>38.989449999999998</c:v>
                </c:pt>
                <c:pt idx="22336">
                  <c:v>38.9895</c:v>
                </c:pt>
                <c:pt idx="22337">
                  <c:v>38.989852999999997</c:v>
                </c:pt>
                <c:pt idx="22338">
                  <c:v>38.99004</c:v>
                </c:pt>
                <c:pt idx="22339">
                  <c:v>38.990124000000002</c:v>
                </c:pt>
                <c:pt idx="22340">
                  <c:v>38.990220000000001</c:v>
                </c:pt>
                <c:pt idx="22341">
                  <c:v>38.990280000000013</c:v>
                </c:pt>
                <c:pt idx="22342">
                  <c:v>38.990337000000011</c:v>
                </c:pt>
                <c:pt idx="22343">
                  <c:v>38.990366000000002</c:v>
                </c:pt>
                <c:pt idx="22344">
                  <c:v>38.990409999999997</c:v>
                </c:pt>
                <c:pt idx="22345">
                  <c:v>38.990682</c:v>
                </c:pt>
                <c:pt idx="22346">
                  <c:v>38.990850000000002</c:v>
                </c:pt>
                <c:pt idx="22347">
                  <c:v>38.990989999999996</c:v>
                </c:pt>
                <c:pt idx="22348">
                  <c:v>38.991418000000003</c:v>
                </c:pt>
                <c:pt idx="22349">
                  <c:v>38.991434000000012</c:v>
                </c:pt>
                <c:pt idx="22350">
                  <c:v>38.991453999999997</c:v>
                </c:pt>
                <c:pt idx="22351">
                  <c:v>38.991540000000001</c:v>
                </c:pt>
                <c:pt idx="22352">
                  <c:v>38.991780000000013</c:v>
                </c:pt>
                <c:pt idx="22353">
                  <c:v>38.991819999999997</c:v>
                </c:pt>
                <c:pt idx="22354">
                  <c:v>38.991946000000013</c:v>
                </c:pt>
                <c:pt idx="22355">
                  <c:v>38.992158000000003</c:v>
                </c:pt>
                <c:pt idx="22356">
                  <c:v>38.992356000000001</c:v>
                </c:pt>
                <c:pt idx="22357">
                  <c:v>38.992370000000001</c:v>
                </c:pt>
                <c:pt idx="22358">
                  <c:v>38.992811000000003</c:v>
                </c:pt>
                <c:pt idx="22359">
                  <c:v>38.992829</c:v>
                </c:pt>
                <c:pt idx="22360">
                  <c:v>38.993374000000003</c:v>
                </c:pt>
                <c:pt idx="22361">
                  <c:v>38.993374000000003</c:v>
                </c:pt>
                <c:pt idx="22362">
                  <c:v>38.993374000000003</c:v>
                </c:pt>
                <c:pt idx="22363">
                  <c:v>38.993374000000003</c:v>
                </c:pt>
                <c:pt idx="22364">
                  <c:v>38.993374000000003</c:v>
                </c:pt>
                <c:pt idx="22365">
                  <c:v>38.993374000000003</c:v>
                </c:pt>
                <c:pt idx="22366">
                  <c:v>38.99353</c:v>
                </c:pt>
                <c:pt idx="22367">
                  <c:v>38.993575</c:v>
                </c:pt>
                <c:pt idx="22368">
                  <c:v>38.993575</c:v>
                </c:pt>
                <c:pt idx="22369">
                  <c:v>38.993575</c:v>
                </c:pt>
                <c:pt idx="22370">
                  <c:v>38.993575</c:v>
                </c:pt>
                <c:pt idx="22371">
                  <c:v>38.993575</c:v>
                </c:pt>
                <c:pt idx="22372">
                  <c:v>38.993575</c:v>
                </c:pt>
                <c:pt idx="22373">
                  <c:v>38.993575</c:v>
                </c:pt>
                <c:pt idx="22374">
                  <c:v>38.993575</c:v>
                </c:pt>
                <c:pt idx="22375">
                  <c:v>38.993575</c:v>
                </c:pt>
                <c:pt idx="22376">
                  <c:v>38.993575</c:v>
                </c:pt>
                <c:pt idx="22377">
                  <c:v>38.993644000000003</c:v>
                </c:pt>
                <c:pt idx="22378">
                  <c:v>38.993662</c:v>
                </c:pt>
                <c:pt idx="22379">
                  <c:v>38.993721999999998</c:v>
                </c:pt>
                <c:pt idx="22380">
                  <c:v>38.993810000000003</c:v>
                </c:pt>
                <c:pt idx="22381">
                  <c:v>38.993860000000012</c:v>
                </c:pt>
                <c:pt idx="22382">
                  <c:v>38.993886000000003</c:v>
                </c:pt>
                <c:pt idx="22383">
                  <c:v>38.994099000000013</c:v>
                </c:pt>
                <c:pt idx="22384">
                  <c:v>38.994244999999999</c:v>
                </c:pt>
                <c:pt idx="22385">
                  <c:v>38.994256</c:v>
                </c:pt>
                <c:pt idx="22386">
                  <c:v>38.994342000000003</c:v>
                </c:pt>
                <c:pt idx="22387">
                  <c:v>38.994459999999997</c:v>
                </c:pt>
                <c:pt idx="22388">
                  <c:v>38.994481</c:v>
                </c:pt>
                <c:pt idx="22389">
                  <c:v>38.994750000000003</c:v>
                </c:pt>
                <c:pt idx="22390">
                  <c:v>38.994780000000013</c:v>
                </c:pt>
                <c:pt idx="22391">
                  <c:v>38.994950000000003</c:v>
                </c:pt>
                <c:pt idx="22392">
                  <c:v>38.994950000000003</c:v>
                </c:pt>
                <c:pt idx="22393">
                  <c:v>38.994970000000002</c:v>
                </c:pt>
                <c:pt idx="22394">
                  <c:v>38.995522000000001</c:v>
                </c:pt>
                <c:pt idx="22395">
                  <c:v>38.995570000000001</c:v>
                </c:pt>
                <c:pt idx="22396">
                  <c:v>38.995764000000001</c:v>
                </c:pt>
                <c:pt idx="22397">
                  <c:v>38.995784999999998</c:v>
                </c:pt>
                <c:pt idx="22398">
                  <c:v>38.995890000000003</c:v>
                </c:pt>
                <c:pt idx="22399">
                  <c:v>38.995907000000003</c:v>
                </c:pt>
                <c:pt idx="22400">
                  <c:v>38.995922</c:v>
                </c:pt>
                <c:pt idx="22401">
                  <c:v>38.996479000000001</c:v>
                </c:pt>
                <c:pt idx="22402">
                  <c:v>38.997059999999998</c:v>
                </c:pt>
                <c:pt idx="22403">
                  <c:v>38.997160000000001</c:v>
                </c:pt>
                <c:pt idx="22404">
                  <c:v>38.998056000000012</c:v>
                </c:pt>
                <c:pt idx="22405">
                  <c:v>38.998193000000001</c:v>
                </c:pt>
                <c:pt idx="22406">
                  <c:v>38.998283000000001</c:v>
                </c:pt>
                <c:pt idx="22407">
                  <c:v>38.998699999999999</c:v>
                </c:pt>
                <c:pt idx="22408">
                  <c:v>38.998953</c:v>
                </c:pt>
                <c:pt idx="22409">
                  <c:v>38.999270000000003</c:v>
                </c:pt>
                <c:pt idx="22410">
                  <c:v>38.999323000000011</c:v>
                </c:pt>
                <c:pt idx="22411">
                  <c:v>38.999480000000013</c:v>
                </c:pt>
                <c:pt idx="22412">
                  <c:v>38.999716000000006</c:v>
                </c:pt>
                <c:pt idx="22413">
                  <c:v>38.999769999999998</c:v>
                </c:pt>
                <c:pt idx="22414">
                  <c:v>38.999957000000002</c:v>
                </c:pt>
                <c:pt idx="22415">
                  <c:v>38.999957999999999</c:v>
                </c:pt>
                <c:pt idx="22416">
                  <c:v>39.000099000000013</c:v>
                </c:pt>
                <c:pt idx="22417">
                  <c:v>39.000543</c:v>
                </c:pt>
                <c:pt idx="22418">
                  <c:v>39.000580000000006</c:v>
                </c:pt>
                <c:pt idx="22419">
                  <c:v>39.001123999999997</c:v>
                </c:pt>
                <c:pt idx="22420">
                  <c:v>39.002110000000002</c:v>
                </c:pt>
                <c:pt idx="22421">
                  <c:v>39.002222000000003</c:v>
                </c:pt>
                <c:pt idx="22422">
                  <c:v>39.00273</c:v>
                </c:pt>
                <c:pt idx="22423">
                  <c:v>39.002885999999997</c:v>
                </c:pt>
                <c:pt idx="22424">
                  <c:v>39.002980000000001</c:v>
                </c:pt>
                <c:pt idx="22425">
                  <c:v>39.003010000000003</c:v>
                </c:pt>
                <c:pt idx="22426">
                  <c:v>39.003061000000002</c:v>
                </c:pt>
                <c:pt idx="22427">
                  <c:v>39.003300000000003</c:v>
                </c:pt>
                <c:pt idx="22428">
                  <c:v>39.003300000000003</c:v>
                </c:pt>
                <c:pt idx="22429">
                  <c:v>39.003709999999998</c:v>
                </c:pt>
                <c:pt idx="22430">
                  <c:v>39.003929999999997</c:v>
                </c:pt>
                <c:pt idx="22431">
                  <c:v>39.004130000000011</c:v>
                </c:pt>
                <c:pt idx="22432">
                  <c:v>39.004153000000002</c:v>
                </c:pt>
                <c:pt idx="22433">
                  <c:v>39.004559</c:v>
                </c:pt>
                <c:pt idx="22434">
                  <c:v>39.005225000000003</c:v>
                </c:pt>
                <c:pt idx="22435">
                  <c:v>39.005580000000002</c:v>
                </c:pt>
                <c:pt idx="22436">
                  <c:v>39.005960000000002</c:v>
                </c:pt>
                <c:pt idx="22437">
                  <c:v>39.007233000000006</c:v>
                </c:pt>
                <c:pt idx="22438">
                  <c:v>39.007233000000006</c:v>
                </c:pt>
                <c:pt idx="22439">
                  <c:v>39.007233000000006</c:v>
                </c:pt>
                <c:pt idx="22440">
                  <c:v>39.007233000000006</c:v>
                </c:pt>
                <c:pt idx="22441">
                  <c:v>39.007233000000006</c:v>
                </c:pt>
                <c:pt idx="22442">
                  <c:v>39.007233000000006</c:v>
                </c:pt>
                <c:pt idx="22443">
                  <c:v>39.0075</c:v>
                </c:pt>
                <c:pt idx="22444">
                  <c:v>39.007726000000012</c:v>
                </c:pt>
                <c:pt idx="22445">
                  <c:v>39.008049999999997</c:v>
                </c:pt>
                <c:pt idx="22446">
                  <c:v>39.008073000000003</c:v>
                </c:pt>
                <c:pt idx="22447">
                  <c:v>39.008192000000001</c:v>
                </c:pt>
                <c:pt idx="22448">
                  <c:v>39.008229999999998</c:v>
                </c:pt>
                <c:pt idx="22449">
                  <c:v>39.008697000000012</c:v>
                </c:pt>
                <c:pt idx="22450">
                  <c:v>39.00891</c:v>
                </c:pt>
                <c:pt idx="22451">
                  <c:v>39.008947000000013</c:v>
                </c:pt>
                <c:pt idx="22452">
                  <c:v>39.009028000000001</c:v>
                </c:pt>
                <c:pt idx="22453">
                  <c:v>39.009456</c:v>
                </c:pt>
                <c:pt idx="22454">
                  <c:v>39.010818</c:v>
                </c:pt>
                <c:pt idx="22455">
                  <c:v>39.010837000000002</c:v>
                </c:pt>
                <c:pt idx="22456">
                  <c:v>39.011049999999997</c:v>
                </c:pt>
                <c:pt idx="22457">
                  <c:v>39.011899999999997</c:v>
                </c:pt>
                <c:pt idx="22458">
                  <c:v>39.012270000000001</c:v>
                </c:pt>
                <c:pt idx="22459">
                  <c:v>39.012604000000003</c:v>
                </c:pt>
                <c:pt idx="22460">
                  <c:v>39.012667999999998</c:v>
                </c:pt>
                <c:pt idx="22461">
                  <c:v>39.012934000000001</c:v>
                </c:pt>
                <c:pt idx="22462">
                  <c:v>39.013436000000013</c:v>
                </c:pt>
                <c:pt idx="22463">
                  <c:v>39.013523000000013</c:v>
                </c:pt>
                <c:pt idx="22464">
                  <c:v>39.013691000000001</c:v>
                </c:pt>
                <c:pt idx="22465">
                  <c:v>39.013734000000007</c:v>
                </c:pt>
                <c:pt idx="22466">
                  <c:v>39.014097</c:v>
                </c:pt>
                <c:pt idx="22467">
                  <c:v>39.014196000000013</c:v>
                </c:pt>
                <c:pt idx="22468">
                  <c:v>39.014426</c:v>
                </c:pt>
                <c:pt idx="22469">
                  <c:v>39.014747</c:v>
                </c:pt>
                <c:pt idx="22470">
                  <c:v>39.015092000000003</c:v>
                </c:pt>
                <c:pt idx="22471">
                  <c:v>39.01511</c:v>
                </c:pt>
                <c:pt idx="22472">
                  <c:v>39.015659999999997</c:v>
                </c:pt>
                <c:pt idx="22473">
                  <c:v>39.015770000000003</c:v>
                </c:pt>
                <c:pt idx="22474">
                  <c:v>39.015920000000001</c:v>
                </c:pt>
                <c:pt idx="22475">
                  <c:v>39.016260000000003</c:v>
                </c:pt>
                <c:pt idx="22476">
                  <c:v>39.016350000000003</c:v>
                </c:pt>
                <c:pt idx="22477">
                  <c:v>39.016616000000013</c:v>
                </c:pt>
                <c:pt idx="22478">
                  <c:v>39.016730000000003</c:v>
                </c:pt>
                <c:pt idx="22479">
                  <c:v>39.016860000000001</c:v>
                </c:pt>
                <c:pt idx="22480">
                  <c:v>39.017204</c:v>
                </c:pt>
                <c:pt idx="22481">
                  <c:v>39.017564999999998</c:v>
                </c:pt>
                <c:pt idx="22482">
                  <c:v>39.017600999999999</c:v>
                </c:pt>
                <c:pt idx="22483">
                  <c:v>39.018099999999997</c:v>
                </c:pt>
                <c:pt idx="22484">
                  <c:v>39.01811</c:v>
                </c:pt>
                <c:pt idx="22485">
                  <c:v>39.018430000000002</c:v>
                </c:pt>
                <c:pt idx="22486">
                  <c:v>39.018529999999998</c:v>
                </c:pt>
                <c:pt idx="22487">
                  <c:v>39.020433000000011</c:v>
                </c:pt>
                <c:pt idx="22488">
                  <c:v>39.020670000000003</c:v>
                </c:pt>
                <c:pt idx="22489">
                  <c:v>39.020671</c:v>
                </c:pt>
                <c:pt idx="22490">
                  <c:v>39.021129999999999</c:v>
                </c:pt>
                <c:pt idx="22491">
                  <c:v>39.021830000000001</c:v>
                </c:pt>
                <c:pt idx="22492">
                  <c:v>39.021980000000013</c:v>
                </c:pt>
                <c:pt idx="22493">
                  <c:v>39.022041999999999</c:v>
                </c:pt>
                <c:pt idx="22494">
                  <c:v>39.022204000000002</c:v>
                </c:pt>
                <c:pt idx="22495">
                  <c:v>39.022213000000001</c:v>
                </c:pt>
                <c:pt idx="22496">
                  <c:v>39.022213000000001</c:v>
                </c:pt>
                <c:pt idx="22497">
                  <c:v>39.022320000000001</c:v>
                </c:pt>
                <c:pt idx="22498">
                  <c:v>39.022343000000014</c:v>
                </c:pt>
                <c:pt idx="22499">
                  <c:v>39.022390000000001</c:v>
                </c:pt>
                <c:pt idx="22500">
                  <c:v>39.022563000000012</c:v>
                </c:pt>
                <c:pt idx="22501">
                  <c:v>39.022593000000001</c:v>
                </c:pt>
                <c:pt idx="22502">
                  <c:v>39.022711999999999</c:v>
                </c:pt>
                <c:pt idx="22503">
                  <c:v>39.023123000000012</c:v>
                </c:pt>
                <c:pt idx="22504">
                  <c:v>39.02337</c:v>
                </c:pt>
                <c:pt idx="22505">
                  <c:v>39.024785000000001</c:v>
                </c:pt>
                <c:pt idx="22506">
                  <c:v>39.024929999999998</c:v>
                </c:pt>
                <c:pt idx="22507">
                  <c:v>39.025267999999997</c:v>
                </c:pt>
                <c:pt idx="22508">
                  <c:v>39.025276000000012</c:v>
                </c:pt>
                <c:pt idx="22509">
                  <c:v>39.025368</c:v>
                </c:pt>
                <c:pt idx="22510">
                  <c:v>39.025480000000002</c:v>
                </c:pt>
                <c:pt idx="22511">
                  <c:v>39.025827</c:v>
                </c:pt>
                <c:pt idx="22512">
                  <c:v>39.025909000000013</c:v>
                </c:pt>
                <c:pt idx="22513">
                  <c:v>39.026110000000003</c:v>
                </c:pt>
                <c:pt idx="22514">
                  <c:v>39.026301000000011</c:v>
                </c:pt>
                <c:pt idx="22515">
                  <c:v>39.026334000000013</c:v>
                </c:pt>
                <c:pt idx="22516">
                  <c:v>39.026567999999997</c:v>
                </c:pt>
                <c:pt idx="22517">
                  <c:v>39.026859000000002</c:v>
                </c:pt>
                <c:pt idx="22518">
                  <c:v>39.027621000000003</c:v>
                </c:pt>
                <c:pt idx="22519">
                  <c:v>39.027700000000003</c:v>
                </c:pt>
                <c:pt idx="22520">
                  <c:v>39.027907000000013</c:v>
                </c:pt>
                <c:pt idx="22521">
                  <c:v>39.028101999999997</c:v>
                </c:pt>
                <c:pt idx="22522">
                  <c:v>39.028136000000003</c:v>
                </c:pt>
                <c:pt idx="22523">
                  <c:v>39.029299000000002</c:v>
                </c:pt>
                <c:pt idx="22524">
                  <c:v>39.029372000000002</c:v>
                </c:pt>
                <c:pt idx="22525">
                  <c:v>39.029372000000002</c:v>
                </c:pt>
                <c:pt idx="22526">
                  <c:v>39.030169999999998</c:v>
                </c:pt>
                <c:pt idx="22527">
                  <c:v>39.031369000000012</c:v>
                </c:pt>
                <c:pt idx="22528">
                  <c:v>39.031500000000001</c:v>
                </c:pt>
                <c:pt idx="22529">
                  <c:v>39.031660000000002</c:v>
                </c:pt>
                <c:pt idx="22530">
                  <c:v>39.031829999999999</c:v>
                </c:pt>
                <c:pt idx="22531">
                  <c:v>39.032032000000001</c:v>
                </c:pt>
                <c:pt idx="22532">
                  <c:v>39.032181999999999</c:v>
                </c:pt>
                <c:pt idx="22533">
                  <c:v>39.032213000000013</c:v>
                </c:pt>
                <c:pt idx="22534">
                  <c:v>39.032649999999997</c:v>
                </c:pt>
                <c:pt idx="22535">
                  <c:v>39.032989000000001</c:v>
                </c:pt>
                <c:pt idx="22536">
                  <c:v>39.033740000000002</c:v>
                </c:pt>
                <c:pt idx="22537">
                  <c:v>39.034116000000012</c:v>
                </c:pt>
                <c:pt idx="22538">
                  <c:v>39.034168000000001</c:v>
                </c:pt>
                <c:pt idx="22539">
                  <c:v>39.034390000000002</c:v>
                </c:pt>
                <c:pt idx="22540">
                  <c:v>39.03472</c:v>
                </c:pt>
                <c:pt idx="22541">
                  <c:v>39.035238</c:v>
                </c:pt>
                <c:pt idx="22542">
                  <c:v>39.035359</c:v>
                </c:pt>
                <c:pt idx="22543">
                  <c:v>39.035400000000003</c:v>
                </c:pt>
                <c:pt idx="22544">
                  <c:v>39.035710000000002</c:v>
                </c:pt>
                <c:pt idx="22545">
                  <c:v>39.036391000000002</c:v>
                </c:pt>
                <c:pt idx="22546">
                  <c:v>39.036729999999999</c:v>
                </c:pt>
                <c:pt idx="22547">
                  <c:v>39.037170000000003</c:v>
                </c:pt>
                <c:pt idx="22548">
                  <c:v>39.037412000000003</c:v>
                </c:pt>
                <c:pt idx="22549">
                  <c:v>39.038320000000013</c:v>
                </c:pt>
                <c:pt idx="22550">
                  <c:v>39.038816000000011</c:v>
                </c:pt>
                <c:pt idx="22551">
                  <c:v>39.038894000000013</c:v>
                </c:pt>
                <c:pt idx="22552">
                  <c:v>39.038911000000013</c:v>
                </c:pt>
                <c:pt idx="22553">
                  <c:v>39.039293000000001</c:v>
                </c:pt>
                <c:pt idx="22554">
                  <c:v>39.039320000000011</c:v>
                </c:pt>
                <c:pt idx="22555">
                  <c:v>39.039320000000011</c:v>
                </c:pt>
                <c:pt idx="22556">
                  <c:v>39.039484000000002</c:v>
                </c:pt>
                <c:pt idx="22557">
                  <c:v>39.040390000000002</c:v>
                </c:pt>
                <c:pt idx="22558">
                  <c:v>39.04083</c:v>
                </c:pt>
                <c:pt idx="22559">
                  <c:v>39.040832000000002</c:v>
                </c:pt>
                <c:pt idx="22560">
                  <c:v>39.041027999999997</c:v>
                </c:pt>
                <c:pt idx="22561">
                  <c:v>39.041539</c:v>
                </c:pt>
                <c:pt idx="22562">
                  <c:v>39.041618999999997</c:v>
                </c:pt>
                <c:pt idx="22563">
                  <c:v>39.041804999999997</c:v>
                </c:pt>
                <c:pt idx="22564">
                  <c:v>39.041804999999997</c:v>
                </c:pt>
                <c:pt idx="22565">
                  <c:v>39.041804999999997</c:v>
                </c:pt>
                <c:pt idx="22566">
                  <c:v>39.042008000000003</c:v>
                </c:pt>
                <c:pt idx="22567">
                  <c:v>39.042189999999998</c:v>
                </c:pt>
                <c:pt idx="22568">
                  <c:v>39.042195</c:v>
                </c:pt>
                <c:pt idx="22569">
                  <c:v>39.04222</c:v>
                </c:pt>
                <c:pt idx="22570">
                  <c:v>39.042460000000013</c:v>
                </c:pt>
                <c:pt idx="22571">
                  <c:v>39.042507999999998</c:v>
                </c:pt>
                <c:pt idx="22572">
                  <c:v>39.042577999999999</c:v>
                </c:pt>
                <c:pt idx="22573">
                  <c:v>39.042837000000013</c:v>
                </c:pt>
                <c:pt idx="22574">
                  <c:v>39.043380000000013</c:v>
                </c:pt>
                <c:pt idx="22575">
                  <c:v>39.043546999999997</c:v>
                </c:pt>
                <c:pt idx="22576">
                  <c:v>39.04365</c:v>
                </c:pt>
                <c:pt idx="22577">
                  <c:v>39.043815000000002</c:v>
                </c:pt>
                <c:pt idx="22578">
                  <c:v>39.043897000000001</c:v>
                </c:pt>
                <c:pt idx="22579">
                  <c:v>39.043957000000013</c:v>
                </c:pt>
                <c:pt idx="22580">
                  <c:v>39.044522000000001</c:v>
                </c:pt>
                <c:pt idx="22581">
                  <c:v>39.044778000000001</c:v>
                </c:pt>
                <c:pt idx="22582">
                  <c:v>39.045011000000002</c:v>
                </c:pt>
                <c:pt idx="22583">
                  <c:v>39.04513</c:v>
                </c:pt>
                <c:pt idx="22584">
                  <c:v>39.04515</c:v>
                </c:pt>
                <c:pt idx="22585">
                  <c:v>39.045209999999997</c:v>
                </c:pt>
                <c:pt idx="22586">
                  <c:v>39.045271</c:v>
                </c:pt>
                <c:pt idx="22587">
                  <c:v>39.045741</c:v>
                </c:pt>
                <c:pt idx="22588">
                  <c:v>39.046080000000003</c:v>
                </c:pt>
                <c:pt idx="22589">
                  <c:v>39.046197999999997</c:v>
                </c:pt>
                <c:pt idx="22590">
                  <c:v>39.046546000000014</c:v>
                </c:pt>
                <c:pt idx="22591">
                  <c:v>39.046570000000003</c:v>
                </c:pt>
                <c:pt idx="22592">
                  <c:v>39.046639999999996</c:v>
                </c:pt>
                <c:pt idx="22593">
                  <c:v>39.046940000000014</c:v>
                </c:pt>
                <c:pt idx="22594">
                  <c:v>39.047246999999999</c:v>
                </c:pt>
                <c:pt idx="22595">
                  <c:v>39.047359999999998</c:v>
                </c:pt>
                <c:pt idx="22596">
                  <c:v>39.047484999999988</c:v>
                </c:pt>
                <c:pt idx="22597">
                  <c:v>39.047694</c:v>
                </c:pt>
                <c:pt idx="22598">
                  <c:v>39.047694</c:v>
                </c:pt>
                <c:pt idx="22599">
                  <c:v>39.047924000000002</c:v>
                </c:pt>
                <c:pt idx="22600">
                  <c:v>39.048360000000002</c:v>
                </c:pt>
                <c:pt idx="22601">
                  <c:v>39.0486</c:v>
                </c:pt>
                <c:pt idx="22602">
                  <c:v>39.048847000000002</c:v>
                </c:pt>
                <c:pt idx="22603">
                  <c:v>39.048904999999998</c:v>
                </c:pt>
                <c:pt idx="22604">
                  <c:v>39.049084000000001</c:v>
                </c:pt>
                <c:pt idx="22605">
                  <c:v>39.049137000000002</c:v>
                </c:pt>
                <c:pt idx="22606">
                  <c:v>39.049419999999998</c:v>
                </c:pt>
                <c:pt idx="22607">
                  <c:v>39.049594999999997</c:v>
                </c:pt>
                <c:pt idx="22608">
                  <c:v>39.049811000000012</c:v>
                </c:pt>
                <c:pt idx="22609">
                  <c:v>39.049880000000002</c:v>
                </c:pt>
                <c:pt idx="22610">
                  <c:v>39.049990000000001</c:v>
                </c:pt>
                <c:pt idx="22611">
                  <c:v>39.050271000000002</c:v>
                </c:pt>
                <c:pt idx="22612">
                  <c:v>39.050309000000013</c:v>
                </c:pt>
                <c:pt idx="22613">
                  <c:v>39.050371000000013</c:v>
                </c:pt>
                <c:pt idx="22614">
                  <c:v>39.050449999999998</c:v>
                </c:pt>
                <c:pt idx="22615">
                  <c:v>39.050530000000002</c:v>
                </c:pt>
                <c:pt idx="22616">
                  <c:v>39.050614000000003</c:v>
                </c:pt>
                <c:pt idx="22617">
                  <c:v>39.05068</c:v>
                </c:pt>
                <c:pt idx="22618">
                  <c:v>39.050690000000003</c:v>
                </c:pt>
                <c:pt idx="22619">
                  <c:v>39.050801999999997</c:v>
                </c:pt>
                <c:pt idx="22620">
                  <c:v>39.05095</c:v>
                </c:pt>
                <c:pt idx="22621">
                  <c:v>39.051153999999997</c:v>
                </c:pt>
                <c:pt idx="22622">
                  <c:v>39.051586999999998</c:v>
                </c:pt>
                <c:pt idx="22623">
                  <c:v>39.051813000000003</c:v>
                </c:pt>
                <c:pt idx="22624">
                  <c:v>39.052083000000003</c:v>
                </c:pt>
                <c:pt idx="22625">
                  <c:v>39.052149999999997</c:v>
                </c:pt>
                <c:pt idx="22626">
                  <c:v>39.052289000000002</c:v>
                </c:pt>
                <c:pt idx="22627">
                  <c:v>39.052525000000003</c:v>
                </c:pt>
                <c:pt idx="22628">
                  <c:v>39.052639000000013</c:v>
                </c:pt>
                <c:pt idx="22629">
                  <c:v>39.052658000000001</c:v>
                </c:pt>
                <c:pt idx="22630">
                  <c:v>39.052701999999996</c:v>
                </c:pt>
                <c:pt idx="22631">
                  <c:v>39.052895999999997</c:v>
                </c:pt>
                <c:pt idx="22632">
                  <c:v>39.052965999999998</c:v>
                </c:pt>
                <c:pt idx="22633">
                  <c:v>39.052970000000002</c:v>
                </c:pt>
                <c:pt idx="22634">
                  <c:v>39.053019999999997</c:v>
                </c:pt>
                <c:pt idx="22635">
                  <c:v>39.053080000000001</c:v>
                </c:pt>
                <c:pt idx="22636">
                  <c:v>39.053249999999998</c:v>
                </c:pt>
                <c:pt idx="22637">
                  <c:v>39.053735000000003</c:v>
                </c:pt>
                <c:pt idx="22638">
                  <c:v>39.053922</c:v>
                </c:pt>
                <c:pt idx="22639">
                  <c:v>39.054493999999998</c:v>
                </c:pt>
                <c:pt idx="22640">
                  <c:v>39.054679999999998</c:v>
                </c:pt>
                <c:pt idx="22641">
                  <c:v>39.055349999999997</c:v>
                </c:pt>
                <c:pt idx="22642">
                  <c:v>39.055693000000012</c:v>
                </c:pt>
                <c:pt idx="22643">
                  <c:v>39.055729999999997</c:v>
                </c:pt>
                <c:pt idx="22644">
                  <c:v>39.055785</c:v>
                </c:pt>
                <c:pt idx="22645">
                  <c:v>39.055829000000003</c:v>
                </c:pt>
                <c:pt idx="22646">
                  <c:v>39.05585</c:v>
                </c:pt>
                <c:pt idx="22647">
                  <c:v>39.056409000000002</c:v>
                </c:pt>
                <c:pt idx="22648">
                  <c:v>39.056483999999998</c:v>
                </c:pt>
                <c:pt idx="22649">
                  <c:v>39.057117000000012</c:v>
                </c:pt>
                <c:pt idx="22650">
                  <c:v>39.057273000000002</c:v>
                </c:pt>
                <c:pt idx="22651">
                  <c:v>39.057540000000003</c:v>
                </c:pt>
                <c:pt idx="22652">
                  <c:v>39.057634</c:v>
                </c:pt>
                <c:pt idx="22653">
                  <c:v>39.057659999999998</c:v>
                </c:pt>
                <c:pt idx="22654">
                  <c:v>39.057699999999997</c:v>
                </c:pt>
                <c:pt idx="22655">
                  <c:v>39.057913999999997</c:v>
                </c:pt>
                <c:pt idx="22656">
                  <c:v>39.057929999999999</c:v>
                </c:pt>
                <c:pt idx="22657">
                  <c:v>39.058076999999997</c:v>
                </c:pt>
                <c:pt idx="22658">
                  <c:v>39.058366999999997</c:v>
                </c:pt>
                <c:pt idx="22659">
                  <c:v>39.058608</c:v>
                </c:pt>
                <c:pt idx="22660">
                  <c:v>39.058720000000001</c:v>
                </c:pt>
                <c:pt idx="22661">
                  <c:v>39.058760000000007</c:v>
                </c:pt>
                <c:pt idx="22662">
                  <c:v>39.058832000000002</c:v>
                </c:pt>
                <c:pt idx="22663">
                  <c:v>39.0593</c:v>
                </c:pt>
                <c:pt idx="22664">
                  <c:v>39.059519000000002</c:v>
                </c:pt>
                <c:pt idx="22665">
                  <c:v>39.059519000000002</c:v>
                </c:pt>
                <c:pt idx="22666">
                  <c:v>39.059519000000002</c:v>
                </c:pt>
                <c:pt idx="22667">
                  <c:v>39.059519000000002</c:v>
                </c:pt>
                <c:pt idx="22668">
                  <c:v>39.059519000000002</c:v>
                </c:pt>
                <c:pt idx="22669">
                  <c:v>39.059519000000002</c:v>
                </c:pt>
                <c:pt idx="22670">
                  <c:v>39.059989999999999</c:v>
                </c:pt>
                <c:pt idx="22671">
                  <c:v>39.060214000000002</c:v>
                </c:pt>
                <c:pt idx="22672">
                  <c:v>39.060777000000002</c:v>
                </c:pt>
                <c:pt idx="22673">
                  <c:v>39.061920000000001</c:v>
                </c:pt>
                <c:pt idx="22674">
                  <c:v>39.061979000000001</c:v>
                </c:pt>
                <c:pt idx="22675">
                  <c:v>39.062032000000002</c:v>
                </c:pt>
                <c:pt idx="22676">
                  <c:v>39.062032000000002</c:v>
                </c:pt>
                <c:pt idx="22677">
                  <c:v>39.062032000000002</c:v>
                </c:pt>
                <c:pt idx="22678">
                  <c:v>39.062367000000002</c:v>
                </c:pt>
                <c:pt idx="22679">
                  <c:v>39.062787999999998</c:v>
                </c:pt>
                <c:pt idx="22680">
                  <c:v>39.064020000000014</c:v>
                </c:pt>
                <c:pt idx="22681">
                  <c:v>39.064160000000001</c:v>
                </c:pt>
                <c:pt idx="22682">
                  <c:v>39.06467</c:v>
                </c:pt>
                <c:pt idx="22683">
                  <c:v>39.066199000000012</c:v>
                </c:pt>
                <c:pt idx="22684">
                  <c:v>39.067079</c:v>
                </c:pt>
                <c:pt idx="22685">
                  <c:v>39.06711</c:v>
                </c:pt>
                <c:pt idx="22686">
                  <c:v>39.067763999999997</c:v>
                </c:pt>
                <c:pt idx="22687">
                  <c:v>39.067763999999997</c:v>
                </c:pt>
                <c:pt idx="22688">
                  <c:v>39.069848</c:v>
                </c:pt>
                <c:pt idx="22689">
                  <c:v>39.070853</c:v>
                </c:pt>
                <c:pt idx="22690">
                  <c:v>39.071268000000003</c:v>
                </c:pt>
                <c:pt idx="22691">
                  <c:v>39.072480000000013</c:v>
                </c:pt>
                <c:pt idx="22692">
                  <c:v>39.072727999999998</c:v>
                </c:pt>
                <c:pt idx="22693">
                  <c:v>39.072834999999998</c:v>
                </c:pt>
                <c:pt idx="22694">
                  <c:v>39.073090000000001</c:v>
                </c:pt>
                <c:pt idx="22695">
                  <c:v>39.073999000000001</c:v>
                </c:pt>
                <c:pt idx="22696">
                  <c:v>39.074800000000003</c:v>
                </c:pt>
                <c:pt idx="22697">
                  <c:v>39.075040000000001</c:v>
                </c:pt>
                <c:pt idx="22698">
                  <c:v>39.075380000000003</c:v>
                </c:pt>
                <c:pt idx="22699">
                  <c:v>39.075885</c:v>
                </c:pt>
                <c:pt idx="22700">
                  <c:v>39.075989999999997</c:v>
                </c:pt>
                <c:pt idx="22701">
                  <c:v>39.076079999999997</c:v>
                </c:pt>
                <c:pt idx="22702">
                  <c:v>39.076243000000012</c:v>
                </c:pt>
                <c:pt idx="22703">
                  <c:v>39.076405000000001</c:v>
                </c:pt>
                <c:pt idx="22704">
                  <c:v>39.076560000000001</c:v>
                </c:pt>
                <c:pt idx="22705">
                  <c:v>39.077160000000013</c:v>
                </c:pt>
                <c:pt idx="22706">
                  <c:v>39.077292</c:v>
                </c:pt>
                <c:pt idx="22707">
                  <c:v>39.077829000000001</c:v>
                </c:pt>
                <c:pt idx="22708">
                  <c:v>39.077840000000002</c:v>
                </c:pt>
                <c:pt idx="22709">
                  <c:v>39.078000000000003</c:v>
                </c:pt>
                <c:pt idx="22710">
                  <c:v>39.078017000000003</c:v>
                </c:pt>
                <c:pt idx="22711">
                  <c:v>39.078371000000011</c:v>
                </c:pt>
                <c:pt idx="22712">
                  <c:v>39.0792</c:v>
                </c:pt>
                <c:pt idx="22713">
                  <c:v>39.079265999999997</c:v>
                </c:pt>
                <c:pt idx="22714">
                  <c:v>39.079450000000001</c:v>
                </c:pt>
                <c:pt idx="22715">
                  <c:v>39.079535</c:v>
                </c:pt>
                <c:pt idx="22716">
                  <c:v>39.080191000000013</c:v>
                </c:pt>
                <c:pt idx="22717">
                  <c:v>39.0807</c:v>
                </c:pt>
                <c:pt idx="22718">
                  <c:v>39.081037000000002</c:v>
                </c:pt>
                <c:pt idx="22719">
                  <c:v>39.081097</c:v>
                </c:pt>
                <c:pt idx="22720">
                  <c:v>39.081097</c:v>
                </c:pt>
                <c:pt idx="22721">
                  <c:v>39.081097</c:v>
                </c:pt>
                <c:pt idx="22722">
                  <c:v>39.081097</c:v>
                </c:pt>
                <c:pt idx="22723">
                  <c:v>39.081097</c:v>
                </c:pt>
                <c:pt idx="22724">
                  <c:v>39.081097</c:v>
                </c:pt>
                <c:pt idx="22725">
                  <c:v>39.081097</c:v>
                </c:pt>
                <c:pt idx="22726">
                  <c:v>39.081097</c:v>
                </c:pt>
                <c:pt idx="22727">
                  <c:v>39.081097</c:v>
                </c:pt>
                <c:pt idx="22728">
                  <c:v>39.081130000000002</c:v>
                </c:pt>
                <c:pt idx="22729">
                  <c:v>39.081134000000013</c:v>
                </c:pt>
                <c:pt idx="22730">
                  <c:v>39.081740000000003</c:v>
                </c:pt>
                <c:pt idx="22731">
                  <c:v>39.082000000000001</c:v>
                </c:pt>
                <c:pt idx="22732">
                  <c:v>39.082304999999998</c:v>
                </c:pt>
                <c:pt idx="22733">
                  <c:v>39.082304999999998</c:v>
                </c:pt>
                <c:pt idx="22734">
                  <c:v>39.082420000000013</c:v>
                </c:pt>
                <c:pt idx="22735">
                  <c:v>39.082470000000001</c:v>
                </c:pt>
                <c:pt idx="22736">
                  <c:v>39.082630000000002</c:v>
                </c:pt>
                <c:pt idx="22737">
                  <c:v>39.083560000000013</c:v>
                </c:pt>
                <c:pt idx="22738">
                  <c:v>39.083576000000001</c:v>
                </c:pt>
                <c:pt idx="22739">
                  <c:v>39.083964000000002</c:v>
                </c:pt>
                <c:pt idx="22740">
                  <c:v>39.084320000000012</c:v>
                </c:pt>
                <c:pt idx="22741">
                  <c:v>39.084442000000003</c:v>
                </c:pt>
                <c:pt idx="22742">
                  <c:v>39.084474</c:v>
                </c:pt>
                <c:pt idx="22743">
                  <c:v>39.085749999999997</c:v>
                </c:pt>
                <c:pt idx="22744">
                  <c:v>39.085830000000001</c:v>
                </c:pt>
                <c:pt idx="22745">
                  <c:v>39.085929</c:v>
                </c:pt>
                <c:pt idx="22746">
                  <c:v>39.086137000000001</c:v>
                </c:pt>
                <c:pt idx="22747">
                  <c:v>39.086200000000012</c:v>
                </c:pt>
                <c:pt idx="22748">
                  <c:v>39.086343000000006</c:v>
                </c:pt>
                <c:pt idx="22749">
                  <c:v>39.086740000000013</c:v>
                </c:pt>
                <c:pt idx="22750">
                  <c:v>39.086849999999998</c:v>
                </c:pt>
                <c:pt idx="22751">
                  <c:v>39.087200000000003</c:v>
                </c:pt>
                <c:pt idx="22752">
                  <c:v>39.087670000000003</c:v>
                </c:pt>
                <c:pt idx="22753">
                  <c:v>39.087800000000001</c:v>
                </c:pt>
                <c:pt idx="22754">
                  <c:v>39.088121000000001</c:v>
                </c:pt>
                <c:pt idx="22755">
                  <c:v>39.088277000000012</c:v>
                </c:pt>
                <c:pt idx="22756">
                  <c:v>39.088459999999998</c:v>
                </c:pt>
                <c:pt idx="22757">
                  <c:v>39.088459999999998</c:v>
                </c:pt>
                <c:pt idx="22758">
                  <c:v>39.088790000000003</c:v>
                </c:pt>
                <c:pt idx="22759">
                  <c:v>39.089151000000001</c:v>
                </c:pt>
                <c:pt idx="22760">
                  <c:v>39.08916</c:v>
                </c:pt>
                <c:pt idx="22761">
                  <c:v>39.089700000000001</c:v>
                </c:pt>
                <c:pt idx="22762">
                  <c:v>39.089770000000001</c:v>
                </c:pt>
                <c:pt idx="22763">
                  <c:v>39.090138000000003</c:v>
                </c:pt>
                <c:pt idx="22764">
                  <c:v>39.090649999999997</c:v>
                </c:pt>
                <c:pt idx="22765">
                  <c:v>39.090880000000013</c:v>
                </c:pt>
                <c:pt idx="22766">
                  <c:v>39.090940000000003</c:v>
                </c:pt>
                <c:pt idx="22767">
                  <c:v>39.091014000000001</c:v>
                </c:pt>
                <c:pt idx="22768">
                  <c:v>39.091279999999998</c:v>
                </c:pt>
                <c:pt idx="22769">
                  <c:v>39.091319000000013</c:v>
                </c:pt>
                <c:pt idx="22770">
                  <c:v>39.091414</c:v>
                </c:pt>
                <c:pt idx="22771">
                  <c:v>39.091709000000002</c:v>
                </c:pt>
                <c:pt idx="22772">
                  <c:v>39.091916000000012</c:v>
                </c:pt>
                <c:pt idx="22773">
                  <c:v>39.092010000000002</c:v>
                </c:pt>
                <c:pt idx="22774">
                  <c:v>39.092029000000011</c:v>
                </c:pt>
                <c:pt idx="22775">
                  <c:v>39.092120000000001</c:v>
                </c:pt>
                <c:pt idx="22776">
                  <c:v>39.092180000000013</c:v>
                </c:pt>
                <c:pt idx="22777">
                  <c:v>39.092440000000003</c:v>
                </c:pt>
                <c:pt idx="22778">
                  <c:v>39.092970000000001</c:v>
                </c:pt>
                <c:pt idx="22779">
                  <c:v>39.093049999999998</c:v>
                </c:pt>
                <c:pt idx="22780">
                  <c:v>39.093364000000001</c:v>
                </c:pt>
                <c:pt idx="22781">
                  <c:v>39.093711000000013</c:v>
                </c:pt>
                <c:pt idx="22782">
                  <c:v>39.093809999999998</c:v>
                </c:pt>
                <c:pt idx="22783">
                  <c:v>39.093850000000003</c:v>
                </c:pt>
                <c:pt idx="22784">
                  <c:v>39.094060000000013</c:v>
                </c:pt>
                <c:pt idx="22785">
                  <c:v>39.094114000000012</c:v>
                </c:pt>
                <c:pt idx="22786">
                  <c:v>39.094230000000003</c:v>
                </c:pt>
                <c:pt idx="22787">
                  <c:v>39.09487</c:v>
                </c:pt>
                <c:pt idx="22788">
                  <c:v>39.095095000000001</c:v>
                </c:pt>
                <c:pt idx="22789">
                  <c:v>39.095151000000001</c:v>
                </c:pt>
                <c:pt idx="22790">
                  <c:v>39.095620000000011</c:v>
                </c:pt>
                <c:pt idx="22791">
                  <c:v>39.095680000000002</c:v>
                </c:pt>
                <c:pt idx="22792">
                  <c:v>39.095775000000003</c:v>
                </c:pt>
                <c:pt idx="22793">
                  <c:v>39.095950000000002</c:v>
                </c:pt>
                <c:pt idx="22794">
                  <c:v>39.096299999999999</c:v>
                </c:pt>
                <c:pt idx="22795">
                  <c:v>39.096338000000003</c:v>
                </c:pt>
                <c:pt idx="22796">
                  <c:v>39.096474999999998</c:v>
                </c:pt>
                <c:pt idx="22797">
                  <c:v>39.096514999999997</c:v>
                </c:pt>
                <c:pt idx="22798">
                  <c:v>39.097087999999999</c:v>
                </c:pt>
                <c:pt idx="22799">
                  <c:v>39.097087999999999</c:v>
                </c:pt>
                <c:pt idx="22800">
                  <c:v>39.097087999999999</c:v>
                </c:pt>
                <c:pt idx="22801">
                  <c:v>39.097087999999999</c:v>
                </c:pt>
                <c:pt idx="22802">
                  <c:v>39.097087999999999</c:v>
                </c:pt>
                <c:pt idx="22803">
                  <c:v>39.097090000000001</c:v>
                </c:pt>
                <c:pt idx="22804">
                  <c:v>39.097141000000001</c:v>
                </c:pt>
                <c:pt idx="22805">
                  <c:v>39.097403</c:v>
                </c:pt>
                <c:pt idx="22806">
                  <c:v>39.097450000000002</c:v>
                </c:pt>
                <c:pt idx="22807">
                  <c:v>39.097581000000012</c:v>
                </c:pt>
                <c:pt idx="22808">
                  <c:v>39.098117000000002</c:v>
                </c:pt>
                <c:pt idx="22809">
                  <c:v>39.098238000000002</c:v>
                </c:pt>
                <c:pt idx="22810">
                  <c:v>39.098590000000002</c:v>
                </c:pt>
                <c:pt idx="22811">
                  <c:v>39.098740000000006</c:v>
                </c:pt>
                <c:pt idx="22812">
                  <c:v>39.098909000000013</c:v>
                </c:pt>
                <c:pt idx="22813">
                  <c:v>39.099127000000003</c:v>
                </c:pt>
                <c:pt idx="22814">
                  <c:v>39.099614000000003</c:v>
                </c:pt>
                <c:pt idx="22815">
                  <c:v>39.099663999999997</c:v>
                </c:pt>
                <c:pt idx="22816">
                  <c:v>39.099767</c:v>
                </c:pt>
                <c:pt idx="22817">
                  <c:v>39.099780000000003</c:v>
                </c:pt>
                <c:pt idx="22818">
                  <c:v>39.099780000000003</c:v>
                </c:pt>
                <c:pt idx="22819">
                  <c:v>39.099850000000011</c:v>
                </c:pt>
                <c:pt idx="22820">
                  <c:v>39.099850000000011</c:v>
                </c:pt>
                <c:pt idx="22821">
                  <c:v>39.099980000000002</c:v>
                </c:pt>
                <c:pt idx="22822">
                  <c:v>39.100080000000013</c:v>
                </c:pt>
                <c:pt idx="22823">
                  <c:v>39.100280000000012</c:v>
                </c:pt>
                <c:pt idx="22824">
                  <c:v>39.10031</c:v>
                </c:pt>
                <c:pt idx="22825">
                  <c:v>39.100440000000013</c:v>
                </c:pt>
                <c:pt idx="22826">
                  <c:v>39.1006</c:v>
                </c:pt>
                <c:pt idx="22827">
                  <c:v>39.100766999999998</c:v>
                </c:pt>
                <c:pt idx="22828">
                  <c:v>39.100774999999999</c:v>
                </c:pt>
                <c:pt idx="22829">
                  <c:v>39.101204000000003</c:v>
                </c:pt>
                <c:pt idx="22830">
                  <c:v>39.101525000000002</c:v>
                </c:pt>
                <c:pt idx="22831">
                  <c:v>39.101666999999999</c:v>
                </c:pt>
                <c:pt idx="22832">
                  <c:v>39.101930000000003</c:v>
                </c:pt>
                <c:pt idx="22833">
                  <c:v>39.101987000000001</c:v>
                </c:pt>
                <c:pt idx="22834">
                  <c:v>39.102021999999998</c:v>
                </c:pt>
                <c:pt idx="22835">
                  <c:v>39.102110000000003</c:v>
                </c:pt>
                <c:pt idx="22836">
                  <c:v>39.102110000000003</c:v>
                </c:pt>
                <c:pt idx="22837">
                  <c:v>39.102189000000003</c:v>
                </c:pt>
                <c:pt idx="22838">
                  <c:v>39.102391000000011</c:v>
                </c:pt>
                <c:pt idx="22839">
                  <c:v>39.102499999999999</c:v>
                </c:pt>
                <c:pt idx="22840">
                  <c:v>39.102670000000003</c:v>
                </c:pt>
                <c:pt idx="22841">
                  <c:v>39.102780000000003</c:v>
                </c:pt>
                <c:pt idx="22842">
                  <c:v>39.102828000000002</c:v>
                </c:pt>
                <c:pt idx="22843">
                  <c:v>39.102874</c:v>
                </c:pt>
                <c:pt idx="22844">
                  <c:v>39.102905</c:v>
                </c:pt>
                <c:pt idx="22845">
                  <c:v>39.10295</c:v>
                </c:pt>
                <c:pt idx="22846">
                  <c:v>39.10295</c:v>
                </c:pt>
                <c:pt idx="22847">
                  <c:v>39.10295</c:v>
                </c:pt>
                <c:pt idx="22848">
                  <c:v>39.10295</c:v>
                </c:pt>
                <c:pt idx="22849">
                  <c:v>39.103114000000012</c:v>
                </c:pt>
                <c:pt idx="22850">
                  <c:v>39.103127999999998</c:v>
                </c:pt>
                <c:pt idx="22851">
                  <c:v>39.103171000000003</c:v>
                </c:pt>
                <c:pt idx="22852">
                  <c:v>39.103180000000002</c:v>
                </c:pt>
                <c:pt idx="22853">
                  <c:v>39.103301000000002</c:v>
                </c:pt>
                <c:pt idx="22854">
                  <c:v>39.10331</c:v>
                </c:pt>
                <c:pt idx="22855">
                  <c:v>39.103311000000012</c:v>
                </c:pt>
                <c:pt idx="22856">
                  <c:v>39.103317000000011</c:v>
                </c:pt>
                <c:pt idx="22857">
                  <c:v>39.103631</c:v>
                </c:pt>
                <c:pt idx="22858">
                  <c:v>39.103640000000013</c:v>
                </c:pt>
                <c:pt idx="22859">
                  <c:v>39.103720000000003</c:v>
                </c:pt>
                <c:pt idx="22860">
                  <c:v>39.103720000000003</c:v>
                </c:pt>
                <c:pt idx="22861">
                  <c:v>39.103840000000012</c:v>
                </c:pt>
                <c:pt idx="22862">
                  <c:v>39.104190000000003</c:v>
                </c:pt>
                <c:pt idx="22863">
                  <c:v>39.10463</c:v>
                </c:pt>
                <c:pt idx="22864">
                  <c:v>39.104666999999999</c:v>
                </c:pt>
                <c:pt idx="22865">
                  <c:v>39.104717999999998</c:v>
                </c:pt>
                <c:pt idx="22866">
                  <c:v>39.104793000000001</c:v>
                </c:pt>
                <c:pt idx="22867">
                  <c:v>39.105171000000013</c:v>
                </c:pt>
                <c:pt idx="22868">
                  <c:v>39.105176</c:v>
                </c:pt>
                <c:pt idx="22869">
                  <c:v>39.105271000000002</c:v>
                </c:pt>
                <c:pt idx="22870">
                  <c:v>39.105600000000003</c:v>
                </c:pt>
                <c:pt idx="22871">
                  <c:v>39.105653000000011</c:v>
                </c:pt>
                <c:pt idx="22872">
                  <c:v>39.106080000000013</c:v>
                </c:pt>
                <c:pt idx="22873">
                  <c:v>39.107368000000001</c:v>
                </c:pt>
                <c:pt idx="22874">
                  <c:v>39.107374999999998</c:v>
                </c:pt>
                <c:pt idx="22875">
                  <c:v>39.107433999999998</c:v>
                </c:pt>
                <c:pt idx="22876">
                  <c:v>39.107777000000013</c:v>
                </c:pt>
                <c:pt idx="22877">
                  <c:v>39.108019000000013</c:v>
                </c:pt>
                <c:pt idx="22878">
                  <c:v>39.108424999999997</c:v>
                </c:pt>
                <c:pt idx="22879">
                  <c:v>39.108624000000013</c:v>
                </c:pt>
                <c:pt idx="22880">
                  <c:v>39.109077999999997</c:v>
                </c:pt>
                <c:pt idx="22881">
                  <c:v>39.109194000000002</c:v>
                </c:pt>
                <c:pt idx="22882">
                  <c:v>39.109340000000003</c:v>
                </c:pt>
                <c:pt idx="22883">
                  <c:v>39.109369999999998</c:v>
                </c:pt>
                <c:pt idx="22884">
                  <c:v>39.109543000000002</c:v>
                </c:pt>
                <c:pt idx="22885">
                  <c:v>39.110222999999998</c:v>
                </c:pt>
                <c:pt idx="22886">
                  <c:v>39.110402000000001</c:v>
                </c:pt>
                <c:pt idx="22887">
                  <c:v>39.110500000000002</c:v>
                </c:pt>
                <c:pt idx="22888">
                  <c:v>39.112379000000011</c:v>
                </c:pt>
                <c:pt idx="22889">
                  <c:v>39.112927999999997</c:v>
                </c:pt>
                <c:pt idx="22890">
                  <c:v>39.113220000000013</c:v>
                </c:pt>
                <c:pt idx="22891">
                  <c:v>39.113325000000003</c:v>
                </c:pt>
                <c:pt idx="22892">
                  <c:v>39.113520000000001</c:v>
                </c:pt>
                <c:pt idx="22893">
                  <c:v>39.113660000000003</c:v>
                </c:pt>
                <c:pt idx="22894">
                  <c:v>39.113720000000001</c:v>
                </c:pt>
                <c:pt idx="22895">
                  <c:v>39.113998000000002</c:v>
                </c:pt>
                <c:pt idx="22896">
                  <c:v>39.114286999999997</c:v>
                </c:pt>
                <c:pt idx="22897">
                  <c:v>39.114310000000003</c:v>
                </c:pt>
                <c:pt idx="22898">
                  <c:v>39.114660000000001</c:v>
                </c:pt>
                <c:pt idx="22899">
                  <c:v>39.115280000000013</c:v>
                </c:pt>
                <c:pt idx="22900">
                  <c:v>39.115384000000013</c:v>
                </c:pt>
                <c:pt idx="22901">
                  <c:v>39.115384000000013</c:v>
                </c:pt>
                <c:pt idx="22902">
                  <c:v>39.115384000000013</c:v>
                </c:pt>
                <c:pt idx="22903">
                  <c:v>39.115384000000013</c:v>
                </c:pt>
                <c:pt idx="22904">
                  <c:v>39.115384000000013</c:v>
                </c:pt>
                <c:pt idx="22905">
                  <c:v>39.115384000000013</c:v>
                </c:pt>
                <c:pt idx="22906">
                  <c:v>39.115384000000013</c:v>
                </c:pt>
                <c:pt idx="22907">
                  <c:v>39.115384000000013</c:v>
                </c:pt>
                <c:pt idx="22908">
                  <c:v>39.115384000000013</c:v>
                </c:pt>
                <c:pt idx="22909">
                  <c:v>39.115384000000013</c:v>
                </c:pt>
                <c:pt idx="22910">
                  <c:v>39.115384000000013</c:v>
                </c:pt>
                <c:pt idx="22911">
                  <c:v>39.115384000000013</c:v>
                </c:pt>
                <c:pt idx="22912">
                  <c:v>39.115760000000002</c:v>
                </c:pt>
                <c:pt idx="22913">
                  <c:v>39.11589</c:v>
                </c:pt>
                <c:pt idx="22914">
                  <c:v>39.115900000000003</c:v>
                </c:pt>
                <c:pt idx="22915">
                  <c:v>39.116267999999998</c:v>
                </c:pt>
                <c:pt idx="22916">
                  <c:v>39.11636</c:v>
                </c:pt>
                <c:pt idx="22917">
                  <c:v>39.116444000000001</c:v>
                </c:pt>
                <c:pt idx="22918">
                  <c:v>39.116479000000012</c:v>
                </c:pt>
                <c:pt idx="22919">
                  <c:v>39.116576000000002</c:v>
                </c:pt>
                <c:pt idx="22920">
                  <c:v>39.116590000000002</c:v>
                </c:pt>
                <c:pt idx="22921">
                  <c:v>39.116754</c:v>
                </c:pt>
                <c:pt idx="22922">
                  <c:v>39.11683</c:v>
                </c:pt>
                <c:pt idx="22923">
                  <c:v>39.116968999999997</c:v>
                </c:pt>
                <c:pt idx="22924">
                  <c:v>39.117078999999997</c:v>
                </c:pt>
                <c:pt idx="22925">
                  <c:v>39.117199000000006</c:v>
                </c:pt>
                <c:pt idx="22926">
                  <c:v>39.117559999999997</c:v>
                </c:pt>
                <c:pt idx="22927">
                  <c:v>39.117559999999997</c:v>
                </c:pt>
                <c:pt idx="22928">
                  <c:v>39.117559999999997</c:v>
                </c:pt>
                <c:pt idx="22929">
                  <c:v>39.117710000000002</c:v>
                </c:pt>
                <c:pt idx="22930">
                  <c:v>39.117910000000002</c:v>
                </c:pt>
                <c:pt idx="22931">
                  <c:v>39.118270000000003</c:v>
                </c:pt>
                <c:pt idx="22932">
                  <c:v>39.118386000000001</c:v>
                </c:pt>
                <c:pt idx="22933">
                  <c:v>39.118699999999997</c:v>
                </c:pt>
                <c:pt idx="22934">
                  <c:v>39.11938</c:v>
                </c:pt>
                <c:pt idx="22935">
                  <c:v>39.119427999999999</c:v>
                </c:pt>
                <c:pt idx="22936">
                  <c:v>39.119971</c:v>
                </c:pt>
                <c:pt idx="22937">
                  <c:v>39.120010000000001</c:v>
                </c:pt>
                <c:pt idx="22938">
                  <c:v>39.120068000000003</c:v>
                </c:pt>
                <c:pt idx="22939">
                  <c:v>39.1203</c:v>
                </c:pt>
                <c:pt idx="22940">
                  <c:v>39.120404999999998</c:v>
                </c:pt>
                <c:pt idx="22941">
                  <c:v>39.120694</c:v>
                </c:pt>
                <c:pt idx="22942">
                  <c:v>39.120820000000002</c:v>
                </c:pt>
                <c:pt idx="22943">
                  <c:v>39.120981</c:v>
                </c:pt>
                <c:pt idx="22944">
                  <c:v>39.121499</c:v>
                </c:pt>
                <c:pt idx="22945">
                  <c:v>39.121682</c:v>
                </c:pt>
                <c:pt idx="22946">
                  <c:v>39.122345000000003</c:v>
                </c:pt>
                <c:pt idx="22947">
                  <c:v>39.122457000000011</c:v>
                </c:pt>
                <c:pt idx="22948">
                  <c:v>39.122487</c:v>
                </c:pt>
                <c:pt idx="22949">
                  <c:v>39.122686000000002</c:v>
                </c:pt>
                <c:pt idx="22950">
                  <c:v>39.122696000000012</c:v>
                </c:pt>
                <c:pt idx="22951">
                  <c:v>39.123190000000001</c:v>
                </c:pt>
                <c:pt idx="22952">
                  <c:v>39.123291000000002</c:v>
                </c:pt>
                <c:pt idx="22953">
                  <c:v>39.123469</c:v>
                </c:pt>
                <c:pt idx="22954">
                  <c:v>39.124019000000011</c:v>
                </c:pt>
                <c:pt idx="22955">
                  <c:v>39.124118000000003</c:v>
                </c:pt>
                <c:pt idx="22956">
                  <c:v>39.124245000000002</c:v>
                </c:pt>
                <c:pt idx="22957">
                  <c:v>39.124420000000001</c:v>
                </c:pt>
                <c:pt idx="22958">
                  <c:v>39.124746000000002</c:v>
                </c:pt>
                <c:pt idx="22959">
                  <c:v>39.124749999999999</c:v>
                </c:pt>
                <c:pt idx="22960">
                  <c:v>39.124977000000001</c:v>
                </c:pt>
                <c:pt idx="22961">
                  <c:v>39.125227000000002</c:v>
                </c:pt>
                <c:pt idx="22962">
                  <c:v>39.125564000000011</c:v>
                </c:pt>
                <c:pt idx="22963">
                  <c:v>39.125581000000011</c:v>
                </c:pt>
                <c:pt idx="22964">
                  <c:v>39.125666000000002</c:v>
                </c:pt>
                <c:pt idx="22965">
                  <c:v>39.12585</c:v>
                </c:pt>
                <c:pt idx="22966">
                  <c:v>39.126150000000003</c:v>
                </c:pt>
                <c:pt idx="22967">
                  <c:v>39.126232000000002</c:v>
                </c:pt>
                <c:pt idx="22968">
                  <c:v>39.126429999999999</c:v>
                </c:pt>
                <c:pt idx="22969">
                  <c:v>39.126489999999997</c:v>
                </c:pt>
                <c:pt idx="22970">
                  <c:v>39.126680999999998</c:v>
                </c:pt>
                <c:pt idx="22971">
                  <c:v>39.126728</c:v>
                </c:pt>
                <c:pt idx="22972">
                  <c:v>39.126738000000003</c:v>
                </c:pt>
                <c:pt idx="22973">
                  <c:v>39.126995000000001</c:v>
                </c:pt>
                <c:pt idx="22974">
                  <c:v>39.126996000000013</c:v>
                </c:pt>
                <c:pt idx="22975">
                  <c:v>39.127101000000003</c:v>
                </c:pt>
                <c:pt idx="22976">
                  <c:v>39.127460000000013</c:v>
                </c:pt>
                <c:pt idx="22977">
                  <c:v>39.128071000000013</c:v>
                </c:pt>
                <c:pt idx="22978">
                  <c:v>39.128137000000002</c:v>
                </c:pt>
                <c:pt idx="22979">
                  <c:v>39.128671000000011</c:v>
                </c:pt>
                <c:pt idx="22980">
                  <c:v>39.128689999999999</c:v>
                </c:pt>
                <c:pt idx="22981">
                  <c:v>39.128987000000002</c:v>
                </c:pt>
                <c:pt idx="22982">
                  <c:v>39.129007000000001</c:v>
                </c:pt>
                <c:pt idx="22983">
                  <c:v>39.129130000000011</c:v>
                </c:pt>
                <c:pt idx="22984">
                  <c:v>39.129908</c:v>
                </c:pt>
                <c:pt idx="22985">
                  <c:v>39.129994000000003</c:v>
                </c:pt>
                <c:pt idx="22986">
                  <c:v>39.130019000000011</c:v>
                </c:pt>
                <c:pt idx="22987">
                  <c:v>39.130027000000013</c:v>
                </c:pt>
                <c:pt idx="22988">
                  <c:v>39.130200000000002</c:v>
                </c:pt>
                <c:pt idx="22989">
                  <c:v>39.130254999999998</c:v>
                </c:pt>
                <c:pt idx="22990">
                  <c:v>39.130271</c:v>
                </c:pt>
                <c:pt idx="22991">
                  <c:v>39.130623</c:v>
                </c:pt>
                <c:pt idx="22992">
                  <c:v>39.130929999999999</c:v>
                </c:pt>
                <c:pt idx="22993">
                  <c:v>39.131270000000001</c:v>
                </c:pt>
                <c:pt idx="22994">
                  <c:v>39.132349000000012</c:v>
                </c:pt>
                <c:pt idx="22995">
                  <c:v>39.132689999999997</c:v>
                </c:pt>
                <c:pt idx="22996">
                  <c:v>39.133060999999998</c:v>
                </c:pt>
                <c:pt idx="22997">
                  <c:v>39.133110000000002</c:v>
                </c:pt>
                <c:pt idx="22998">
                  <c:v>39.133290000000002</c:v>
                </c:pt>
                <c:pt idx="22999">
                  <c:v>39.133516</c:v>
                </c:pt>
                <c:pt idx="23000">
                  <c:v>39.134121</c:v>
                </c:pt>
                <c:pt idx="23001">
                  <c:v>39.134620000000012</c:v>
                </c:pt>
                <c:pt idx="23002">
                  <c:v>39.134720000000002</c:v>
                </c:pt>
                <c:pt idx="23003">
                  <c:v>39.134839999999997</c:v>
                </c:pt>
                <c:pt idx="23004">
                  <c:v>39.135054000000011</c:v>
                </c:pt>
                <c:pt idx="23005">
                  <c:v>39.135203000000011</c:v>
                </c:pt>
                <c:pt idx="23006">
                  <c:v>39.135387000000001</c:v>
                </c:pt>
                <c:pt idx="23007">
                  <c:v>39.136398</c:v>
                </c:pt>
                <c:pt idx="23008">
                  <c:v>39.136912000000002</c:v>
                </c:pt>
                <c:pt idx="23009">
                  <c:v>39.137230000000002</c:v>
                </c:pt>
                <c:pt idx="23010">
                  <c:v>39.137296000000013</c:v>
                </c:pt>
                <c:pt idx="23011">
                  <c:v>39.137380999999998</c:v>
                </c:pt>
                <c:pt idx="23012">
                  <c:v>39.137380999999998</c:v>
                </c:pt>
                <c:pt idx="23013">
                  <c:v>39.137380999999998</c:v>
                </c:pt>
                <c:pt idx="23014">
                  <c:v>39.137380999999998</c:v>
                </c:pt>
                <c:pt idx="23015">
                  <c:v>39.137380999999998</c:v>
                </c:pt>
                <c:pt idx="23016">
                  <c:v>39.139706000000011</c:v>
                </c:pt>
                <c:pt idx="23017">
                  <c:v>39.139754000000003</c:v>
                </c:pt>
                <c:pt idx="23018">
                  <c:v>39.139780000000002</c:v>
                </c:pt>
                <c:pt idx="23019">
                  <c:v>39.140047000000003</c:v>
                </c:pt>
                <c:pt idx="23020">
                  <c:v>39.140313000000013</c:v>
                </c:pt>
                <c:pt idx="23021">
                  <c:v>39.14076</c:v>
                </c:pt>
                <c:pt idx="23022">
                  <c:v>39.140949999999997</c:v>
                </c:pt>
                <c:pt idx="23023">
                  <c:v>39.141244999999998</c:v>
                </c:pt>
                <c:pt idx="23024">
                  <c:v>39.141291000000002</c:v>
                </c:pt>
                <c:pt idx="23025">
                  <c:v>39.141354999999997</c:v>
                </c:pt>
                <c:pt idx="23026">
                  <c:v>39.141370000000002</c:v>
                </c:pt>
                <c:pt idx="23027">
                  <c:v>39.141378000000003</c:v>
                </c:pt>
                <c:pt idx="23028">
                  <c:v>39.142243000000001</c:v>
                </c:pt>
                <c:pt idx="23029">
                  <c:v>39.142407000000013</c:v>
                </c:pt>
                <c:pt idx="23030">
                  <c:v>39.142581</c:v>
                </c:pt>
                <c:pt idx="23031">
                  <c:v>39.142598</c:v>
                </c:pt>
                <c:pt idx="23032">
                  <c:v>39.142698000000003</c:v>
                </c:pt>
                <c:pt idx="23033">
                  <c:v>39.142779000000012</c:v>
                </c:pt>
                <c:pt idx="23034">
                  <c:v>39.142808000000002</c:v>
                </c:pt>
                <c:pt idx="23035">
                  <c:v>39.143299000000013</c:v>
                </c:pt>
                <c:pt idx="23036">
                  <c:v>39.143800000000013</c:v>
                </c:pt>
                <c:pt idx="23037">
                  <c:v>39.143800000000013</c:v>
                </c:pt>
                <c:pt idx="23038">
                  <c:v>39.143800000000013</c:v>
                </c:pt>
                <c:pt idx="23039">
                  <c:v>39.143800000000013</c:v>
                </c:pt>
                <c:pt idx="23040">
                  <c:v>39.143800000000013</c:v>
                </c:pt>
                <c:pt idx="23041">
                  <c:v>39.143800000000013</c:v>
                </c:pt>
                <c:pt idx="23042">
                  <c:v>39.144419999999997</c:v>
                </c:pt>
                <c:pt idx="23043">
                  <c:v>39.144537999999997</c:v>
                </c:pt>
                <c:pt idx="23044">
                  <c:v>39.144557000000013</c:v>
                </c:pt>
                <c:pt idx="23045">
                  <c:v>39.145634999999999</c:v>
                </c:pt>
                <c:pt idx="23046">
                  <c:v>39.146099999999997</c:v>
                </c:pt>
                <c:pt idx="23047">
                  <c:v>39.146403999999997</c:v>
                </c:pt>
                <c:pt idx="23048">
                  <c:v>39.146670999999998</c:v>
                </c:pt>
                <c:pt idx="23049">
                  <c:v>39.147585999999997</c:v>
                </c:pt>
                <c:pt idx="23050">
                  <c:v>39.147686</c:v>
                </c:pt>
                <c:pt idx="23051">
                  <c:v>39.149379000000003</c:v>
                </c:pt>
                <c:pt idx="23052">
                  <c:v>39.149824000000002</c:v>
                </c:pt>
                <c:pt idx="23053">
                  <c:v>39.149900000000002</c:v>
                </c:pt>
                <c:pt idx="23054">
                  <c:v>39.15061</c:v>
                </c:pt>
                <c:pt idx="23055">
                  <c:v>39.150615000000002</c:v>
                </c:pt>
                <c:pt idx="23056">
                  <c:v>39.151459000000003</c:v>
                </c:pt>
                <c:pt idx="23057">
                  <c:v>39.151459000000003</c:v>
                </c:pt>
                <c:pt idx="23058">
                  <c:v>39.151587999999997</c:v>
                </c:pt>
                <c:pt idx="23059">
                  <c:v>39.151663999999997</c:v>
                </c:pt>
                <c:pt idx="23060">
                  <c:v>39.151829999999997</c:v>
                </c:pt>
                <c:pt idx="23061">
                  <c:v>39.152095000000003</c:v>
                </c:pt>
                <c:pt idx="23062">
                  <c:v>39.15231</c:v>
                </c:pt>
                <c:pt idx="23063">
                  <c:v>39.152777</c:v>
                </c:pt>
                <c:pt idx="23064">
                  <c:v>39.154013000000013</c:v>
                </c:pt>
                <c:pt idx="23065">
                  <c:v>39.154263</c:v>
                </c:pt>
                <c:pt idx="23066">
                  <c:v>39.154381000000001</c:v>
                </c:pt>
                <c:pt idx="23067">
                  <c:v>39.154739999999997</c:v>
                </c:pt>
                <c:pt idx="23068">
                  <c:v>39.154806000000001</c:v>
                </c:pt>
                <c:pt idx="23069">
                  <c:v>39.154963000000002</c:v>
                </c:pt>
                <c:pt idx="23070">
                  <c:v>39.155648999999997</c:v>
                </c:pt>
                <c:pt idx="23071">
                  <c:v>39.156399999999998</c:v>
                </c:pt>
                <c:pt idx="23072">
                  <c:v>39.157691</c:v>
                </c:pt>
                <c:pt idx="23073">
                  <c:v>39.157699999999998</c:v>
                </c:pt>
                <c:pt idx="23074">
                  <c:v>39.157899999999998</c:v>
                </c:pt>
                <c:pt idx="23075">
                  <c:v>39.158149999999999</c:v>
                </c:pt>
                <c:pt idx="23076">
                  <c:v>39.158160000000002</c:v>
                </c:pt>
                <c:pt idx="23077">
                  <c:v>39.158228000000001</c:v>
                </c:pt>
                <c:pt idx="23078">
                  <c:v>39.158246000000013</c:v>
                </c:pt>
                <c:pt idx="23079">
                  <c:v>39.158788000000001</c:v>
                </c:pt>
                <c:pt idx="23080">
                  <c:v>39.158796000000002</c:v>
                </c:pt>
                <c:pt idx="23081">
                  <c:v>39.158838000000003</c:v>
                </c:pt>
                <c:pt idx="23082">
                  <c:v>39.158904999999997</c:v>
                </c:pt>
                <c:pt idx="23083">
                  <c:v>39.159474000000003</c:v>
                </c:pt>
                <c:pt idx="23084">
                  <c:v>39.159911000000001</c:v>
                </c:pt>
                <c:pt idx="23085">
                  <c:v>39.159970000000001</c:v>
                </c:pt>
                <c:pt idx="23086">
                  <c:v>39.160069999999997</c:v>
                </c:pt>
                <c:pt idx="23087">
                  <c:v>39.160089000000013</c:v>
                </c:pt>
                <c:pt idx="23088">
                  <c:v>39.160479000000002</c:v>
                </c:pt>
                <c:pt idx="23089">
                  <c:v>39.160581000000001</c:v>
                </c:pt>
                <c:pt idx="23090">
                  <c:v>39.160670000000003</c:v>
                </c:pt>
                <c:pt idx="23091">
                  <c:v>39.160690000000002</c:v>
                </c:pt>
                <c:pt idx="23092">
                  <c:v>39.160735000000003</c:v>
                </c:pt>
                <c:pt idx="23093">
                  <c:v>39.16075</c:v>
                </c:pt>
                <c:pt idx="23094">
                  <c:v>39.16075</c:v>
                </c:pt>
                <c:pt idx="23095">
                  <c:v>39.160779000000012</c:v>
                </c:pt>
                <c:pt idx="23096">
                  <c:v>39.160899999999998</c:v>
                </c:pt>
                <c:pt idx="23097">
                  <c:v>39.160958000000001</c:v>
                </c:pt>
                <c:pt idx="23098">
                  <c:v>39.161140000000003</c:v>
                </c:pt>
                <c:pt idx="23099">
                  <c:v>39.161152000000001</c:v>
                </c:pt>
                <c:pt idx="23100">
                  <c:v>39.161152000000001</c:v>
                </c:pt>
                <c:pt idx="23101">
                  <c:v>39.161445000000001</c:v>
                </c:pt>
                <c:pt idx="23102">
                  <c:v>39.161461000000003</c:v>
                </c:pt>
                <c:pt idx="23103">
                  <c:v>39.161482999999997</c:v>
                </c:pt>
                <c:pt idx="23104">
                  <c:v>39.161583999999998</c:v>
                </c:pt>
                <c:pt idx="23105">
                  <c:v>39.161602000000002</c:v>
                </c:pt>
                <c:pt idx="23106">
                  <c:v>39.161695000000002</c:v>
                </c:pt>
                <c:pt idx="23107">
                  <c:v>39.161928000000003</c:v>
                </c:pt>
                <c:pt idx="23108">
                  <c:v>39.162120000000002</c:v>
                </c:pt>
                <c:pt idx="23109">
                  <c:v>39.162446000000003</c:v>
                </c:pt>
                <c:pt idx="23110">
                  <c:v>39.162689999999998</c:v>
                </c:pt>
                <c:pt idx="23111">
                  <c:v>39.162897000000001</c:v>
                </c:pt>
                <c:pt idx="23112">
                  <c:v>39.162962</c:v>
                </c:pt>
                <c:pt idx="23113">
                  <c:v>39.163899999999998</c:v>
                </c:pt>
                <c:pt idx="23114">
                  <c:v>39.164960000000001</c:v>
                </c:pt>
                <c:pt idx="23115">
                  <c:v>39.165979</c:v>
                </c:pt>
                <c:pt idx="23116">
                  <c:v>39.16704</c:v>
                </c:pt>
                <c:pt idx="23117">
                  <c:v>39.167137000000011</c:v>
                </c:pt>
                <c:pt idx="23118">
                  <c:v>39.167453000000002</c:v>
                </c:pt>
                <c:pt idx="23119">
                  <c:v>39.167920000000002</c:v>
                </c:pt>
                <c:pt idx="23120">
                  <c:v>39.168129999999998</c:v>
                </c:pt>
                <c:pt idx="23121">
                  <c:v>39.168219000000001</c:v>
                </c:pt>
                <c:pt idx="23122">
                  <c:v>39.168637000000011</c:v>
                </c:pt>
                <c:pt idx="23123">
                  <c:v>39.168819000000013</c:v>
                </c:pt>
                <c:pt idx="23124">
                  <c:v>39.168928000000001</c:v>
                </c:pt>
                <c:pt idx="23125">
                  <c:v>39.169400000000003</c:v>
                </c:pt>
                <c:pt idx="23126">
                  <c:v>39.169449999999998</c:v>
                </c:pt>
                <c:pt idx="23127">
                  <c:v>39.169659000000003</c:v>
                </c:pt>
                <c:pt idx="23128">
                  <c:v>39.170095000000003</c:v>
                </c:pt>
                <c:pt idx="23129">
                  <c:v>39.170381000000013</c:v>
                </c:pt>
                <c:pt idx="23130">
                  <c:v>39.170949999999998</c:v>
                </c:pt>
                <c:pt idx="23131">
                  <c:v>39.171421000000002</c:v>
                </c:pt>
                <c:pt idx="23132">
                  <c:v>39.171720000000001</c:v>
                </c:pt>
                <c:pt idx="23133">
                  <c:v>39.17201</c:v>
                </c:pt>
                <c:pt idx="23134">
                  <c:v>39.172040000000003</c:v>
                </c:pt>
                <c:pt idx="23135">
                  <c:v>39.17239</c:v>
                </c:pt>
                <c:pt idx="23136">
                  <c:v>39.172447000000012</c:v>
                </c:pt>
                <c:pt idx="23137">
                  <c:v>39.172497999999997</c:v>
                </c:pt>
                <c:pt idx="23138">
                  <c:v>39.172947999999998</c:v>
                </c:pt>
                <c:pt idx="23139">
                  <c:v>39.173337000000011</c:v>
                </c:pt>
                <c:pt idx="23140">
                  <c:v>39.173589999999997</c:v>
                </c:pt>
                <c:pt idx="23141">
                  <c:v>39.173687000000001</c:v>
                </c:pt>
                <c:pt idx="23142">
                  <c:v>39.173719000000013</c:v>
                </c:pt>
                <c:pt idx="23143">
                  <c:v>39.173810000000003</c:v>
                </c:pt>
                <c:pt idx="23144">
                  <c:v>39.17418</c:v>
                </c:pt>
                <c:pt idx="23145">
                  <c:v>39.174313000000012</c:v>
                </c:pt>
                <c:pt idx="23146">
                  <c:v>39.174424000000002</c:v>
                </c:pt>
                <c:pt idx="23147">
                  <c:v>39.174799999999998</c:v>
                </c:pt>
                <c:pt idx="23148">
                  <c:v>39.175114000000001</c:v>
                </c:pt>
                <c:pt idx="23149">
                  <c:v>39.175184999999999</c:v>
                </c:pt>
                <c:pt idx="23150">
                  <c:v>39.175209000000002</c:v>
                </c:pt>
                <c:pt idx="23151">
                  <c:v>39.175302000000002</c:v>
                </c:pt>
                <c:pt idx="23152">
                  <c:v>39.175499000000002</c:v>
                </c:pt>
                <c:pt idx="23153">
                  <c:v>39.175600000000003</c:v>
                </c:pt>
                <c:pt idx="23154">
                  <c:v>39.175740000000012</c:v>
                </c:pt>
                <c:pt idx="23155">
                  <c:v>39.175740000000012</c:v>
                </c:pt>
                <c:pt idx="23156">
                  <c:v>39.176144999999998</c:v>
                </c:pt>
                <c:pt idx="23157">
                  <c:v>39.176406999999998</c:v>
                </c:pt>
                <c:pt idx="23158">
                  <c:v>39.176433000000003</c:v>
                </c:pt>
                <c:pt idx="23159">
                  <c:v>39.176485</c:v>
                </c:pt>
                <c:pt idx="23160">
                  <c:v>39.17653</c:v>
                </c:pt>
                <c:pt idx="23161">
                  <c:v>39.176679999999998</c:v>
                </c:pt>
                <c:pt idx="23162">
                  <c:v>39.177062999999997</c:v>
                </c:pt>
                <c:pt idx="23163">
                  <c:v>39.177133000000012</c:v>
                </c:pt>
                <c:pt idx="23164">
                  <c:v>39.177537999999998</c:v>
                </c:pt>
                <c:pt idx="23165">
                  <c:v>39.177565000000001</c:v>
                </c:pt>
                <c:pt idx="23166">
                  <c:v>39.178100000000001</c:v>
                </c:pt>
                <c:pt idx="23167">
                  <c:v>39.178150000000002</c:v>
                </c:pt>
                <c:pt idx="23168">
                  <c:v>39.178311000000001</c:v>
                </c:pt>
                <c:pt idx="23169">
                  <c:v>39.17841</c:v>
                </c:pt>
                <c:pt idx="23170">
                  <c:v>39.178454000000002</c:v>
                </c:pt>
                <c:pt idx="23171">
                  <c:v>39.17848</c:v>
                </c:pt>
                <c:pt idx="23172">
                  <c:v>39.17868</c:v>
                </c:pt>
                <c:pt idx="23173">
                  <c:v>39.178780000000003</c:v>
                </c:pt>
                <c:pt idx="23174">
                  <c:v>39.179200000000002</c:v>
                </c:pt>
                <c:pt idx="23175">
                  <c:v>39.179200000000002</c:v>
                </c:pt>
                <c:pt idx="23176">
                  <c:v>39.179480000000012</c:v>
                </c:pt>
                <c:pt idx="23177">
                  <c:v>39.179853000000001</c:v>
                </c:pt>
                <c:pt idx="23178">
                  <c:v>39.180348000000002</c:v>
                </c:pt>
                <c:pt idx="23179">
                  <c:v>39.180439999999997</c:v>
                </c:pt>
                <c:pt idx="23180">
                  <c:v>39.180656999999997</c:v>
                </c:pt>
                <c:pt idx="23181">
                  <c:v>39.180660000000003</c:v>
                </c:pt>
                <c:pt idx="23182">
                  <c:v>39.180767000000003</c:v>
                </c:pt>
                <c:pt idx="23183">
                  <c:v>39.180790000000002</c:v>
                </c:pt>
                <c:pt idx="23184">
                  <c:v>39.181140000000013</c:v>
                </c:pt>
                <c:pt idx="23185">
                  <c:v>39.181142000000001</c:v>
                </c:pt>
                <c:pt idx="23186">
                  <c:v>39.182068000000001</c:v>
                </c:pt>
                <c:pt idx="23187">
                  <c:v>39.182780000000001</c:v>
                </c:pt>
                <c:pt idx="23188">
                  <c:v>39.183174999999999</c:v>
                </c:pt>
                <c:pt idx="23189">
                  <c:v>39.183768000000001</c:v>
                </c:pt>
                <c:pt idx="23190">
                  <c:v>39.184136000000002</c:v>
                </c:pt>
                <c:pt idx="23191">
                  <c:v>39.184319000000002</c:v>
                </c:pt>
                <c:pt idx="23192">
                  <c:v>39.18441</c:v>
                </c:pt>
                <c:pt idx="23193">
                  <c:v>39.18441</c:v>
                </c:pt>
                <c:pt idx="23194">
                  <c:v>39.184438</c:v>
                </c:pt>
                <c:pt idx="23195">
                  <c:v>39.184460000000001</c:v>
                </c:pt>
                <c:pt idx="23196">
                  <c:v>39.184487999999988</c:v>
                </c:pt>
                <c:pt idx="23197">
                  <c:v>39.184559999999998</c:v>
                </c:pt>
                <c:pt idx="23198">
                  <c:v>39.184781000000001</c:v>
                </c:pt>
                <c:pt idx="23199">
                  <c:v>39.184998999999998</c:v>
                </c:pt>
                <c:pt idx="23200">
                  <c:v>39.185094999999997</c:v>
                </c:pt>
                <c:pt idx="23201">
                  <c:v>39.185654</c:v>
                </c:pt>
                <c:pt idx="23202">
                  <c:v>39.185674000000013</c:v>
                </c:pt>
                <c:pt idx="23203">
                  <c:v>39.185679999999998</c:v>
                </c:pt>
                <c:pt idx="23204">
                  <c:v>39.185684000000002</c:v>
                </c:pt>
                <c:pt idx="23205">
                  <c:v>39.185839000000001</c:v>
                </c:pt>
                <c:pt idx="23206">
                  <c:v>39.186169999999997</c:v>
                </c:pt>
                <c:pt idx="23207">
                  <c:v>39.186680000000003</c:v>
                </c:pt>
                <c:pt idx="23208">
                  <c:v>39.186737000000001</c:v>
                </c:pt>
                <c:pt idx="23209">
                  <c:v>39.187202999999997</c:v>
                </c:pt>
                <c:pt idx="23210">
                  <c:v>39.187994000000003</c:v>
                </c:pt>
                <c:pt idx="23211">
                  <c:v>39.188265000000001</c:v>
                </c:pt>
                <c:pt idx="23212">
                  <c:v>39.188277000000006</c:v>
                </c:pt>
                <c:pt idx="23213">
                  <c:v>39.188499999999998</c:v>
                </c:pt>
                <c:pt idx="23214">
                  <c:v>39.188527000000001</c:v>
                </c:pt>
                <c:pt idx="23215">
                  <c:v>39.188985000000002</c:v>
                </c:pt>
                <c:pt idx="23216">
                  <c:v>39.189030000000002</c:v>
                </c:pt>
                <c:pt idx="23217">
                  <c:v>39.189107</c:v>
                </c:pt>
                <c:pt idx="23218">
                  <c:v>39.189509999999999</c:v>
                </c:pt>
                <c:pt idx="23219">
                  <c:v>39.189509999999999</c:v>
                </c:pt>
                <c:pt idx="23220">
                  <c:v>39.189624000000002</c:v>
                </c:pt>
                <c:pt idx="23221">
                  <c:v>39.19</c:v>
                </c:pt>
                <c:pt idx="23222">
                  <c:v>39.190364000000002</c:v>
                </c:pt>
                <c:pt idx="23223">
                  <c:v>39.190804999999997</c:v>
                </c:pt>
                <c:pt idx="23224">
                  <c:v>39.19117</c:v>
                </c:pt>
                <c:pt idx="23225">
                  <c:v>39.191323000000011</c:v>
                </c:pt>
                <c:pt idx="23226">
                  <c:v>39.193149000000012</c:v>
                </c:pt>
                <c:pt idx="23227">
                  <c:v>39.193600000000011</c:v>
                </c:pt>
                <c:pt idx="23228">
                  <c:v>39.194000000000003</c:v>
                </c:pt>
                <c:pt idx="23229">
                  <c:v>39.194049</c:v>
                </c:pt>
                <c:pt idx="23230">
                  <c:v>39.194470000000003</c:v>
                </c:pt>
                <c:pt idx="23231">
                  <c:v>39.195081999999999</c:v>
                </c:pt>
                <c:pt idx="23232">
                  <c:v>39.195545000000003</c:v>
                </c:pt>
                <c:pt idx="23233">
                  <c:v>39.195855000000002</c:v>
                </c:pt>
                <c:pt idx="23234">
                  <c:v>39.196134000000001</c:v>
                </c:pt>
                <c:pt idx="23235">
                  <c:v>39.196807999999997</c:v>
                </c:pt>
                <c:pt idx="23236">
                  <c:v>39.197036000000011</c:v>
                </c:pt>
                <c:pt idx="23237">
                  <c:v>39.197462000000002</c:v>
                </c:pt>
                <c:pt idx="23238">
                  <c:v>39.197606999999998</c:v>
                </c:pt>
                <c:pt idx="23239">
                  <c:v>39.197780000000002</c:v>
                </c:pt>
                <c:pt idx="23240">
                  <c:v>39.197806</c:v>
                </c:pt>
                <c:pt idx="23241">
                  <c:v>39.197834999999998</c:v>
                </c:pt>
                <c:pt idx="23242">
                  <c:v>39.198604000000003</c:v>
                </c:pt>
                <c:pt idx="23243">
                  <c:v>39.198916000000011</c:v>
                </c:pt>
                <c:pt idx="23244">
                  <c:v>39.199369000000011</c:v>
                </c:pt>
                <c:pt idx="23245">
                  <c:v>39.199560000000012</c:v>
                </c:pt>
                <c:pt idx="23246">
                  <c:v>39.200223000000001</c:v>
                </c:pt>
                <c:pt idx="23247">
                  <c:v>39.200571000000011</c:v>
                </c:pt>
                <c:pt idx="23248">
                  <c:v>39.200648000000001</c:v>
                </c:pt>
                <c:pt idx="23249">
                  <c:v>39.200846000000013</c:v>
                </c:pt>
                <c:pt idx="23250">
                  <c:v>39.201161999999997</c:v>
                </c:pt>
                <c:pt idx="23251">
                  <c:v>39.201524999999997</c:v>
                </c:pt>
                <c:pt idx="23252">
                  <c:v>39.201566</c:v>
                </c:pt>
                <c:pt idx="23253">
                  <c:v>39.201746999999997</c:v>
                </c:pt>
                <c:pt idx="23254">
                  <c:v>39.20232</c:v>
                </c:pt>
                <c:pt idx="23255">
                  <c:v>39.202354</c:v>
                </c:pt>
                <c:pt idx="23256">
                  <c:v>39.202728</c:v>
                </c:pt>
                <c:pt idx="23257">
                  <c:v>39.203120000000013</c:v>
                </c:pt>
                <c:pt idx="23258">
                  <c:v>39.203251000000002</c:v>
                </c:pt>
                <c:pt idx="23259">
                  <c:v>39.203299000000001</c:v>
                </c:pt>
                <c:pt idx="23260">
                  <c:v>39.203560000000003</c:v>
                </c:pt>
                <c:pt idx="23261">
                  <c:v>39.20364</c:v>
                </c:pt>
                <c:pt idx="23262">
                  <c:v>39.203660999999997</c:v>
                </c:pt>
                <c:pt idx="23263">
                  <c:v>39.203699999999998</c:v>
                </c:pt>
                <c:pt idx="23264">
                  <c:v>39.204158</c:v>
                </c:pt>
                <c:pt idx="23265">
                  <c:v>39.204216000000002</c:v>
                </c:pt>
                <c:pt idx="23266">
                  <c:v>39.204614999999997</c:v>
                </c:pt>
                <c:pt idx="23267">
                  <c:v>39.204859999999996</c:v>
                </c:pt>
                <c:pt idx="23268">
                  <c:v>39.204980000000013</c:v>
                </c:pt>
                <c:pt idx="23269">
                  <c:v>39.205496000000011</c:v>
                </c:pt>
                <c:pt idx="23270">
                  <c:v>39.205723000000013</c:v>
                </c:pt>
                <c:pt idx="23271">
                  <c:v>39.205843000000002</c:v>
                </c:pt>
                <c:pt idx="23272">
                  <c:v>39.205843000000002</c:v>
                </c:pt>
                <c:pt idx="23273">
                  <c:v>39.206215</c:v>
                </c:pt>
                <c:pt idx="23274">
                  <c:v>39.206353</c:v>
                </c:pt>
                <c:pt idx="23275">
                  <c:v>39.20655</c:v>
                </c:pt>
                <c:pt idx="23276">
                  <c:v>39.207124999999998</c:v>
                </c:pt>
                <c:pt idx="23277">
                  <c:v>39.207293999999997</c:v>
                </c:pt>
                <c:pt idx="23278">
                  <c:v>39.207349999999998</c:v>
                </c:pt>
                <c:pt idx="23279">
                  <c:v>39.207709999999999</c:v>
                </c:pt>
                <c:pt idx="23280">
                  <c:v>39.207970000000003</c:v>
                </c:pt>
                <c:pt idx="23281">
                  <c:v>39.208105000000003</c:v>
                </c:pt>
                <c:pt idx="23282">
                  <c:v>39.208170000000003</c:v>
                </c:pt>
                <c:pt idx="23283">
                  <c:v>39.208224000000001</c:v>
                </c:pt>
                <c:pt idx="23284">
                  <c:v>39.208323</c:v>
                </c:pt>
                <c:pt idx="23285">
                  <c:v>39.208451000000011</c:v>
                </c:pt>
                <c:pt idx="23286">
                  <c:v>39.208743000000013</c:v>
                </c:pt>
                <c:pt idx="23287">
                  <c:v>39.210081000000002</c:v>
                </c:pt>
                <c:pt idx="23288">
                  <c:v>39.210096999999998</c:v>
                </c:pt>
                <c:pt idx="23289">
                  <c:v>39.210120000000003</c:v>
                </c:pt>
                <c:pt idx="23290">
                  <c:v>39.210853999999998</c:v>
                </c:pt>
                <c:pt idx="23291">
                  <c:v>39.211300000000001</c:v>
                </c:pt>
                <c:pt idx="23292">
                  <c:v>39.211677999999999</c:v>
                </c:pt>
                <c:pt idx="23293">
                  <c:v>39.211677999999999</c:v>
                </c:pt>
                <c:pt idx="23294">
                  <c:v>39.211677999999999</c:v>
                </c:pt>
                <c:pt idx="23295">
                  <c:v>39.211677999999999</c:v>
                </c:pt>
                <c:pt idx="23296">
                  <c:v>39.211677999999999</c:v>
                </c:pt>
                <c:pt idx="23297">
                  <c:v>39.211902000000002</c:v>
                </c:pt>
                <c:pt idx="23298">
                  <c:v>39.211931999999997</c:v>
                </c:pt>
                <c:pt idx="23299">
                  <c:v>39.211939000000001</c:v>
                </c:pt>
                <c:pt idx="23300">
                  <c:v>39.21199</c:v>
                </c:pt>
                <c:pt idx="23301">
                  <c:v>39.212209000000001</c:v>
                </c:pt>
                <c:pt idx="23302">
                  <c:v>39.212249</c:v>
                </c:pt>
                <c:pt idx="23303">
                  <c:v>39.212260000000001</c:v>
                </c:pt>
                <c:pt idx="23304">
                  <c:v>39.212268000000002</c:v>
                </c:pt>
                <c:pt idx="23305">
                  <c:v>39.212320000000012</c:v>
                </c:pt>
                <c:pt idx="23306">
                  <c:v>39.212656000000003</c:v>
                </c:pt>
                <c:pt idx="23307">
                  <c:v>39.212877000000013</c:v>
                </c:pt>
                <c:pt idx="23308">
                  <c:v>39.2136</c:v>
                </c:pt>
                <c:pt idx="23309">
                  <c:v>39.215032000000001</c:v>
                </c:pt>
                <c:pt idx="23310">
                  <c:v>39.215819000000003</c:v>
                </c:pt>
                <c:pt idx="23311">
                  <c:v>39.216244000000003</c:v>
                </c:pt>
                <c:pt idx="23312">
                  <c:v>39.217149999999997</c:v>
                </c:pt>
                <c:pt idx="23313">
                  <c:v>39.217404999999999</c:v>
                </c:pt>
                <c:pt idx="23314">
                  <c:v>39.217887999999988</c:v>
                </c:pt>
                <c:pt idx="23315">
                  <c:v>39.218572000000002</c:v>
                </c:pt>
                <c:pt idx="23316">
                  <c:v>39.218920000000011</c:v>
                </c:pt>
                <c:pt idx="23317">
                  <c:v>39.2194</c:v>
                </c:pt>
                <c:pt idx="23318">
                  <c:v>39.219638000000003</c:v>
                </c:pt>
                <c:pt idx="23319">
                  <c:v>39.220046000000011</c:v>
                </c:pt>
                <c:pt idx="23320">
                  <c:v>39.220129999999997</c:v>
                </c:pt>
                <c:pt idx="23321">
                  <c:v>39.221200000000003</c:v>
                </c:pt>
                <c:pt idx="23322">
                  <c:v>39.222149999999999</c:v>
                </c:pt>
                <c:pt idx="23323">
                  <c:v>39.222204000000012</c:v>
                </c:pt>
                <c:pt idx="23324">
                  <c:v>39.222341</c:v>
                </c:pt>
                <c:pt idx="23325">
                  <c:v>39.222610000000003</c:v>
                </c:pt>
                <c:pt idx="23326">
                  <c:v>39.222932</c:v>
                </c:pt>
                <c:pt idx="23327">
                  <c:v>39.223050000000001</c:v>
                </c:pt>
                <c:pt idx="23328">
                  <c:v>39.223103000000002</c:v>
                </c:pt>
                <c:pt idx="23329">
                  <c:v>39.223149999999997</c:v>
                </c:pt>
                <c:pt idx="23330">
                  <c:v>39.224231000000003</c:v>
                </c:pt>
                <c:pt idx="23331">
                  <c:v>39.224710000000002</c:v>
                </c:pt>
                <c:pt idx="23332">
                  <c:v>39.225237</c:v>
                </c:pt>
                <c:pt idx="23333">
                  <c:v>39.226621000000002</c:v>
                </c:pt>
                <c:pt idx="23334">
                  <c:v>39.230989999999998</c:v>
                </c:pt>
                <c:pt idx="23335">
                  <c:v>39.231132000000002</c:v>
                </c:pt>
                <c:pt idx="23336">
                  <c:v>39.2316</c:v>
                </c:pt>
                <c:pt idx="23337">
                  <c:v>39.232126000000001</c:v>
                </c:pt>
                <c:pt idx="23338">
                  <c:v>39.233200000000011</c:v>
                </c:pt>
                <c:pt idx="23339">
                  <c:v>39.233477000000001</c:v>
                </c:pt>
                <c:pt idx="23340">
                  <c:v>39.233591000000011</c:v>
                </c:pt>
                <c:pt idx="23341">
                  <c:v>39.233809999999998</c:v>
                </c:pt>
                <c:pt idx="23342">
                  <c:v>39.233840000000001</c:v>
                </c:pt>
                <c:pt idx="23343">
                  <c:v>39.233849999999997</c:v>
                </c:pt>
                <c:pt idx="23344">
                  <c:v>39.234944000000013</c:v>
                </c:pt>
                <c:pt idx="23345">
                  <c:v>39.235400000000013</c:v>
                </c:pt>
                <c:pt idx="23346">
                  <c:v>39.236227</c:v>
                </c:pt>
                <c:pt idx="23347">
                  <c:v>39.236920000000012</c:v>
                </c:pt>
                <c:pt idx="23348">
                  <c:v>39.237000000000002</c:v>
                </c:pt>
                <c:pt idx="23349">
                  <c:v>39.238320000000002</c:v>
                </c:pt>
                <c:pt idx="23350">
                  <c:v>39.238480000000003</c:v>
                </c:pt>
                <c:pt idx="23351">
                  <c:v>39.239440000000002</c:v>
                </c:pt>
                <c:pt idx="23352">
                  <c:v>39.239998</c:v>
                </c:pt>
                <c:pt idx="23353">
                  <c:v>39.24004</c:v>
                </c:pt>
                <c:pt idx="23354">
                  <c:v>39.240471000000007</c:v>
                </c:pt>
                <c:pt idx="23355">
                  <c:v>39.241509999999998</c:v>
                </c:pt>
                <c:pt idx="23356">
                  <c:v>39.243074</c:v>
                </c:pt>
                <c:pt idx="23357">
                  <c:v>39.243090000000002</c:v>
                </c:pt>
                <c:pt idx="23358">
                  <c:v>39.243299999999998</c:v>
                </c:pt>
                <c:pt idx="23359">
                  <c:v>39.243860000000012</c:v>
                </c:pt>
                <c:pt idx="23360">
                  <c:v>39.244225999999998</c:v>
                </c:pt>
                <c:pt idx="23361">
                  <c:v>39.244717999999999</c:v>
                </c:pt>
                <c:pt idx="23362">
                  <c:v>39.245200000000011</c:v>
                </c:pt>
                <c:pt idx="23363">
                  <c:v>39.24521</c:v>
                </c:pt>
                <c:pt idx="23364">
                  <c:v>39.245449999999998</c:v>
                </c:pt>
                <c:pt idx="23365">
                  <c:v>39.246167999999997</c:v>
                </c:pt>
                <c:pt idx="23366">
                  <c:v>39.246899999999997</c:v>
                </c:pt>
                <c:pt idx="23367">
                  <c:v>39.247259999999997</c:v>
                </c:pt>
                <c:pt idx="23368">
                  <c:v>39.247860000000003</c:v>
                </c:pt>
                <c:pt idx="23369">
                  <c:v>39.248053000000013</c:v>
                </c:pt>
                <c:pt idx="23370">
                  <c:v>39.248519000000002</c:v>
                </c:pt>
                <c:pt idx="23371">
                  <c:v>39.248653000000012</c:v>
                </c:pt>
                <c:pt idx="23372">
                  <c:v>39.249457999999997</c:v>
                </c:pt>
                <c:pt idx="23373">
                  <c:v>39.251260000000002</c:v>
                </c:pt>
                <c:pt idx="23374">
                  <c:v>39.251759</c:v>
                </c:pt>
                <c:pt idx="23375">
                  <c:v>39.251784999999998</c:v>
                </c:pt>
                <c:pt idx="23376">
                  <c:v>39.252180000000003</c:v>
                </c:pt>
                <c:pt idx="23377">
                  <c:v>39.252263000000013</c:v>
                </c:pt>
                <c:pt idx="23378">
                  <c:v>39.252263000000013</c:v>
                </c:pt>
                <c:pt idx="23379">
                  <c:v>39.252870000000001</c:v>
                </c:pt>
                <c:pt idx="23380">
                  <c:v>39.25309</c:v>
                </c:pt>
                <c:pt idx="23381">
                  <c:v>39.253162000000003</c:v>
                </c:pt>
                <c:pt idx="23382">
                  <c:v>39.253439</c:v>
                </c:pt>
                <c:pt idx="23383">
                  <c:v>39.253541000000013</c:v>
                </c:pt>
                <c:pt idx="23384">
                  <c:v>39.255518000000002</c:v>
                </c:pt>
                <c:pt idx="23385">
                  <c:v>39.25591</c:v>
                </c:pt>
                <c:pt idx="23386">
                  <c:v>39.256341000000013</c:v>
                </c:pt>
                <c:pt idx="23387">
                  <c:v>39.256883999999999</c:v>
                </c:pt>
                <c:pt idx="23388">
                  <c:v>39.257080000000002</c:v>
                </c:pt>
                <c:pt idx="23389">
                  <c:v>39.25788</c:v>
                </c:pt>
                <c:pt idx="23390">
                  <c:v>39.258940000000003</c:v>
                </c:pt>
                <c:pt idx="23391">
                  <c:v>39.26</c:v>
                </c:pt>
                <c:pt idx="23392">
                  <c:v>39.260187000000002</c:v>
                </c:pt>
                <c:pt idx="23393">
                  <c:v>39.26343</c:v>
                </c:pt>
                <c:pt idx="23394">
                  <c:v>39.26343</c:v>
                </c:pt>
                <c:pt idx="23395">
                  <c:v>39.264021</c:v>
                </c:pt>
                <c:pt idx="23396">
                  <c:v>39.265783000000013</c:v>
                </c:pt>
                <c:pt idx="23397">
                  <c:v>39.265900000000002</c:v>
                </c:pt>
                <c:pt idx="23398">
                  <c:v>39.266395000000003</c:v>
                </c:pt>
                <c:pt idx="23399">
                  <c:v>39.266707000000011</c:v>
                </c:pt>
                <c:pt idx="23400">
                  <c:v>39.266710000000003</c:v>
                </c:pt>
                <c:pt idx="23401">
                  <c:v>39.267101000000011</c:v>
                </c:pt>
                <c:pt idx="23402">
                  <c:v>39.267386000000002</c:v>
                </c:pt>
                <c:pt idx="23403">
                  <c:v>39.26746</c:v>
                </c:pt>
                <c:pt idx="23404">
                  <c:v>39.267497000000013</c:v>
                </c:pt>
                <c:pt idx="23405">
                  <c:v>39.268149000000001</c:v>
                </c:pt>
                <c:pt idx="23406">
                  <c:v>39.268180000000001</c:v>
                </c:pt>
                <c:pt idx="23407">
                  <c:v>39.268211000000001</c:v>
                </c:pt>
                <c:pt idx="23408">
                  <c:v>39.2697</c:v>
                </c:pt>
                <c:pt idx="23409">
                  <c:v>39.269930000000002</c:v>
                </c:pt>
                <c:pt idx="23410">
                  <c:v>39.270449999999997</c:v>
                </c:pt>
                <c:pt idx="23411">
                  <c:v>39.270699999999998</c:v>
                </c:pt>
                <c:pt idx="23412">
                  <c:v>39.270799000000011</c:v>
                </c:pt>
                <c:pt idx="23413">
                  <c:v>39.270809999999997</c:v>
                </c:pt>
                <c:pt idx="23414">
                  <c:v>39.271096999999997</c:v>
                </c:pt>
                <c:pt idx="23415">
                  <c:v>39.271327999999997</c:v>
                </c:pt>
                <c:pt idx="23416">
                  <c:v>39.271410000000003</c:v>
                </c:pt>
                <c:pt idx="23417">
                  <c:v>39.271650000000001</c:v>
                </c:pt>
                <c:pt idx="23418">
                  <c:v>39.271680000000003</c:v>
                </c:pt>
                <c:pt idx="23419">
                  <c:v>39.272273000000013</c:v>
                </c:pt>
                <c:pt idx="23420">
                  <c:v>39.272320000000001</c:v>
                </c:pt>
                <c:pt idx="23421">
                  <c:v>39.274520000000003</c:v>
                </c:pt>
                <c:pt idx="23422">
                  <c:v>39.274729999999998</c:v>
                </c:pt>
                <c:pt idx="23423">
                  <c:v>39.275226000000011</c:v>
                </c:pt>
                <c:pt idx="23424">
                  <c:v>39.275384000000003</c:v>
                </c:pt>
                <c:pt idx="23425">
                  <c:v>39.275454000000003</c:v>
                </c:pt>
                <c:pt idx="23426">
                  <c:v>39.277373000000011</c:v>
                </c:pt>
                <c:pt idx="23427">
                  <c:v>39.277516000000013</c:v>
                </c:pt>
                <c:pt idx="23428">
                  <c:v>39.278917</c:v>
                </c:pt>
                <c:pt idx="23429">
                  <c:v>39.278972000000003</c:v>
                </c:pt>
                <c:pt idx="23430">
                  <c:v>39.279809999999998</c:v>
                </c:pt>
                <c:pt idx="23431">
                  <c:v>39.280318000000001</c:v>
                </c:pt>
                <c:pt idx="23432">
                  <c:v>39.280700000000003</c:v>
                </c:pt>
                <c:pt idx="23433">
                  <c:v>39.281489999999998</c:v>
                </c:pt>
                <c:pt idx="23434">
                  <c:v>39.282320000000013</c:v>
                </c:pt>
                <c:pt idx="23435">
                  <c:v>39.282380000000003</c:v>
                </c:pt>
                <c:pt idx="23436">
                  <c:v>39.282629999999997</c:v>
                </c:pt>
                <c:pt idx="23437">
                  <c:v>39.282812</c:v>
                </c:pt>
                <c:pt idx="23438">
                  <c:v>39.283720000000002</c:v>
                </c:pt>
                <c:pt idx="23439">
                  <c:v>39.283880000000003</c:v>
                </c:pt>
                <c:pt idx="23440">
                  <c:v>39.284291000000003</c:v>
                </c:pt>
                <c:pt idx="23441">
                  <c:v>39.28434</c:v>
                </c:pt>
                <c:pt idx="23442">
                  <c:v>39.284509999999997</c:v>
                </c:pt>
                <c:pt idx="23443">
                  <c:v>39.284799999999997</c:v>
                </c:pt>
                <c:pt idx="23444">
                  <c:v>39.285609999999998</c:v>
                </c:pt>
                <c:pt idx="23445">
                  <c:v>39.285629</c:v>
                </c:pt>
                <c:pt idx="23446">
                  <c:v>39.28604</c:v>
                </c:pt>
                <c:pt idx="23447">
                  <c:v>39.286349999999999</c:v>
                </c:pt>
                <c:pt idx="23448">
                  <c:v>39.286384000000012</c:v>
                </c:pt>
                <c:pt idx="23449">
                  <c:v>39.2864</c:v>
                </c:pt>
                <c:pt idx="23450">
                  <c:v>39.286568000000003</c:v>
                </c:pt>
                <c:pt idx="23451">
                  <c:v>39.286614999999998</c:v>
                </c:pt>
                <c:pt idx="23452">
                  <c:v>39.286861999999999</c:v>
                </c:pt>
                <c:pt idx="23453">
                  <c:v>39.286956000000011</c:v>
                </c:pt>
                <c:pt idx="23454">
                  <c:v>39.287000000000013</c:v>
                </c:pt>
                <c:pt idx="23455">
                  <c:v>39.287020000000012</c:v>
                </c:pt>
                <c:pt idx="23456">
                  <c:v>39.287030000000001</c:v>
                </c:pt>
                <c:pt idx="23457">
                  <c:v>39.28707</c:v>
                </c:pt>
                <c:pt idx="23458">
                  <c:v>39.287264999999998</c:v>
                </c:pt>
                <c:pt idx="23459">
                  <c:v>39.287267999999997</c:v>
                </c:pt>
                <c:pt idx="23460">
                  <c:v>39.287373000000002</c:v>
                </c:pt>
                <c:pt idx="23461">
                  <c:v>39.287669999999999</c:v>
                </c:pt>
                <c:pt idx="23462">
                  <c:v>39.28781</c:v>
                </c:pt>
                <c:pt idx="23463">
                  <c:v>39.288274999999999</c:v>
                </c:pt>
                <c:pt idx="23464">
                  <c:v>39.288542</c:v>
                </c:pt>
                <c:pt idx="23465">
                  <c:v>39.288561000000001</c:v>
                </c:pt>
                <c:pt idx="23466">
                  <c:v>39.288733000000001</c:v>
                </c:pt>
                <c:pt idx="23467">
                  <c:v>39.288821000000013</c:v>
                </c:pt>
                <c:pt idx="23468">
                  <c:v>39.288857999999998</c:v>
                </c:pt>
                <c:pt idx="23469">
                  <c:v>39.289140000000003</c:v>
                </c:pt>
                <c:pt idx="23470">
                  <c:v>39.289189999999998</c:v>
                </c:pt>
                <c:pt idx="23471">
                  <c:v>39.289194999999999</c:v>
                </c:pt>
                <c:pt idx="23472">
                  <c:v>39.28931</c:v>
                </c:pt>
                <c:pt idx="23473">
                  <c:v>39.289715000000001</c:v>
                </c:pt>
                <c:pt idx="23474">
                  <c:v>39.289859999999997</c:v>
                </c:pt>
                <c:pt idx="23475">
                  <c:v>39.290480000000002</c:v>
                </c:pt>
                <c:pt idx="23476">
                  <c:v>39.291049999999998</c:v>
                </c:pt>
                <c:pt idx="23477">
                  <c:v>39.291244000000013</c:v>
                </c:pt>
                <c:pt idx="23478">
                  <c:v>39.291289999999996</c:v>
                </c:pt>
                <c:pt idx="23479">
                  <c:v>39.292369000000001</c:v>
                </c:pt>
                <c:pt idx="23480">
                  <c:v>39.292529999999999</c:v>
                </c:pt>
                <c:pt idx="23481">
                  <c:v>39.292589999999997</c:v>
                </c:pt>
                <c:pt idx="23482">
                  <c:v>39.292830000000002</c:v>
                </c:pt>
                <c:pt idx="23483">
                  <c:v>39.292949999999998</c:v>
                </c:pt>
                <c:pt idx="23484">
                  <c:v>39.293026000000012</c:v>
                </c:pt>
                <c:pt idx="23485">
                  <c:v>39.294354000000013</c:v>
                </c:pt>
                <c:pt idx="23486">
                  <c:v>39.294746000000011</c:v>
                </c:pt>
                <c:pt idx="23487">
                  <c:v>39.294821000000013</c:v>
                </c:pt>
                <c:pt idx="23488">
                  <c:v>39.295180000000002</c:v>
                </c:pt>
                <c:pt idx="23489">
                  <c:v>39.295360000000002</c:v>
                </c:pt>
                <c:pt idx="23490">
                  <c:v>39.297286999999997</c:v>
                </c:pt>
                <c:pt idx="23491">
                  <c:v>39.29739</c:v>
                </c:pt>
                <c:pt idx="23492">
                  <c:v>39.297740000000012</c:v>
                </c:pt>
                <c:pt idx="23493">
                  <c:v>39.297974000000011</c:v>
                </c:pt>
                <c:pt idx="23494">
                  <c:v>39.29833</c:v>
                </c:pt>
                <c:pt idx="23495">
                  <c:v>39.2986</c:v>
                </c:pt>
                <c:pt idx="23496">
                  <c:v>39.29862</c:v>
                </c:pt>
                <c:pt idx="23497">
                  <c:v>39.299509999999998</c:v>
                </c:pt>
                <c:pt idx="23498">
                  <c:v>39.299780000000013</c:v>
                </c:pt>
                <c:pt idx="23499">
                  <c:v>39.299807000000001</c:v>
                </c:pt>
                <c:pt idx="23500">
                  <c:v>39.299874000000003</c:v>
                </c:pt>
                <c:pt idx="23501">
                  <c:v>39.30001</c:v>
                </c:pt>
                <c:pt idx="23502">
                  <c:v>39.300390999999998</c:v>
                </c:pt>
                <c:pt idx="23503">
                  <c:v>39.300551000000013</c:v>
                </c:pt>
                <c:pt idx="23504">
                  <c:v>39.300947999999998</c:v>
                </c:pt>
                <c:pt idx="23505">
                  <c:v>39.301279999999998</c:v>
                </c:pt>
                <c:pt idx="23506">
                  <c:v>39.301369000000001</c:v>
                </c:pt>
                <c:pt idx="23507">
                  <c:v>39.301558</c:v>
                </c:pt>
                <c:pt idx="23508">
                  <c:v>39.301783</c:v>
                </c:pt>
                <c:pt idx="23509">
                  <c:v>39.302380999999997</c:v>
                </c:pt>
                <c:pt idx="23510">
                  <c:v>39.302653999999997</c:v>
                </c:pt>
                <c:pt idx="23511">
                  <c:v>39.303494999999998</c:v>
                </c:pt>
                <c:pt idx="23512">
                  <c:v>39.303738000000003</c:v>
                </c:pt>
                <c:pt idx="23513">
                  <c:v>39.303902000000001</c:v>
                </c:pt>
                <c:pt idx="23514">
                  <c:v>39.304139999999997</c:v>
                </c:pt>
                <c:pt idx="23515">
                  <c:v>39.305100000000003</c:v>
                </c:pt>
                <c:pt idx="23516">
                  <c:v>39.305339000000011</c:v>
                </c:pt>
                <c:pt idx="23517">
                  <c:v>39.305345000000003</c:v>
                </c:pt>
                <c:pt idx="23518">
                  <c:v>39.305541000000012</c:v>
                </c:pt>
                <c:pt idx="23519">
                  <c:v>39.305541000000012</c:v>
                </c:pt>
                <c:pt idx="23520">
                  <c:v>39.305541000000012</c:v>
                </c:pt>
                <c:pt idx="23521">
                  <c:v>39.305541000000012</c:v>
                </c:pt>
                <c:pt idx="23522">
                  <c:v>39.305541000000012</c:v>
                </c:pt>
                <c:pt idx="23523">
                  <c:v>39.305541000000012</c:v>
                </c:pt>
                <c:pt idx="23524">
                  <c:v>39.305541000000012</c:v>
                </c:pt>
                <c:pt idx="23525">
                  <c:v>39.305541000000012</c:v>
                </c:pt>
                <c:pt idx="23526">
                  <c:v>39.305541000000012</c:v>
                </c:pt>
                <c:pt idx="23527">
                  <c:v>39.305541000000012</c:v>
                </c:pt>
                <c:pt idx="23528">
                  <c:v>39.305541000000012</c:v>
                </c:pt>
                <c:pt idx="23529">
                  <c:v>39.305541000000012</c:v>
                </c:pt>
                <c:pt idx="23530">
                  <c:v>39.305541000000012</c:v>
                </c:pt>
                <c:pt idx="23531">
                  <c:v>39.305541000000012</c:v>
                </c:pt>
                <c:pt idx="23532">
                  <c:v>39.305541000000012</c:v>
                </c:pt>
                <c:pt idx="23533">
                  <c:v>39.305541000000012</c:v>
                </c:pt>
                <c:pt idx="23534">
                  <c:v>39.305541000000012</c:v>
                </c:pt>
                <c:pt idx="23535">
                  <c:v>39.305541000000012</c:v>
                </c:pt>
                <c:pt idx="23536">
                  <c:v>39.305869000000001</c:v>
                </c:pt>
                <c:pt idx="23537">
                  <c:v>39.305977000000013</c:v>
                </c:pt>
                <c:pt idx="23538">
                  <c:v>39.306144000000003</c:v>
                </c:pt>
                <c:pt idx="23539">
                  <c:v>39.3063</c:v>
                </c:pt>
                <c:pt idx="23540">
                  <c:v>39.307119999999998</c:v>
                </c:pt>
                <c:pt idx="23541">
                  <c:v>39.307169999999999</c:v>
                </c:pt>
                <c:pt idx="23542">
                  <c:v>39.307169999999999</c:v>
                </c:pt>
                <c:pt idx="23543">
                  <c:v>39.307209999999998</c:v>
                </c:pt>
                <c:pt idx="23544">
                  <c:v>39.307264999999987</c:v>
                </c:pt>
                <c:pt idx="23545">
                  <c:v>39.307397999999999</c:v>
                </c:pt>
                <c:pt idx="23546">
                  <c:v>39.307600000000001</c:v>
                </c:pt>
                <c:pt idx="23547">
                  <c:v>39.307760000000002</c:v>
                </c:pt>
                <c:pt idx="23548">
                  <c:v>39.307803999999997</c:v>
                </c:pt>
                <c:pt idx="23549">
                  <c:v>39.308509999999998</c:v>
                </c:pt>
                <c:pt idx="23550">
                  <c:v>39.308844999999998</c:v>
                </c:pt>
                <c:pt idx="23551">
                  <c:v>39.308999999999997</c:v>
                </c:pt>
                <c:pt idx="23552">
                  <c:v>39.309100000000001</c:v>
                </c:pt>
                <c:pt idx="23553">
                  <c:v>39.309269999999998</c:v>
                </c:pt>
                <c:pt idx="23554">
                  <c:v>39.3093</c:v>
                </c:pt>
                <c:pt idx="23555">
                  <c:v>39.309572000000003</c:v>
                </c:pt>
                <c:pt idx="23556">
                  <c:v>39.309829999999998</c:v>
                </c:pt>
                <c:pt idx="23557">
                  <c:v>39.310119999999998</c:v>
                </c:pt>
                <c:pt idx="23558">
                  <c:v>39.310678000000003</c:v>
                </c:pt>
                <c:pt idx="23559">
                  <c:v>39.311551000000001</c:v>
                </c:pt>
                <c:pt idx="23560">
                  <c:v>39.311596000000002</c:v>
                </c:pt>
                <c:pt idx="23561">
                  <c:v>39.311699999999988</c:v>
                </c:pt>
                <c:pt idx="23562">
                  <c:v>39.311785999999998</c:v>
                </c:pt>
                <c:pt idx="23563">
                  <c:v>39.312024000000001</c:v>
                </c:pt>
                <c:pt idx="23564">
                  <c:v>39.312199999999997</c:v>
                </c:pt>
                <c:pt idx="23565">
                  <c:v>39.312263999999999</c:v>
                </c:pt>
                <c:pt idx="23566">
                  <c:v>39.3127</c:v>
                </c:pt>
                <c:pt idx="23567">
                  <c:v>39.312876000000003</c:v>
                </c:pt>
                <c:pt idx="23568">
                  <c:v>39.313339000000013</c:v>
                </c:pt>
                <c:pt idx="23569">
                  <c:v>39.31353</c:v>
                </c:pt>
                <c:pt idx="23570">
                  <c:v>39.314034999999997</c:v>
                </c:pt>
                <c:pt idx="23571">
                  <c:v>39.314300000000003</c:v>
                </c:pt>
                <c:pt idx="23572">
                  <c:v>39.314479999999989</c:v>
                </c:pt>
                <c:pt idx="23573">
                  <c:v>39.314899999999987</c:v>
                </c:pt>
                <c:pt idx="23574">
                  <c:v>39.314899999999987</c:v>
                </c:pt>
                <c:pt idx="23575">
                  <c:v>39.314899999999987</c:v>
                </c:pt>
                <c:pt idx="23576">
                  <c:v>39.31503</c:v>
                </c:pt>
                <c:pt idx="23577">
                  <c:v>39.315551000000013</c:v>
                </c:pt>
                <c:pt idx="23578">
                  <c:v>39.315669999999997</c:v>
                </c:pt>
                <c:pt idx="23579">
                  <c:v>39.316105</c:v>
                </c:pt>
                <c:pt idx="23580">
                  <c:v>39.316719000000013</c:v>
                </c:pt>
                <c:pt idx="23581">
                  <c:v>39.316901999999999</c:v>
                </c:pt>
                <c:pt idx="23582">
                  <c:v>39.317089999999993</c:v>
                </c:pt>
                <c:pt idx="23583">
                  <c:v>39.317134000000003</c:v>
                </c:pt>
                <c:pt idx="23584">
                  <c:v>39.318180000000012</c:v>
                </c:pt>
                <c:pt idx="23585">
                  <c:v>39.318866999999997</c:v>
                </c:pt>
                <c:pt idx="23586">
                  <c:v>39.319215</c:v>
                </c:pt>
                <c:pt idx="23587">
                  <c:v>39.319569999999999</c:v>
                </c:pt>
                <c:pt idx="23588">
                  <c:v>39.319940000000003</c:v>
                </c:pt>
                <c:pt idx="23589">
                  <c:v>39.320445999999997</c:v>
                </c:pt>
                <c:pt idx="23590">
                  <c:v>39.320600000000013</c:v>
                </c:pt>
                <c:pt idx="23591">
                  <c:v>39.320800000000013</c:v>
                </c:pt>
                <c:pt idx="23592">
                  <c:v>39.320841000000001</c:v>
                </c:pt>
                <c:pt idx="23593">
                  <c:v>39.321089999999998</c:v>
                </c:pt>
                <c:pt idx="23594">
                  <c:v>39.321379999999998</c:v>
                </c:pt>
                <c:pt idx="23595">
                  <c:v>39.321750000000002</c:v>
                </c:pt>
                <c:pt idx="23596">
                  <c:v>39.322774000000003</c:v>
                </c:pt>
                <c:pt idx="23597">
                  <c:v>39.323060000000012</c:v>
                </c:pt>
                <c:pt idx="23598">
                  <c:v>39.323427000000002</c:v>
                </c:pt>
                <c:pt idx="23599">
                  <c:v>39.323620000000012</c:v>
                </c:pt>
                <c:pt idx="23600">
                  <c:v>39.323620000000012</c:v>
                </c:pt>
                <c:pt idx="23601">
                  <c:v>39.323762000000002</c:v>
                </c:pt>
                <c:pt idx="23602">
                  <c:v>39.323762000000002</c:v>
                </c:pt>
                <c:pt idx="23603">
                  <c:v>39.324390000000001</c:v>
                </c:pt>
                <c:pt idx="23604">
                  <c:v>39.324953000000001</c:v>
                </c:pt>
                <c:pt idx="23605">
                  <c:v>39.326434000000013</c:v>
                </c:pt>
                <c:pt idx="23606">
                  <c:v>39.326434000000013</c:v>
                </c:pt>
                <c:pt idx="23607">
                  <c:v>39.326434000000013</c:v>
                </c:pt>
                <c:pt idx="23608">
                  <c:v>39.326729999999998</c:v>
                </c:pt>
                <c:pt idx="23609">
                  <c:v>39.3277</c:v>
                </c:pt>
                <c:pt idx="23610">
                  <c:v>39.328153</c:v>
                </c:pt>
                <c:pt idx="23611">
                  <c:v>39.32826</c:v>
                </c:pt>
                <c:pt idx="23612">
                  <c:v>39.328830000000011</c:v>
                </c:pt>
                <c:pt idx="23613">
                  <c:v>39.329040000000013</c:v>
                </c:pt>
                <c:pt idx="23614">
                  <c:v>39.329600000000013</c:v>
                </c:pt>
                <c:pt idx="23615">
                  <c:v>39.330271000000003</c:v>
                </c:pt>
                <c:pt idx="23616">
                  <c:v>39.330480000000001</c:v>
                </c:pt>
                <c:pt idx="23617">
                  <c:v>39.331091999999998</c:v>
                </c:pt>
                <c:pt idx="23618">
                  <c:v>39.332487999999998</c:v>
                </c:pt>
                <c:pt idx="23619">
                  <c:v>39.333180000000013</c:v>
                </c:pt>
                <c:pt idx="23620">
                  <c:v>39.333525000000002</c:v>
                </c:pt>
                <c:pt idx="23621">
                  <c:v>39.334973000000012</c:v>
                </c:pt>
                <c:pt idx="23622">
                  <c:v>39.334973000000012</c:v>
                </c:pt>
                <c:pt idx="23623">
                  <c:v>39.334973000000012</c:v>
                </c:pt>
                <c:pt idx="23624">
                  <c:v>39.334973000000012</c:v>
                </c:pt>
                <c:pt idx="23625">
                  <c:v>39.334973000000012</c:v>
                </c:pt>
                <c:pt idx="23626">
                  <c:v>39.334973000000012</c:v>
                </c:pt>
                <c:pt idx="23627">
                  <c:v>39.334973000000012</c:v>
                </c:pt>
                <c:pt idx="23628">
                  <c:v>39.334973000000012</c:v>
                </c:pt>
                <c:pt idx="23629">
                  <c:v>39.334973000000012</c:v>
                </c:pt>
                <c:pt idx="23630">
                  <c:v>39.334973000000012</c:v>
                </c:pt>
                <c:pt idx="23631">
                  <c:v>39.335479999999997</c:v>
                </c:pt>
                <c:pt idx="23632">
                  <c:v>39.336109999999998</c:v>
                </c:pt>
                <c:pt idx="23633">
                  <c:v>39.336646000000002</c:v>
                </c:pt>
                <c:pt idx="23634">
                  <c:v>39.33699</c:v>
                </c:pt>
                <c:pt idx="23635">
                  <c:v>39.337431000000002</c:v>
                </c:pt>
                <c:pt idx="23636">
                  <c:v>39.338569999999997</c:v>
                </c:pt>
                <c:pt idx="23637">
                  <c:v>39.339700000000001</c:v>
                </c:pt>
                <c:pt idx="23638">
                  <c:v>39.339784999999999</c:v>
                </c:pt>
                <c:pt idx="23639">
                  <c:v>39.341230000000003</c:v>
                </c:pt>
                <c:pt idx="23640">
                  <c:v>39.342399999999998</c:v>
                </c:pt>
                <c:pt idx="23641">
                  <c:v>39.342616</c:v>
                </c:pt>
                <c:pt idx="23642">
                  <c:v>39.343330000000002</c:v>
                </c:pt>
                <c:pt idx="23643">
                  <c:v>39.344177999999999</c:v>
                </c:pt>
                <c:pt idx="23644">
                  <c:v>39.346117</c:v>
                </c:pt>
                <c:pt idx="23645">
                  <c:v>39.3474</c:v>
                </c:pt>
                <c:pt idx="23646">
                  <c:v>39.347689999999993</c:v>
                </c:pt>
                <c:pt idx="23647">
                  <c:v>39.350541999999997</c:v>
                </c:pt>
                <c:pt idx="23648">
                  <c:v>39.351019999999998</c:v>
                </c:pt>
                <c:pt idx="23649">
                  <c:v>39.351927999999987</c:v>
                </c:pt>
                <c:pt idx="23650">
                  <c:v>39.352467999999988</c:v>
                </c:pt>
                <c:pt idx="23651">
                  <c:v>39.352573999999997</c:v>
                </c:pt>
                <c:pt idx="23652">
                  <c:v>39.352927000000001</c:v>
                </c:pt>
                <c:pt idx="23653">
                  <c:v>39.353101000000002</c:v>
                </c:pt>
                <c:pt idx="23654">
                  <c:v>39.355271999999999</c:v>
                </c:pt>
                <c:pt idx="23655">
                  <c:v>39.355414000000003</c:v>
                </c:pt>
                <c:pt idx="23656">
                  <c:v>39.356140000000003</c:v>
                </c:pt>
                <c:pt idx="23657">
                  <c:v>39.35698</c:v>
                </c:pt>
                <c:pt idx="23658">
                  <c:v>39.357079999999989</c:v>
                </c:pt>
                <c:pt idx="23659">
                  <c:v>39.357616999999998</c:v>
                </c:pt>
                <c:pt idx="23660">
                  <c:v>39.359127999999998</c:v>
                </c:pt>
                <c:pt idx="23661">
                  <c:v>39.359200000000001</c:v>
                </c:pt>
                <c:pt idx="23662">
                  <c:v>39.359389999999998</c:v>
                </c:pt>
                <c:pt idx="23663">
                  <c:v>39.359769999999997</c:v>
                </c:pt>
                <c:pt idx="23664">
                  <c:v>39.359879999999997</c:v>
                </c:pt>
                <c:pt idx="23665">
                  <c:v>39.360762000000001</c:v>
                </c:pt>
                <c:pt idx="23666">
                  <c:v>39.360810000000001</c:v>
                </c:pt>
                <c:pt idx="23667">
                  <c:v>39.361024999999998</c:v>
                </c:pt>
                <c:pt idx="23668">
                  <c:v>39.361049999999999</c:v>
                </c:pt>
                <c:pt idx="23669">
                  <c:v>39.361217000000003</c:v>
                </c:pt>
                <c:pt idx="23670">
                  <c:v>39.363456000000014</c:v>
                </c:pt>
                <c:pt idx="23671">
                  <c:v>39.363930000000003</c:v>
                </c:pt>
                <c:pt idx="23672">
                  <c:v>39.365312000000003</c:v>
                </c:pt>
                <c:pt idx="23673">
                  <c:v>39.365380000000002</c:v>
                </c:pt>
                <c:pt idx="23674">
                  <c:v>39.365704000000001</c:v>
                </c:pt>
                <c:pt idx="23675">
                  <c:v>39.365969999999997</c:v>
                </c:pt>
                <c:pt idx="23676">
                  <c:v>39.366371000000001</c:v>
                </c:pt>
                <c:pt idx="23677">
                  <c:v>39.366522000000003</c:v>
                </c:pt>
                <c:pt idx="23678">
                  <c:v>39.366894000000002</c:v>
                </c:pt>
                <c:pt idx="23679">
                  <c:v>39.366949000000012</c:v>
                </c:pt>
                <c:pt idx="23680">
                  <c:v>39.367258</c:v>
                </c:pt>
                <c:pt idx="23681">
                  <c:v>39.367274000000002</c:v>
                </c:pt>
                <c:pt idx="23682">
                  <c:v>39.367564999999999</c:v>
                </c:pt>
                <c:pt idx="23683">
                  <c:v>39.367579999999997</c:v>
                </c:pt>
                <c:pt idx="23684">
                  <c:v>39.367979000000012</c:v>
                </c:pt>
                <c:pt idx="23685">
                  <c:v>39.368049999999997</c:v>
                </c:pt>
                <c:pt idx="23686">
                  <c:v>39.368099999999998</c:v>
                </c:pt>
                <c:pt idx="23687">
                  <c:v>39.368394000000002</c:v>
                </c:pt>
                <c:pt idx="23688">
                  <c:v>39.368654000000006</c:v>
                </c:pt>
                <c:pt idx="23689">
                  <c:v>39.368923000000002</c:v>
                </c:pt>
                <c:pt idx="23690">
                  <c:v>39.369008000000001</c:v>
                </c:pt>
                <c:pt idx="23691">
                  <c:v>39.369186999999997</c:v>
                </c:pt>
                <c:pt idx="23692">
                  <c:v>39.369418000000003</c:v>
                </c:pt>
                <c:pt idx="23693">
                  <c:v>39.369950000000003</c:v>
                </c:pt>
                <c:pt idx="23694">
                  <c:v>39.370158000000011</c:v>
                </c:pt>
                <c:pt idx="23695">
                  <c:v>39.370379999999997</c:v>
                </c:pt>
                <c:pt idx="23696">
                  <c:v>39.370482000000003</c:v>
                </c:pt>
                <c:pt idx="23697">
                  <c:v>39.370510000000003</c:v>
                </c:pt>
                <c:pt idx="23698">
                  <c:v>39.370680999999998</c:v>
                </c:pt>
                <c:pt idx="23699">
                  <c:v>39.370733000000001</c:v>
                </c:pt>
                <c:pt idx="23700">
                  <c:v>39.371516</c:v>
                </c:pt>
                <c:pt idx="23701">
                  <c:v>39.371600000000001</c:v>
                </c:pt>
                <c:pt idx="23702">
                  <c:v>39.371861999999993</c:v>
                </c:pt>
                <c:pt idx="23703">
                  <c:v>39.372168000000002</c:v>
                </c:pt>
                <c:pt idx="23704">
                  <c:v>39.372253000000001</c:v>
                </c:pt>
                <c:pt idx="23705">
                  <c:v>39.373049999999999</c:v>
                </c:pt>
                <c:pt idx="23706">
                  <c:v>39.373370000000001</c:v>
                </c:pt>
                <c:pt idx="23707">
                  <c:v>39.373669</c:v>
                </c:pt>
                <c:pt idx="23708">
                  <c:v>39.373869999999997</c:v>
                </c:pt>
                <c:pt idx="23709">
                  <c:v>39.373934000000013</c:v>
                </c:pt>
                <c:pt idx="23710">
                  <c:v>39.373956999999997</c:v>
                </c:pt>
                <c:pt idx="23711">
                  <c:v>39.374257999999998</c:v>
                </c:pt>
                <c:pt idx="23712">
                  <c:v>39.374414999999999</c:v>
                </c:pt>
                <c:pt idx="23713">
                  <c:v>39.374899999999997</c:v>
                </c:pt>
                <c:pt idx="23714">
                  <c:v>39.375960000000013</c:v>
                </c:pt>
                <c:pt idx="23715">
                  <c:v>39.376258</c:v>
                </c:pt>
                <c:pt idx="23716">
                  <c:v>39.376953</c:v>
                </c:pt>
                <c:pt idx="23717">
                  <c:v>39.377139</c:v>
                </c:pt>
                <c:pt idx="23718">
                  <c:v>39.37744</c:v>
                </c:pt>
                <c:pt idx="23719">
                  <c:v>39.37753</c:v>
                </c:pt>
                <c:pt idx="23720">
                  <c:v>39.377595999999997</c:v>
                </c:pt>
                <c:pt idx="23721">
                  <c:v>39.377650000000003</c:v>
                </c:pt>
                <c:pt idx="23722">
                  <c:v>39.37773</c:v>
                </c:pt>
                <c:pt idx="23723">
                  <c:v>39.379150000000003</c:v>
                </c:pt>
                <c:pt idx="23724">
                  <c:v>39.379280000000001</c:v>
                </c:pt>
                <c:pt idx="23725">
                  <c:v>39.379300000000001</c:v>
                </c:pt>
                <c:pt idx="23726">
                  <c:v>39.379939999999998</c:v>
                </c:pt>
                <c:pt idx="23727">
                  <c:v>39.380299999999998</c:v>
                </c:pt>
                <c:pt idx="23728">
                  <c:v>39.380586999999998</c:v>
                </c:pt>
                <c:pt idx="23729">
                  <c:v>39.380940000000002</c:v>
                </c:pt>
                <c:pt idx="23730">
                  <c:v>39.38335</c:v>
                </c:pt>
                <c:pt idx="23731">
                  <c:v>39.383991999999999</c:v>
                </c:pt>
                <c:pt idx="23732">
                  <c:v>39.384272000000003</c:v>
                </c:pt>
                <c:pt idx="23733">
                  <c:v>39.384925000000003</c:v>
                </c:pt>
                <c:pt idx="23734">
                  <c:v>39.384948999999999</c:v>
                </c:pt>
                <c:pt idx="23735">
                  <c:v>39.385104000000013</c:v>
                </c:pt>
                <c:pt idx="23736">
                  <c:v>39.385662000000004</c:v>
                </c:pt>
                <c:pt idx="23737">
                  <c:v>39.385720000000013</c:v>
                </c:pt>
                <c:pt idx="23738">
                  <c:v>39.386656000000002</c:v>
                </c:pt>
                <c:pt idx="23739">
                  <c:v>39.387808999999997</c:v>
                </c:pt>
                <c:pt idx="23740">
                  <c:v>39.387871999999987</c:v>
                </c:pt>
                <c:pt idx="23741">
                  <c:v>39.388505000000002</c:v>
                </c:pt>
                <c:pt idx="23742">
                  <c:v>39.388720000000013</c:v>
                </c:pt>
                <c:pt idx="23743">
                  <c:v>39.389077999999998</c:v>
                </c:pt>
                <c:pt idx="23744">
                  <c:v>39.389279999999999</c:v>
                </c:pt>
                <c:pt idx="23745">
                  <c:v>39.389476000000002</c:v>
                </c:pt>
                <c:pt idx="23746">
                  <c:v>39.390624000000003</c:v>
                </c:pt>
                <c:pt idx="23747">
                  <c:v>39.39208</c:v>
                </c:pt>
                <c:pt idx="23748">
                  <c:v>39.392180000000003</c:v>
                </c:pt>
                <c:pt idx="23749">
                  <c:v>39.392206000000002</c:v>
                </c:pt>
                <c:pt idx="23750">
                  <c:v>39.392829999999996</c:v>
                </c:pt>
                <c:pt idx="23751">
                  <c:v>39.394385</c:v>
                </c:pt>
                <c:pt idx="23752">
                  <c:v>39.395011000000011</c:v>
                </c:pt>
                <c:pt idx="23753">
                  <c:v>39.395052</c:v>
                </c:pt>
                <c:pt idx="23754">
                  <c:v>39.395667000000003</c:v>
                </c:pt>
                <c:pt idx="23755">
                  <c:v>39.396131000000011</c:v>
                </c:pt>
                <c:pt idx="23756">
                  <c:v>39.396549</c:v>
                </c:pt>
                <c:pt idx="23757">
                  <c:v>39.396631999999997</c:v>
                </c:pt>
                <c:pt idx="23758">
                  <c:v>39.397046000000003</c:v>
                </c:pt>
                <c:pt idx="23759">
                  <c:v>39.397181000000003</c:v>
                </c:pt>
                <c:pt idx="23760">
                  <c:v>39.397323999999998</c:v>
                </c:pt>
                <c:pt idx="23761">
                  <c:v>39.397590000000001</c:v>
                </c:pt>
                <c:pt idx="23762">
                  <c:v>39.397776</c:v>
                </c:pt>
                <c:pt idx="23763">
                  <c:v>39.3979</c:v>
                </c:pt>
                <c:pt idx="23764">
                  <c:v>39.398547000000001</c:v>
                </c:pt>
                <c:pt idx="23765">
                  <c:v>39.398944999999998</c:v>
                </c:pt>
                <c:pt idx="23766">
                  <c:v>39.399051</c:v>
                </c:pt>
                <c:pt idx="23767">
                  <c:v>39.399810000000002</c:v>
                </c:pt>
                <c:pt idx="23768">
                  <c:v>39.400010000000002</c:v>
                </c:pt>
                <c:pt idx="23769">
                  <c:v>39.400180000000013</c:v>
                </c:pt>
                <c:pt idx="23770">
                  <c:v>39.400880000000001</c:v>
                </c:pt>
                <c:pt idx="23771">
                  <c:v>39.401547000000001</c:v>
                </c:pt>
                <c:pt idx="23772">
                  <c:v>39.401682999999998</c:v>
                </c:pt>
                <c:pt idx="23773">
                  <c:v>39.401730000000001</c:v>
                </c:pt>
                <c:pt idx="23774">
                  <c:v>39.401806000000001</c:v>
                </c:pt>
                <c:pt idx="23775">
                  <c:v>39.401874999999997</c:v>
                </c:pt>
                <c:pt idx="23776">
                  <c:v>39.402679999999997</c:v>
                </c:pt>
                <c:pt idx="23777">
                  <c:v>39.404637000000001</c:v>
                </c:pt>
                <c:pt idx="23778">
                  <c:v>39.404853000000003</c:v>
                </c:pt>
                <c:pt idx="23779">
                  <c:v>39.405121999999999</c:v>
                </c:pt>
                <c:pt idx="23780">
                  <c:v>39.405237</c:v>
                </c:pt>
                <c:pt idx="23781">
                  <c:v>39.405552</c:v>
                </c:pt>
                <c:pt idx="23782">
                  <c:v>39.40558</c:v>
                </c:pt>
                <c:pt idx="23783">
                  <c:v>39.406140000000001</c:v>
                </c:pt>
                <c:pt idx="23784">
                  <c:v>39.406148000000002</c:v>
                </c:pt>
                <c:pt idx="23785">
                  <c:v>39.406148000000002</c:v>
                </c:pt>
                <c:pt idx="23786">
                  <c:v>39.406207999999999</c:v>
                </c:pt>
                <c:pt idx="23787">
                  <c:v>39.406649999999999</c:v>
                </c:pt>
                <c:pt idx="23788">
                  <c:v>39.407150000000001</c:v>
                </c:pt>
                <c:pt idx="23789">
                  <c:v>39.407800000000002</c:v>
                </c:pt>
                <c:pt idx="23790">
                  <c:v>39.407940000000004</c:v>
                </c:pt>
                <c:pt idx="23791">
                  <c:v>39.408240000000013</c:v>
                </c:pt>
                <c:pt idx="23792">
                  <c:v>39.409311000000002</c:v>
                </c:pt>
                <c:pt idx="23793">
                  <c:v>39.410260999999998</c:v>
                </c:pt>
                <c:pt idx="23794">
                  <c:v>39.410466999999997</c:v>
                </c:pt>
                <c:pt idx="23795">
                  <c:v>39.410649999999997</c:v>
                </c:pt>
                <c:pt idx="23796">
                  <c:v>39.411107000000001</c:v>
                </c:pt>
                <c:pt idx="23797">
                  <c:v>39.411269999999988</c:v>
                </c:pt>
                <c:pt idx="23798">
                  <c:v>39.412349000000013</c:v>
                </c:pt>
                <c:pt idx="23799">
                  <c:v>39.412439999999997</c:v>
                </c:pt>
                <c:pt idx="23800">
                  <c:v>39.41254</c:v>
                </c:pt>
                <c:pt idx="23801">
                  <c:v>39.41254</c:v>
                </c:pt>
                <c:pt idx="23802">
                  <c:v>39.41254</c:v>
                </c:pt>
                <c:pt idx="23803">
                  <c:v>39.41404</c:v>
                </c:pt>
                <c:pt idx="23804">
                  <c:v>39.414200000000001</c:v>
                </c:pt>
                <c:pt idx="23805">
                  <c:v>39.414397000000001</c:v>
                </c:pt>
                <c:pt idx="23806">
                  <c:v>39.414729999999999</c:v>
                </c:pt>
                <c:pt idx="23807">
                  <c:v>39.41478</c:v>
                </c:pt>
                <c:pt idx="23808">
                  <c:v>39.414790000000004</c:v>
                </c:pt>
                <c:pt idx="23809">
                  <c:v>39.415149999999997</c:v>
                </c:pt>
                <c:pt idx="23810">
                  <c:v>39.415380000000013</c:v>
                </c:pt>
                <c:pt idx="23811">
                  <c:v>39.416320000000013</c:v>
                </c:pt>
                <c:pt idx="23812">
                  <c:v>39.416595000000001</c:v>
                </c:pt>
                <c:pt idx="23813">
                  <c:v>39.416595000000001</c:v>
                </c:pt>
                <c:pt idx="23814">
                  <c:v>39.416595000000001</c:v>
                </c:pt>
                <c:pt idx="23815">
                  <c:v>39.416879999999999</c:v>
                </c:pt>
                <c:pt idx="23816">
                  <c:v>39.416933</c:v>
                </c:pt>
                <c:pt idx="23817">
                  <c:v>39.417453999999999</c:v>
                </c:pt>
                <c:pt idx="23818">
                  <c:v>39.417596000000003</c:v>
                </c:pt>
                <c:pt idx="23819">
                  <c:v>39.417867999999991</c:v>
                </c:pt>
                <c:pt idx="23820">
                  <c:v>39.417889999999993</c:v>
                </c:pt>
                <c:pt idx="23821">
                  <c:v>39.418737</c:v>
                </c:pt>
                <c:pt idx="23822">
                  <c:v>39.419899999999998</c:v>
                </c:pt>
                <c:pt idx="23823">
                  <c:v>39.421720000000001</c:v>
                </c:pt>
                <c:pt idx="23824">
                  <c:v>39.421971000000013</c:v>
                </c:pt>
                <c:pt idx="23825">
                  <c:v>39.422910000000002</c:v>
                </c:pt>
                <c:pt idx="23826">
                  <c:v>39.423285</c:v>
                </c:pt>
                <c:pt idx="23827">
                  <c:v>39.423285</c:v>
                </c:pt>
                <c:pt idx="23828">
                  <c:v>39.424103000000002</c:v>
                </c:pt>
                <c:pt idx="23829">
                  <c:v>39.425238</c:v>
                </c:pt>
                <c:pt idx="23830">
                  <c:v>39.425556</c:v>
                </c:pt>
                <c:pt idx="23831">
                  <c:v>39.425651000000002</c:v>
                </c:pt>
                <c:pt idx="23832">
                  <c:v>39.427011</c:v>
                </c:pt>
                <c:pt idx="23833">
                  <c:v>39.427089000000002</c:v>
                </c:pt>
                <c:pt idx="23834">
                  <c:v>39.427340000000001</c:v>
                </c:pt>
                <c:pt idx="23835">
                  <c:v>39.427374999999998</c:v>
                </c:pt>
                <c:pt idx="23836">
                  <c:v>39.427619999999997</c:v>
                </c:pt>
                <c:pt idx="23837">
                  <c:v>39.429374000000003</c:v>
                </c:pt>
                <c:pt idx="23838">
                  <c:v>39.429374000000003</c:v>
                </c:pt>
                <c:pt idx="23839">
                  <c:v>39.429389999999998</c:v>
                </c:pt>
                <c:pt idx="23840">
                  <c:v>39.42944</c:v>
                </c:pt>
                <c:pt idx="23841">
                  <c:v>39.429650000000002</c:v>
                </c:pt>
                <c:pt idx="23842">
                  <c:v>39.431429999999999</c:v>
                </c:pt>
                <c:pt idx="23843">
                  <c:v>39.431849</c:v>
                </c:pt>
                <c:pt idx="23844">
                  <c:v>39.431849</c:v>
                </c:pt>
                <c:pt idx="23845">
                  <c:v>39.431849</c:v>
                </c:pt>
                <c:pt idx="23846">
                  <c:v>39.432040000000001</c:v>
                </c:pt>
                <c:pt idx="23847">
                  <c:v>39.432555000000001</c:v>
                </c:pt>
                <c:pt idx="23848">
                  <c:v>39.432766000000001</c:v>
                </c:pt>
                <c:pt idx="23849">
                  <c:v>39.432789999999997</c:v>
                </c:pt>
                <c:pt idx="23850">
                  <c:v>39.433622999999997</c:v>
                </c:pt>
                <c:pt idx="23851">
                  <c:v>39.433622999999997</c:v>
                </c:pt>
                <c:pt idx="23852">
                  <c:v>39.433721000000013</c:v>
                </c:pt>
                <c:pt idx="23853">
                  <c:v>39.433721000000013</c:v>
                </c:pt>
                <c:pt idx="23854">
                  <c:v>39.433721000000013</c:v>
                </c:pt>
                <c:pt idx="23855">
                  <c:v>39.433721000000013</c:v>
                </c:pt>
                <c:pt idx="23856">
                  <c:v>39.433721000000013</c:v>
                </c:pt>
                <c:pt idx="23857">
                  <c:v>39.433721000000013</c:v>
                </c:pt>
                <c:pt idx="23858">
                  <c:v>39.433721000000013</c:v>
                </c:pt>
                <c:pt idx="23859">
                  <c:v>39.433721000000013</c:v>
                </c:pt>
                <c:pt idx="23860">
                  <c:v>39.433721000000013</c:v>
                </c:pt>
                <c:pt idx="23861">
                  <c:v>39.433721000000013</c:v>
                </c:pt>
                <c:pt idx="23862">
                  <c:v>39.433721000000013</c:v>
                </c:pt>
                <c:pt idx="23863">
                  <c:v>39.433721000000013</c:v>
                </c:pt>
                <c:pt idx="23864">
                  <c:v>39.433721000000013</c:v>
                </c:pt>
                <c:pt idx="23865">
                  <c:v>39.433721000000013</c:v>
                </c:pt>
                <c:pt idx="23866">
                  <c:v>39.433721000000013</c:v>
                </c:pt>
                <c:pt idx="23867">
                  <c:v>39.433721000000013</c:v>
                </c:pt>
                <c:pt idx="23868">
                  <c:v>39.433721000000013</c:v>
                </c:pt>
                <c:pt idx="23869">
                  <c:v>39.433721000000013</c:v>
                </c:pt>
                <c:pt idx="23870">
                  <c:v>39.433721000000013</c:v>
                </c:pt>
                <c:pt idx="23871">
                  <c:v>39.433721000000013</c:v>
                </c:pt>
                <c:pt idx="23872">
                  <c:v>39.433721000000013</c:v>
                </c:pt>
                <c:pt idx="23873">
                  <c:v>39.433721000000013</c:v>
                </c:pt>
                <c:pt idx="23874">
                  <c:v>39.433721000000013</c:v>
                </c:pt>
                <c:pt idx="23875">
                  <c:v>39.433721000000013</c:v>
                </c:pt>
                <c:pt idx="23876">
                  <c:v>39.433721000000013</c:v>
                </c:pt>
                <c:pt idx="23877">
                  <c:v>39.433721000000013</c:v>
                </c:pt>
                <c:pt idx="23878">
                  <c:v>39.433721000000013</c:v>
                </c:pt>
                <c:pt idx="23879">
                  <c:v>39.433721000000013</c:v>
                </c:pt>
                <c:pt idx="23880">
                  <c:v>39.433721000000013</c:v>
                </c:pt>
                <c:pt idx="23881">
                  <c:v>39.433721000000013</c:v>
                </c:pt>
                <c:pt idx="23882">
                  <c:v>39.434123999999997</c:v>
                </c:pt>
                <c:pt idx="23883">
                  <c:v>39.434440000000002</c:v>
                </c:pt>
                <c:pt idx="23884">
                  <c:v>39.434690000000003</c:v>
                </c:pt>
                <c:pt idx="23885">
                  <c:v>39.434899999999999</c:v>
                </c:pt>
                <c:pt idx="23886">
                  <c:v>39.434973000000006</c:v>
                </c:pt>
                <c:pt idx="23887">
                  <c:v>39.435780000000001</c:v>
                </c:pt>
                <c:pt idx="23888">
                  <c:v>39.436600000000013</c:v>
                </c:pt>
                <c:pt idx="23889">
                  <c:v>39.436687999999997</c:v>
                </c:pt>
                <c:pt idx="23890">
                  <c:v>39.43674</c:v>
                </c:pt>
                <c:pt idx="23891">
                  <c:v>39.437944000000002</c:v>
                </c:pt>
                <c:pt idx="23892">
                  <c:v>39.437944000000002</c:v>
                </c:pt>
                <c:pt idx="23893">
                  <c:v>39.439867999999997</c:v>
                </c:pt>
                <c:pt idx="23894">
                  <c:v>39.439914999999999</c:v>
                </c:pt>
                <c:pt idx="23895">
                  <c:v>39.439914999999999</c:v>
                </c:pt>
                <c:pt idx="23896">
                  <c:v>39.439914999999999</c:v>
                </c:pt>
                <c:pt idx="23897">
                  <c:v>39.439995000000003</c:v>
                </c:pt>
                <c:pt idx="23898">
                  <c:v>39.440168</c:v>
                </c:pt>
                <c:pt idx="23899">
                  <c:v>39.442700000000002</c:v>
                </c:pt>
                <c:pt idx="23900">
                  <c:v>39.443166000000012</c:v>
                </c:pt>
                <c:pt idx="23901">
                  <c:v>39.443166000000012</c:v>
                </c:pt>
                <c:pt idx="23902">
                  <c:v>39.443166000000012</c:v>
                </c:pt>
                <c:pt idx="23903">
                  <c:v>39.443166000000012</c:v>
                </c:pt>
                <c:pt idx="23904">
                  <c:v>39.443166000000012</c:v>
                </c:pt>
                <c:pt idx="23905">
                  <c:v>39.443166000000012</c:v>
                </c:pt>
                <c:pt idx="23906">
                  <c:v>39.443469999999998</c:v>
                </c:pt>
                <c:pt idx="23907">
                  <c:v>39.443717999999997</c:v>
                </c:pt>
                <c:pt idx="23908">
                  <c:v>39.444209999999998</c:v>
                </c:pt>
                <c:pt idx="23909">
                  <c:v>39.444800999999998</c:v>
                </c:pt>
                <c:pt idx="23910">
                  <c:v>39.444940000000003</c:v>
                </c:pt>
                <c:pt idx="23911">
                  <c:v>39.445160000000001</c:v>
                </c:pt>
                <c:pt idx="23912">
                  <c:v>39.446260000000002</c:v>
                </c:pt>
                <c:pt idx="23913">
                  <c:v>39.446441999999998</c:v>
                </c:pt>
                <c:pt idx="23914">
                  <c:v>39.447083999999997</c:v>
                </c:pt>
                <c:pt idx="23915">
                  <c:v>39.447879999999998</c:v>
                </c:pt>
                <c:pt idx="23916">
                  <c:v>39.448003999999997</c:v>
                </c:pt>
                <c:pt idx="23917">
                  <c:v>39.448033000000002</c:v>
                </c:pt>
                <c:pt idx="23918">
                  <c:v>39.45082</c:v>
                </c:pt>
                <c:pt idx="23919">
                  <c:v>39.451809999999988</c:v>
                </c:pt>
                <c:pt idx="23920">
                  <c:v>39.452804999999998</c:v>
                </c:pt>
                <c:pt idx="23921">
                  <c:v>39.453510000000001</c:v>
                </c:pt>
                <c:pt idx="23922">
                  <c:v>39.453629999999997</c:v>
                </c:pt>
                <c:pt idx="23923">
                  <c:v>39.45382</c:v>
                </c:pt>
                <c:pt idx="23924">
                  <c:v>39.454107</c:v>
                </c:pt>
                <c:pt idx="23925">
                  <c:v>39.454808999999997</c:v>
                </c:pt>
                <c:pt idx="23926">
                  <c:v>39.455849999999998</c:v>
                </c:pt>
                <c:pt idx="23927">
                  <c:v>39.456229999999998</c:v>
                </c:pt>
                <c:pt idx="23928">
                  <c:v>39.457085999999997</c:v>
                </c:pt>
                <c:pt idx="23929">
                  <c:v>39.457554999999999</c:v>
                </c:pt>
                <c:pt idx="23930">
                  <c:v>39.457853999999998</c:v>
                </c:pt>
                <c:pt idx="23931">
                  <c:v>39.457853999999998</c:v>
                </c:pt>
                <c:pt idx="23932">
                  <c:v>39.457853999999998</c:v>
                </c:pt>
                <c:pt idx="23933">
                  <c:v>39.457853999999998</c:v>
                </c:pt>
                <c:pt idx="23934">
                  <c:v>39.459510000000002</c:v>
                </c:pt>
                <c:pt idx="23935">
                  <c:v>39.460553000000012</c:v>
                </c:pt>
                <c:pt idx="23936">
                  <c:v>39.464553000000002</c:v>
                </c:pt>
                <c:pt idx="23937">
                  <c:v>39.465040000000002</c:v>
                </c:pt>
                <c:pt idx="23938">
                  <c:v>39.46649</c:v>
                </c:pt>
                <c:pt idx="23939">
                  <c:v>39.467165000000001</c:v>
                </c:pt>
                <c:pt idx="23940">
                  <c:v>39.469005000000003</c:v>
                </c:pt>
                <c:pt idx="23941">
                  <c:v>39.469029000000013</c:v>
                </c:pt>
                <c:pt idx="23942">
                  <c:v>39.470173000000003</c:v>
                </c:pt>
                <c:pt idx="23943">
                  <c:v>39.470427000000001</c:v>
                </c:pt>
                <c:pt idx="23944">
                  <c:v>39.470427000000001</c:v>
                </c:pt>
                <c:pt idx="23945">
                  <c:v>39.470427000000001</c:v>
                </c:pt>
                <c:pt idx="23946">
                  <c:v>39.470427000000001</c:v>
                </c:pt>
                <c:pt idx="23947">
                  <c:v>39.470427000000001</c:v>
                </c:pt>
                <c:pt idx="23948">
                  <c:v>39.470427000000001</c:v>
                </c:pt>
                <c:pt idx="23949">
                  <c:v>39.470427000000001</c:v>
                </c:pt>
                <c:pt idx="23950">
                  <c:v>39.47119</c:v>
                </c:pt>
                <c:pt idx="23951">
                  <c:v>39.472080000000012</c:v>
                </c:pt>
                <c:pt idx="23952">
                  <c:v>39.473215000000003</c:v>
                </c:pt>
                <c:pt idx="23953">
                  <c:v>39.47363</c:v>
                </c:pt>
                <c:pt idx="23954">
                  <c:v>39.474051000000003</c:v>
                </c:pt>
                <c:pt idx="23955">
                  <c:v>39.474806999999998</c:v>
                </c:pt>
                <c:pt idx="23956">
                  <c:v>39.475169999999999</c:v>
                </c:pt>
                <c:pt idx="23957">
                  <c:v>39.4754</c:v>
                </c:pt>
                <c:pt idx="23958">
                  <c:v>39.476080000000003</c:v>
                </c:pt>
                <c:pt idx="23959">
                  <c:v>39.476384000000003</c:v>
                </c:pt>
                <c:pt idx="23960">
                  <c:v>39.477255</c:v>
                </c:pt>
                <c:pt idx="23961">
                  <c:v>39.477420000000002</c:v>
                </c:pt>
                <c:pt idx="23962">
                  <c:v>39.477524000000003</c:v>
                </c:pt>
                <c:pt idx="23963">
                  <c:v>39.47757</c:v>
                </c:pt>
                <c:pt idx="23964">
                  <c:v>39.477612000000001</c:v>
                </c:pt>
                <c:pt idx="23965">
                  <c:v>39.478597999999998</c:v>
                </c:pt>
                <c:pt idx="23966">
                  <c:v>39.478940000000001</c:v>
                </c:pt>
                <c:pt idx="23967">
                  <c:v>39.479509</c:v>
                </c:pt>
                <c:pt idx="23968">
                  <c:v>39.480086</c:v>
                </c:pt>
                <c:pt idx="23969">
                  <c:v>39.480140000000013</c:v>
                </c:pt>
                <c:pt idx="23970">
                  <c:v>39.480237000000002</c:v>
                </c:pt>
                <c:pt idx="23971">
                  <c:v>39.480463999999998</c:v>
                </c:pt>
                <c:pt idx="23972">
                  <c:v>39.481205000000003</c:v>
                </c:pt>
                <c:pt idx="23973">
                  <c:v>39.481630000000003</c:v>
                </c:pt>
                <c:pt idx="23974">
                  <c:v>39.481797999999998</c:v>
                </c:pt>
                <c:pt idx="23975">
                  <c:v>39.482020000000013</c:v>
                </c:pt>
                <c:pt idx="23976">
                  <c:v>39.482020000000013</c:v>
                </c:pt>
                <c:pt idx="23977">
                  <c:v>39.482289999999999</c:v>
                </c:pt>
                <c:pt idx="23978">
                  <c:v>39.482644999999998</c:v>
                </c:pt>
                <c:pt idx="23979">
                  <c:v>39.482644999999998</c:v>
                </c:pt>
                <c:pt idx="23980">
                  <c:v>39.482821000000001</c:v>
                </c:pt>
                <c:pt idx="23981">
                  <c:v>39.482961000000003</c:v>
                </c:pt>
                <c:pt idx="23982">
                  <c:v>39.48366</c:v>
                </c:pt>
                <c:pt idx="23983">
                  <c:v>39.484823999999989</c:v>
                </c:pt>
                <c:pt idx="23984">
                  <c:v>39.486221999999998</c:v>
                </c:pt>
                <c:pt idx="23985">
                  <c:v>39.486699999999999</c:v>
                </c:pt>
                <c:pt idx="23986">
                  <c:v>39.487253000000003</c:v>
                </c:pt>
                <c:pt idx="23987">
                  <c:v>39.489879999999999</c:v>
                </c:pt>
                <c:pt idx="23988">
                  <c:v>39.490320000000011</c:v>
                </c:pt>
                <c:pt idx="23989">
                  <c:v>39.491129999999998</c:v>
                </c:pt>
                <c:pt idx="23990">
                  <c:v>39.491799999999998</c:v>
                </c:pt>
                <c:pt idx="23991">
                  <c:v>39.492364000000002</c:v>
                </c:pt>
                <c:pt idx="23992">
                  <c:v>39.492364000000002</c:v>
                </c:pt>
                <c:pt idx="23993">
                  <c:v>39.493020000000001</c:v>
                </c:pt>
                <c:pt idx="23994">
                  <c:v>39.493229999999997</c:v>
                </c:pt>
                <c:pt idx="23995">
                  <c:v>39.493794000000001</c:v>
                </c:pt>
                <c:pt idx="23996">
                  <c:v>39.494039000000001</c:v>
                </c:pt>
                <c:pt idx="23997">
                  <c:v>39.495015000000002</c:v>
                </c:pt>
                <c:pt idx="23998">
                  <c:v>39.495268000000003</c:v>
                </c:pt>
                <c:pt idx="23999">
                  <c:v>39.495984999999997</c:v>
                </c:pt>
                <c:pt idx="24000">
                  <c:v>39.502221000000013</c:v>
                </c:pt>
                <c:pt idx="24001">
                  <c:v>39.502221000000013</c:v>
                </c:pt>
                <c:pt idx="24002">
                  <c:v>39.502310000000001</c:v>
                </c:pt>
                <c:pt idx="24003">
                  <c:v>39.5032</c:v>
                </c:pt>
                <c:pt idx="24004">
                  <c:v>39.503889999999998</c:v>
                </c:pt>
                <c:pt idx="24005">
                  <c:v>39.503968</c:v>
                </c:pt>
                <c:pt idx="24006">
                  <c:v>39.50638</c:v>
                </c:pt>
                <c:pt idx="24007">
                  <c:v>39.506410000000002</c:v>
                </c:pt>
                <c:pt idx="24008">
                  <c:v>39.509025000000001</c:v>
                </c:pt>
                <c:pt idx="24009">
                  <c:v>39.510120000000001</c:v>
                </c:pt>
                <c:pt idx="24010">
                  <c:v>39.512600000000013</c:v>
                </c:pt>
                <c:pt idx="24011">
                  <c:v>39.51294</c:v>
                </c:pt>
                <c:pt idx="24012">
                  <c:v>39.513596</c:v>
                </c:pt>
                <c:pt idx="24013">
                  <c:v>39.513679000000003</c:v>
                </c:pt>
                <c:pt idx="24014">
                  <c:v>39.513679000000003</c:v>
                </c:pt>
                <c:pt idx="24015">
                  <c:v>39.514319999999998</c:v>
                </c:pt>
                <c:pt idx="24016">
                  <c:v>39.514533</c:v>
                </c:pt>
                <c:pt idx="24017">
                  <c:v>39.517099999999999</c:v>
                </c:pt>
                <c:pt idx="24018">
                  <c:v>39.517120000000013</c:v>
                </c:pt>
                <c:pt idx="24019">
                  <c:v>39.518106000000003</c:v>
                </c:pt>
                <c:pt idx="24020">
                  <c:v>39.519593999999998</c:v>
                </c:pt>
                <c:pt idx="24021">
                  <c:v>39.519685000000003</c:v>
                </c:pt>
                <c:pt idx="24022">
                  <c:v>39.519820000000003</c:v>
                </c:pt>
                <c:pt idx="24023">
                  <c:v>39.52026</c:v>
                </c:pt>
                <c:pt idx="24024">
                  <c:v>39.520470000000003</c:v>
                </c:pt>
                <c:pt idx="24025">
                  <c:v>39.521841999999999</c:v>
                </c:pt>
                <c:pt idx="24026">
                  <c:v>39.523283999999997</c:v>
                </c:pt>
                <c:pt idx="24027">
                  <c:v>39.523740000000011</c:v>
                </c:pt>
                <c:pt idx="24028">
                  <c:v>39.524134000000011</c:v>
                </c:pt>
                <c:pt idx="24029">
                  <c:v>39.524134000000011</c:v>
                </c:pt>
                <c:pt idx="24030">
                  <c:v>39.524189999999997</c:v>
                </c:pt>
                <c:pt idx="24031">
                  <c:v>39.524228000000001</c:v>
                </c:pt>
                <c:pt idx="24032">
                  <c:v>39.524493</c:v>
                </c:pt>
                <c:pt idx="24033">
                  <c:v>39.524986000000013</c:v>
                </c:pt>
                <c:pt idx="24034">
                  <c:v>39.52563</c:v>
                </c:pt>
                <c:pt idx="24035">
                  <c:v>39.526508</c:v>
                </c:pt>
                <c:pt idx="24036">
                  <c:v>39.526802000000011</c:v>
                </c:pt>
                <c:pt idx="24037">
                  <c:v>39.527920000000002</c:v>
                </c:pt>
                <c:pt idx="24038">
                  <c:v>39.528168000000001</c:v>
                </c:pt>
                <c:pt idx="24039">
                  <c:v>39.529871</c:v>
                </c:pt>
                <c:pt idx="24040">
                  <c:v>39.529986000000001</c:v>
                </c:pt>
                <c:pt idx="24041">
                  <c:v>39.530299999999997</c:v>
                </c:pt>
                <c:pt idx="24042">
                  <c:v>39.530667999999999</c:v>
                </c:pt>
                <c:pt idx="24043">
                  <c:v>39.530789000000013</c:v>
                </c:pt>
                <c:pt idx="24044">
                  <c:v>39.530789000000013</c:v>
                </c:pt>
                <c:pt idx="24045">
                  <c:v>39.530789000000013</c:v>
                </c:pt>
                <c:pt idx="24046">
                  <c:v>39.530789000000013</c:v>
                </c:pt>
                <c:pt idx="24047">
                  <c:v>39.531304000000013</c:v>
                </c:pt>
                <c:pt idx="24048">
                  <c:v>39.531580000000012</c:v>
                </c:pt>
                <c:pt idx="24049">
                  <c:v>39.532780000000002</c:v>
                </c:pt>
                <c:pt idx="24050">
                  <c:v>39.53369</c:v>
                </c:pt>
                <c:pt idx="24051">
                  <c:v>39.534166999999997</c:v>
                </c:pt>
                <c:pt idx="24052">
                  <c:v>39.534770000000002</c:v>
                </c:pt>
                <c:pt idx="24053">
                  <c:v>39.535463</c:v>
                </c:pt>
                <c:pt idx="24054">
                  <c:v>39.535690000000002</c:v>
                </c:pt>
                <c:pt idx="24055">
                  <c:v>39.535783000000002</c:v>
                </c:pt>
                <c:pt idx="24056">
                  <c:v>39.535870000000003</c:v>
                </c:pt>
                <c:pt idx="24057">
                  <c:v>39.537429000000003</c:v>
                </c:pt>
                <c:pt idx="24058">
                  <c:v>39.537429000000003</c:v>
                </c:pt>
                <c:pt idx="24059">
                  <c:v>39.537429000000003</c:v>
                </c:pt>
                <c:pt idx="24060">
                  <c:v>39.539110000000001</c:v>
                </c:pt>
                <c:pt idx="24061">
                  <c:v>39.539871000000012</c:v>
                </c:pt>
                <c:pt idx="24062">
                  <c:v>39.540400000000012</c:v>
                </c:pt>
                <c:pt idx="24063">
                  <c:v>39.540694000000002</c:v>
                </c:pt>
                <c:pt idx="24064">
                  <c:v>39.541570999999998</c:v>
                </c:pt>
                <c:pt idx="24065">
                  <c:v>39.541596000000013</c:v>
                </c:pt>
                <c:pt idx="24066">
                  <c:v>39.541699999999999</c:v>
                </c:pt>
                <c:pt idx="24067">
                  <c:v>39.541739999999997</c:v>
                </c:pt>
                <c:pt idx="24068">
                  <c:v>39.541905</c:v>
                </c:pt>
                <c:pt idx="24069">
                  <c:v>39.542050000000003</c:v>
                </c:pt>
                <c:pt idx="24070">
                  <c:v>39.542094000000013</c:v>
                </c:pt>
                <c:pt idx="24071">
                  <c:v>39.542470000000002</c:v>
                </c:pt>
                <c:pt idx="24072">
                  <c:v>39.542499999999997</c:v>
                </c:pt>
                <c:pt idx="24073">
                  <c:v>39.542564000000013</c:v>
                </c:pt>
                <c:pt idx="24074">
                  <c:v>39.542606999999997</c:v>
                </c:pt>
                <c:pt idx="24075">
                  <c:v>39.542696000000007</c:v>
                </c:pt>
                <c:pt idx="24076">
                  <c:v>39.544330000000002</c:v>
                </c:pt>
                <c:pt idx="24077">
                  <c:v>39.544705</c:v>
                </c:pt>
                <c:pt idx="24078">
                  <c:v>39.545524</c:v>
                </c:pt>
                <c:pt idx="24079">
                  <c:v>39.545524</c:v>
                </c:pt>
                <c:pt idx="24080">
                  <c:v>39.54663</c:v>
                </c:pt>
                <c:pt idx="24081">
                  <c:v>39.547449999999998</c:v>
                </c:pt>
                <c:pt idx="24082">
                  <c:v>39.548257</c:v>
                </c:pt>
                <c:pt idx="24083">
                  <c:v>39.548450000000003</c:v>
                </c:pt>
                <c:pt idx="24084">
                  <c:v>39.548479999999998</c:v>
                </c:pt>
                <c:pt idx="24085">
                  <c:v>39.548560000000002</c:v>
                </c:pt>
                <c:pt idx="24086">
                  <c:v>39.5486</c:v>
                </c:pt>
                <c:pt idx="24087">
                  <c:v>39.549129999999998</c:v>
                </c:pt>
                <c:pt idx="24088">
                  <c:v>39.549721000000012</c:v>
                </c:pt>
                <c:pt idx="24089">
                  <c:v>39.549790000000002</c:v>
                </c:pt>
                <c:pt idx="24090">
                  <c:v>39.550018000000001</c:v>
                </c:pt>
                <c:pt idx="24091">
                  <c:v>39.550060000000002</c:v>
                </c:pt>
                <c:pt idx="24092">
                  <c:v>39.550463000000001</c:v>
                </c:pt>
                <c:pt idx="24093">
                  <c:v>39.551183000000002</c:v>
                </c:pt>
                <c:pt idx="24094">
                  <c:v>39.552137000000002</c:v>
                </c:pt>
                <c:pt idx="24095">
                  <c:v>39.552493000000013</c:v>
                </c:pt>
                <c:pt idx="24096">
                  <c:v>39.55265</c:v>
                </c:pt>
                <c:pt idx="24097">
                  <c:v>39.552709999999998</c:v>
                </c:pt>
                <c:pt idx="24098">
                  <c:v>39.552872000000001</c:v>
                </c:pt>
                <c:pt idx="24099">
                  <c:v>39.555720000000001</c:v>
                </c:pt>
                <c:pt idx="24100">
                  <c:v>39.555860000000003</c:v>
                </c:pt>
                <c:pt idx="24101">
                  <c:v>39.555934000000001</c:v>
                </c:pt>
                <c:pt idx="24102">
                  <c:v>39.556789999999999</c:v>
                </c:pt>
                <c:pt idx="24103">
                  <c:v>39.557065999999999</c:v>
                </c:pt>
                <c:pt idx="24104">
                  <c:v>39.557067000000004</c:v>
                </c:pt>
                <c:pt idx="24105">
                  <c:v>39.558042999999998</c:v>
                </c:pt>
                <c:pt idx="24106">
                  <c:v>39.558583000000013</c:v>
                </c:pt>
                <c:pt idx="24107">
                  <c:v>39.558610000000002</c:v>
                </c:pt>
                <c:pt idx="24108">
                  <c:v>39.558656999999997</c:v>
                </c:pt>
                <c:pt idx="24109">
                  <c:v>39.558985999999997</c:v>
                </c:pt>
                <c:pt idx="24110">
                  <c:v>39.559002</c:v>
                </c:pt>
                <c:pt idx="24111">
                  <c:v>39.559040000000003</c:v>
                </c:pt>
                <c:pt idx="24112">
                  <c:v>39.559168</c:v>
                </c:pt>
                <c:pt idx="24113">
                  <c:v>39.559609999999999</c:v>
                </c:pt>
                <c:pt idx="24114">
                  <c:v>39.559925</c:v>
                </c:pt>
                <c:pt idx="24115">
                  <c:v>39.560822000000002</c:v>
                </c:pt>
                <c:pt idx="24116">
                  <c:v>39.560960000000001</c:v>
                </c:pt>
                <c:pt idx="24117">
                  <c:v>39.561205000000001</c:v>
                </c:pt>
                <c:pt idx="24118">
                  <c:v>39.561819999999997</c:v>
                </c:pt>
                <c:pt idx="24119">
                  <c:v>39.561839999999997</c:v>
                </c:pt>
                <c:pt idx="24120">
                  <c:v>39.561889999999998</c:v>
                </c:pt>
                <c:pt idx="24121">
                  <c:v>39.561906</c:v>
                </c:pt>
                <c:pt idx="24122">
                  <c:v>39.561960999999997</c:v>
                </c:pt>
                <c:pt idx="24123">
                  <c:v>39.562351999999997</c:v>
                </c:pt>
                <c:pt idx="24124">
                  <c:v>39.562351999999997</c:v>
                </c:pt>
                <c:pt idx="24125">
                  <c:v>39.562420000000003</c:v>
                </c:pt>
                <c:pt idx="24126">
                  <c:v>39.563071999999998</c:v>
                </c:pt>
                <c:pt idx="24127">
                  <c:v>39.563189000000001</c:v>
                </c:pt>
                <c:pt idx="24128">
                  <c:v>39.563417000000001</c:v>
                </c:pt>
                <c:pt idx="24129">
                  <c:v>39.563494000000013</c:v>
                </c:pt>
                <c:pt idx="24130">
                  <c:v>39.563920000000003</c:v>
                </c:pt>
                <c:pt idx="24131">
                  <c:v>39.564093</c:v>
                </c:pt>
                <c:pt idx="24132">
                  <c:v>39.564109999999999</c:v>
                </c:pt>
                <c:pt idx="24133">
                  <c:v>39.564164000000012</c:v>
                </c:pt>
                <c:pt idx="24134">
                  <c:v>39.564360000000001</c:v>
                </c:pt>
                <c:pt idx="24135">
                  <c:v>39.564694000000003</c:v>
                </c:pt>
                <c:pt idx="24136">
                  <c:v>39.565239000000012</c:v>
                </c:pt>
                <c:pt idx="24137">
                  <c:v>39.565314999999998</c:v>
                </c:pt>
                <c:pt idx="24138">
                  <c:v>39.567610000000002</c:v>
                </c:pt>
                <c:pt idx="24139">
                  <c:v>39.567720000000001</c:v>
                </c:pt>
                <c:pt idx="24140">
                  <c:v>39.567821000000002</c:v>
                </c:pt>
                <c:pt idx="24141">
                  <c:v>39.568293000000011</c:v>
                </c:pt>
                <c:pt idx="24142">
                  <c:v>39.568560000000012</c:v>
                </c:pt>
                <c:pt idx="24143">
                  <c:v>39.568843000000001</c:v>
                </c:pt>
                <c:pt idx="24144">
                  <c:v>39.570300000000003</c:v>
                </c:pt>
                <c:pt idx="24145">
                  <c:v>39.570675000000001</c:v>
                </c:pt>
                <c:pt idx="24146">
                  <c:v>39.570860000000003</c:v>
                </c:pt>
                <c:pt idx="24147">
                  <c:v>39.571084999999997</c:v>
                </c:pt>
                <c:pt idx="24148">
                  <c:v>39.572629999999997</c:v>
                </c:pt>
                <c:pt idx="24149">
                  <c:v>39.573827999999999</c:v>
                </c:pt>
                <c:pt idx="24150">
                  <c:v>39.574226000000003</c:v>
                </c:pt>
                <c:pt idx="24151">
                  <c:v>39.575915000000002</c:v>
                </c:pt>
                <c:pt idx="24152">
                  <c:v>39.575915000000002</c:v>
                </c:pt>
                <c:pt idx="24153">
                  <c:v>39.575915000000002</c:v>
                </c:pt>
                <c:pt idx="24154">
                  <c:v>39.578954000000003</c:v>
                </c:pt>
                <c:pt idx="24155">
                  <c:v>39.581018999999998</c:v>
                </c:pt>
                <c:pt idx="24156">
                  <c:v>39.581071000000001</c:v>
                </c:pt>
                <c:pt idx="24157">
                  <c:v>39.581457999999998</c:v>
                </c:pt>
                <c:pt idx="24158">
                  <c:v>39.581992</c:v>
                </c:pt>
                <c:pt idx="24159">
                  <c:v>39.582129999999999</c:v>
                </c:pt>
                <c:pt idx="24160">
                  <c:v>39.582320000000003</c:v>
                </c:pt>
                <c:pt idx="24161">
                  <c:v>39.584400000000002</c:v>
                </c:pt>
                <c:pt idx="24162">
                  <c:v>39.585996000000002</c:v>
                </c:pt>
                <c:pt idx="24163">
                  <c:v>39.586000000000013</c:v>
                </c:pt>
                <c:pt idx="24164">
                  <c:v>39.586210000000001</c:v>
                </c:pt>
                <c:pt idx="24165">
                  <c:v>39.586458999999998</c:v>
                </c:pt>
                <c:pt idx="24166">
                  <c:v>39.586458999999998</c:v>
                </c:pt>
                <c:pt idx="24167">
                  <c:v>39.586458999999998</c:v>
                </c:pt>
                <c:pt idx="24168">
                  <c:v>39.58728</c:v>
                </c:pt>
                <c:pt idx="24169">
                  <c:v>39.588171000000003</c:v>
                </c:pt>
                <c:pt idx="24170">
                  <c:v>39.58867</c:v>
                </c:pt>
                <c:pt idx="24171">
                  <c:v>39.588760000000001</c:v>
                </c:pt>
                <c:pt idx="24172">
                  <c:v>39.59075</c:v>
                </c:pt>
                <c:pt idx="24173">
                  <c:v>39.590769999999999</c:v>
                </c:pt>
                <c:pt idx="24174">
                  <c:v>39.590980000000002</c:v>
                </c:pt>
                <c:pt idx="24175">
                  <c:v>39.591087000000002</c:v>
                </c:pt>
                <c:pt idx="24176">
                  <c:v>39.591230000000003</c:v>
                </c:pt>
                <c:pt idx="24177">
                  <c:v>39.591540000000002</c:v>
                </c:pt>
                <c:pt idx="24178">
                  <c:v>39.592420000000011</c:v>
                </c:pt>
                <c:pt idx="24179">
                  <c:v>39.592460000000003</c:v>
                </c:pt>
                <c:pt idx="24180">
                  <c:v>39.593290000000003</c:v>
                </c:pt>
                <c:pt idx="24181">
                  <c:v>39.593320000000013</c:v>
                </c:pt>
                <c:pt idx="24182">
                  <c:v>39.593710000000002</c:v>
                </c:pt>
                <c:pt idx="24183">
                  <c:v>39.594160000000002</c:v>
                </c:pt>
                <c:pt idx="24184">
                  <c:v>39.59581</c:v>
                </c:pt>
                <c:pt idx="24185">
                  <c:v>39.596239000000011</c:v>
                </c:pt>
                <c:pt idx="24186">
                  <c:v>39.596425000000011</c:v>
                </c:pt>
                <c:pt idx="24187">
                  <c:v>39.596732000000003</c:v>
                </c:pt>
                <c:pt idx="24188">
                  <c:v>39.597141999999998</c:v>
                </c:pt>
                <c:pt idx="24189">
                  <c:v>39.597751000000002</c:v>
                </c:pt>
                <c:pt idx="24190">
                  <c:v>39.597810000000003</c:v>
                </c:pt>
                <c:pt idx="24191">
                  <c:v>39.597949</c:v>
                </c:pt>
                <c:pt idx="24192">
                  <c:v>39.598003000000013</c:v>
                </c:pt>
                <c:pt idx="24193">
                  <c:v>39.59843</c:v>
                </c:pt>
                <c:pt idx="24194">
                  <c:v>39.599251000000002</c:v>
                </c:pt>
                <c:pt idx="24195">
                  <c:v>39.59984</c:v>
                </c:pt>
                <c:pt idx="24196">
                  <c:v>39.6</c:v>
                </c:pt>
                <c:pt idx="24197">
                  <c:v>39.600907999999997</c:v>
                </c:pt>
                <c:pt idx="24198">
                  <c:v>39.600969999999997</c:v>
                </c:pt>
                <c:pt idx="24199">
                  <c:v>39.601000999999997</c:v>
                </c:pt>
                <c:pt idx="24200">
                  <c:v>39.601833000000013</c:v>
                </c:pt>
                <c:pt idx="24201">
                  <c:v>39.602164999999999</c:v>
                </c:pt>
                <c:pt idx="24202">
                  <c:v>39.603620000000006</c:v>
                </c:pt>
                <c:pt idx="24203">
                  <c:v>39.603620000000006</c:v>
                </c:pt>
                <c:pt idx="24204">
                  <c:v>39.604140000000001</c:v>
                </c:pt>
                <c:pt idx="24205">
                  <c:v>39.604140000000001</c:v>
                </c:pt>
                <c:pt idx="24206">
                  <c:v>39.604140000000001</c:v>
                </c:pt>
                <c:pt idx="24207">
                  <c:v>39.604399000000001</c:v>
                </c:pt>
                <c:pt idx="24208">
                  <c:v>39.604430000000001</c:v>
                </c:pt>
                <c:pt idx="24209">
                  <c:v>39.604680000000002</c:v>
                </c:pt>
                <c:pt idx="24210">
                  <c:v>39.604793000000001</c:v>
                </c:pt>
                <c:pt idx="24211">
                  <c:v>39.604793000000001</c:v>
                </c:pt>
                <c:pt idx="24212">
                  <c:v>39.604977000000012</c:v>
                </c:pt>
                <c:pt idx="24213">
                  <c:v>39.606386000000001</c:v>
                </c:pt>
                <c:pt idx="24214">
                  <c:v>39.607476000000013</c:v>
                </c:pt>
                <c:pt idx="24215">
                  <c:v>39.608150000000002</c:v>
                </c:pt>
                <c:pt idx="24216">
                  <c:v>39.608499000000002</c:v>
                </c:pt>
                <c:pt idx="24217">
                  <c:v>39.608779000000013</c:v>
                </c:pt>
                <c:pt idx="24218">
                  <c:v>39.608809999999998</c:v>
                </c:pt>
                <c:pt idx="24219">
                  <c:v>39.608809999999998</c:v>
                </c:pt>
                <c:pt idx="24220">
                  <c:v>39.608894999999997</c:v>
                </c:pt>
                <c:pt idx="24221">
                  <c:v>39.611160000000012</c:v>
                </c:pt>
                <c:pt idx="24222">
                  <c:v>39.611300999999997</c:v>
                </c:pt>
                <c:pt idx="24223">
                  <c:v>39.611861999999988</c:v>
                </c:pt>
                <c:pt idx="24224">
                  <c:v>39.612109000000011</c:v>
                </c:pt>
                <c:pt idx="24225">
                  <c:v>39.612307999999999</c:v>
                </c:pt>
                <c:pt idx="24226">
                  <c:v>39.613498999999997</c:v>
                </c:pt>
                <c:pt idx="24227">
                  <c:v>39.613580000000013</c:v>
                </c:pt>
                <c:pt idx="24228">
                  <c:v>39.614241</c:v>
                </c:pt>
                <c:pt idx="24229">
                  <c:v>39.614485999999999</c:v>
                </c:pt>
                <c:pt idx="24230">
                  <c:v>39.614599000000013</c:v>
                </c:pt>
                <c:pt idx="24231">
                  <c:v>39.615794000000001</c:v>
                </c:pt>
                <c:pt idx="24232">
                  <c:v>39.616390000000003</c:v>
                </c:pt>
                <c:pt idx="24233">
                  <c:v>39.616600000000012</c:v>
                </c:pt>
                <c:pt idx="24234">
                  <c:v>39.616869999999999</c:v>
                </c:pt>
                <c:pt idx="24235">
                  <c:v>39.617182999999997</c:v>
                </c:pt>
                <c:pt idx="24236">
                  <c:v>39.617718000000011</c:v>
                </c:pt>
                <c:pt idx="24237">
                  <c:v>39.617739</c:v>
                </c:pt>
                <c:pt idx="24238">
                  <c:v>39.617821999999997</c:v>
                </c:pt>
                <c:pt idx="24239">
                  <c:v>39.617864999999988</c:v>
                </c:pt>
                <c:pt idx="24240">
                  <c:v>39.619574999999998</c:v>
                </c:pt>
                <c:pt idx="24241">
                  <c:v>39.619627000000001</c:v>
                </c:pt>
                <c:pt idx="24242">
                  <c:v>39.619895999999997</c:v>
                </c:pt>
                <c:pt idx="24243">
                  <c:v>39.620272</c:v>
                </c:pt>
                <c:pt idx="24244">
                  <c:v>39.620809999999999</c:v>
                </c:pt>
                <c:pt idx="24245">
                  <c:v>39.620908</c:v>
                </c:pt>
                <c:pt idx="24246">
                  <c:v>39.621449000000013</c:v>
                </c:pt>
                <c:pt idx="24247">
                  <c:v>39.622500000000002</c:v>
                </c:pt>
                <c:pt idx="24248">
                  <c:v>39.622607000000002</c:v>
                </c:pt>
                <c:pt idx="24249">
                  <c:v>39.623722000000001</c:v>
                </c:pt>
                <c:pt idx="24250">
                  <c:v>39.623960000000011</c:v>
                </c:pt>
                <c:pt idx="24251">
                  <c:v>39.625020000000013</c:v>
                </c:pt>
                <c:pt idx="24252">
                  <c:v>39.625041000000003</c:v>
                </c:pt>
                <c:pt idx="24253">
                  <c:v>39.62509</c:v>
                </c:pt>
                <c:pt idx="24254">
                  <c:v>39.625545000000002</c:v>
                </c:pt>
                <c:pt idx="24255">
                  <c:v>39.625589000000012</c:v>
                </c:pt>
                <c:pt idx="24256">
                  <c:v>39.625590000000003</c:v>
                </c:pt>
                <c:pt idx="24257">
                  <c:v>39.625618000000003</c:v>
                </c:pt>
                <c:pt idx="24258">
                  <c:v>39.625770000000003</c:v>
                </c:pt>
                <c:pt idx="24259">
                  <c:v>39.626370000000001</c:v>
                </c:pt>
                <c:pt idx="24260">
                  <c:v>39.626600000000003</c:v>
                </c:pt>
                <c:pt idx="24261">
                  <c:v>39.626846</c:v>
                </c:pt>
                <c:pt idx="24262">
                  <c:v>39.627060999999998</c:v>
                </c:pt>
                <c:pt idx="24263">
                  <c:v>39.627549999999999</c:v>
                </c:pt>
                <c:pt idx="24264">
                  <c:v>39.627969999999998</c:v>
                </c:pt>
                <c:pt idx="24265">
                  <c:v>39.628030000000003</c:v>
                </c:pt>
                <c:pt idx="24266">
                  <c:v>39.628615000000003</c:v>
                </c:pt>
                <c:pt idx="24267">
                  <c:v>39.628895</c:v>
                </c:pt>
                <c:pt idx="24268">
                  <c:v>39.629040000000003</c:v>
                </c:pt>
                <c:pt idx="24269">
                  <c:v>39.629309999999997</c:v>
                </c:pt>
                <c:pt idx="24270">
                  <c:v>39.629390000000001</c:v>
                </c:pt>
                <c:pt idx="24271">
                  <c:v>39.629507000000011</c:v>
                </c:pt>
                <c:pt idx="24272">
                  <c:v>39.629570000000001</c:v>
                </c:pt>
                <c:pt idx="24273">
                  <c:v>39.629743000000012</c:v>
                </c:pt>
                <c:pt idx="24274">
                  <c:v>39.629969000000003</c:v>
                </c:pt>
                <c:pt idx="24275">
                  <c:v>39.630544</c:v>
                </c:pt>
                <c:pt idx="24276">
                  <c:v>39.631205000000001</c:v>
                </c:pt>
                <c:pt idx="24277">
                  <c:v>39.632210000000001</c:v>
                </c:pt>
                <c:pt idx="24278">
                  <c:v>39.632348</c:v>
                </c:pt>
                <c:pt idx="24279">
                  <c:v>39.632373000000001</c:v>
                </c:pt>
                <c:pt idx="24280">
                  <c:v>39.632894999999998</c:v>
                </c:pt>
                <c:pt idx="24281">
                  <c:v>39.633130000000001</c:v>
                </c:pt>
                <c:pt idx="24282">
                  <c:v>39.633643999999997</c:v>
                </c:pt>
                <c:pt idx="24283">
                  <c:v>39.633749999999999</c:v>
                </c:pt>
                <c:pt idx="24284">
                  <c:v>39.634740000000001</c:v>
                </c:pt>
                <c:pt idx="24285">
                  <c:v>39.634839999999997</c:v>
                </c:pt>
                <c:pt idx="24286">
                  <c:v>39.635122000000003</c:v>
                </c:pt>
                <c:pt idx="24287">
                  <c:v>39.635189000000011</c:v>
                </c:pt>
                <c:pt idx="24288">
                  <c:v>39.635400000000011</c:v>
                </c:pt>
                <c:pt idx="24289">
                  <c:v>39.635404000000001</c:v>
                </c:pt>
                <c:pt idx="24290">
                  <c:v>39.635460000000002</c:v>
                </c:pt>
                <c:pt idx="24291">
                  <c:v>39.635600000000011</c:v>
                </c:pt>
                <c:pt idx="24292">
                  <c:v>39.635629999999999</c:v>
                </c:pt>
                <c:pt idx="24293">
                  <c:v>39.636029999999998</c:v>
                </c:pt>
                <c:pt idx="24294">
                  <c:v>39.636101000000011</c:v>
                </c:pt>
                <c:pt idx="24295">
                  <c:v>39.636214000000002</c:v>
                </c:pt>
                <c:pt idx="24296">
                  <c:v>39.636270000000003</c:v>
                </c:pt>
                <c:pt idx="24297">
                  <c:v>39.636380000000003</c:v>
                </c:pt>
                <c:pt idx="24298">
                  <c:v>39.636429</c:v>
                </c:pt>
                <c:pt idx="24299">
                  <c:v>39.636895000000003</c:v>
                </c:pt>
                <c:pt idx="24300">
                  <c:v>39.637011000000001</c:v>
                </c:pt>
                <c:pt idx="24301">
                  <c:v>39.637017</c:v>
                </c:pt>
                <c:pt idx="24302">
                  <c:v>39.637160000000002</c:v>
                </c:pt>
                <c:pt idx="24303">
                  <c:v>39.637344000000013</c:v>
                </c:pt>
                <c:pt idx="24304">
                  <c:v>39.63749</c:v>
                </c:pt>
                <c:pt idx="24305">
                  <c:v>39.637634000000013</c:v>
                </c:pt>
                <c:pt idx="24306">
                  <c:v>39.637897000000002</c:v>
                </c:pt>
                <c:pt idx="24307">
                  <c:v>39.639596000000012</c:v>
                </c:pt>
                <c:pt idx="24308">
                  <c:v>39.639608000000003</c:v>
                </c:pt>
                <c:pt idx="24309">
                  <c:v>39.639620000000001</c:v>
                </c:pt>
                <c:pt idx="24310">
                  <c:v>39.64038</c:v>
                </c:pt>
                <c:pt idx="24311">
                  <c:v>39.640430000000002</c:v>
                </c:pt>
                <c:pt idx="24312">
                  <c:v>39.640616000000001</c:v>
                </c:pt>
                <c:pt idx="24313">
                  <c:v>39.641119000000003</c:v>
                </c:pt>
                <c:pt idx="24314">
                  <c:v>39.641446000000002</c:v>
                </c:pt>
                <c:pt idx="24315">
                  <c:v>39.641750000000002</c:v>
                </c:pt>
                <c:pt idx="24316">
                  <c:v>39.642299999999999</c:v>
                </c:pt>
                <c:pt idx="24317">
                  <c:v>39.64235</c:v>
                </c:pt>
                <c:pt idx="24318">
                  <c:v>39.642829999999996</c:v>
                </c:pt>
                <c:pt idx="24319">
                  <c:v>39.642870000000002</c:v>
                </c:pt>
                <c:pt idx="24320">
                  <c:v>39.643600000000013</c:v>
                </c:pt>
                <c:pt idx="24321">
                  <c:v>39.643901</c:v>
                </c:pt>
                <c:pt idx="24322">
                  <c:v>39.644060000000003</c:v>
                </c:pt>
                <c:pt idx="24323">
                  <c:v>39.644154999999998</c:v>
                </c:pt>
                <c:pt idx="24324">
                  <c:v>39.644630999999997</c:v>
                </c:pt>
                <c:pt idx="24325">
                  <c:v>39.644841999999997</c:v>
                </c:pt>
                <c:pt idx="24326">
                  <c:v>39.645029999999998</c:v>
                </c:pt>
                <c:pt idx="24327">
                  <c:v>39.645680000000013</c:v>
                </c:pt>
                <c:pt idx="24328">
                  <c:v>39.647303000000001</c:v>
                </c:pt>
                <c:pt idx="24329">
                  <c:v>39.648174000000012</c:v>
                </c:pt>
                <c:pt idx="24330">
                  <c:v>39.648494999999997</c:v>
                </c:pt>
                <c:pt idx="24331">
                  <c:v>39.648494999999997</c:v>
                </c:pt>
                <c:pt idx="24332">
                  <c:v>39.648850000000003</c:v>
                </c:pt>
                <c:pt idx="24333">
                  <c:v>39.649751000000002</c:v>
                </c:pt>
                <c:pt idx="24334">
                  <c:v>39.649769999999997</c:v>
                </c:pt>
                <c:pt idx="24335">
                  <c:v>39.649786000000013</c:v>
                </c:pt>
                <c:pt idx="24336">
                  <c:v>39.65005</c:v>
                </c:pt>
                <c:pt idx="24337">
                  <c:v>39.650760000000012</c:v>
                </c:pt>
                <c:pt idx="24338">
                  <c:v>39.65119</c:v>
                </c:pt>
                <c:pt idx="24339">
                  <c:v>39.651260000000001</c:v>
                </c:pt>
                <c:pt idx="24340">
                  <c:v>39.651271999999999</c:v>
                </c:pt>
                <c:pt idx="24341">
                  <c:v>39.651580000000003</c:v>
                </c:pt>
                <c:pt idx="24342">
                  <c:v>39.652009999999997</c:v>
                </c:pt>
                <c:pt idx="24343">
                  <c:v>39.65249</c:v>
                </c:pt>
                <c:pt idx="24344">
                  <c:v>39.653180000000013</c:v>
                </c:pt>
                <c:pt idx="24345">
                  <c:v>39.654206000000002</c:v>
                </c:pt>
                <c:pt idx="24346">
                  <c:v>39.654361999999999</c:v>
                </c:pt>
                <c:pt idx="24347">
                  <c:v>39.654609999999998</c:v>
                </c:pt>
                <c:pt idx="24348">
                  <c:v>39.654631999999999</c:v>
                </c:pt>
                <c:pt idx="24349">
                  <c:v>39.65475</c:v>
                </c:pt>
                <c:pt idx="24350">
                  <c:v>39.655279999999998</c:v>
                </c:pt>
                <c:pt idx="24351">
                  <c:v>39.655293</c:v>
                </c:pt>
                <c:pt idx="24352">
                  <c:v>39.655687999999998</c:v>
                </c:pt>
                <c:pt idx="24353">
                  <c:v>39.655760000000001</c:v>
                </c:pt>
                <c:pt idx="24354">
                  <c:v>39.655769000000006</c:v>
                </c:pt>
                <c:pt idx="24355">
                  <c:v>39.655878000000001</c:v>
                </c:pt>
                <c:pt idx="24356">
                  <c:v>39.656959999999998</c:v>
                </c:pt>
                <c:pt idx="24357">
                  <c:v>39.657245000000003</c:v>
                </c:pt>
                <c:pt idx="24358">
                  <c:v>39.657392000000002</c:v>
                </c:pt>
                <c:pt idx="24359">
                  <c:v>39.658189</c:v>
                </c:pt>
                <c:pt idx="24360">
                  <c:v>39.660130000000002</c:v>
                </c:pt>
                <c:pt idx="24361">
                  <c:v>39.660256000000011</c:v>
                </c:pt>
                <c:pt idx="24362">
                  <c:v>39.66028</c:v>
                </c:pt>
                <c:pt idx="24363">
                  <c:v>39.661057999999997</c:v>
                </c:pt>
                <c:pt idx="24364">
                  <c:v>39.661110000000001</c:v>
                </c:pt>
                <c:pt idx="24365">
                  <c:v>39.661175</c:v>
                </c:pt>
                <c:pt idx="24366">
                  <c:v>39.661380000000001</c:v>
                </c:pt>
                <c:pt idx="24367">
                  <c:v>39.661749999999998</c:v>
                </c:pt>
                <c:pt idx="24368">
                  <c:v>39.661820000000013</c:v>
                </c:pt>
                <c:pt idx="24369">
                  <c:v>39.662129</c:v>
                </c:pt>
                <c:pt idx="24370">
                  <c:v>39.665659000000012</c:v>
                </c:pt>
                <c:pt idx="24371">
                  <c:v>39.665958000000003</c:v>
                </c:pt>
                <c:pt idx="24372">
                  <c:v>39.665958000000003</c:v>
                </c:pt>
                <c:pt idx="24373">
                  <c:v>39.666718000000003</c:v>
                </c:pt>
                <c:pt idx="24374">
                  <c:v>39.667280000000012</c:v>
                </c:pt>
                <c:pt idx="24375">
                  <c:v>39.66751</c:v>
                </c:pt>
                <c:pt idx="24376">
                  <c:v>39.66769</c:v>
                </c:pt>
                <c:pt idx="24377">
                  <c:v>39.668950000000002</c:v>
                </c:pt>
                <c:pt idx="24378">
                  <c:v>39.669469999999997</c:v>
                </c:pt>
                <c:pt idx="24379">
                  <c:v>39.671298</c:v>
                </c:pt>
                <c:pt idx="24380">
                  <c:v>39.671990000000001</c:v>
                </c:pt>
                <c:pt idx="24381">
                  <c:v>39.67333</c:v>
                </c:pt>
                <c:pt idx="24382">
                  <c:v>39.673478000000003</c:v>
                </c:pt>
                <c:pt idx="24383">
                  <c:v>39.674100000000003</c:v>
                </c:pt>
                <c:pt idx="24384">
                  <c:v>39.675386000000003</c:v>
                </c:pt>
                <c:pt idx="24385">
                  <c:v>39.675996000000012</c:v>
                </c:pt>
                <c:pt idx="24386">
                  <c:v>39.676340000000003</c:v>
                </c:pt>
                <c:pt idx="24387">
                  <c:v>39.677149999999997</c:v>
                </c:pt>
                <c:pt idx="24388">
                  <c:v>39.677280000000003</c:v>
                </c:pt>
                <c:pt idx="24389">
                  <c:v>39.677500000000002</c:v>
                </c:pt>
                <c:pt idx="24390">
                  <c:v>39.678723000000012</c:v>
                </c:pt>
                <c:pt idx="24391">
                  <c:v>39.678846999999998</c:v>
                </c:pt>
                <c:pt idx="24392">
                  <c:v>39.67906</c:v>
                </c:pt>
                <c:pt idx="24393">
                  <c:v>39.679080000000013</c:v>
                </c:pt>
                <c:pt idx="24394">
                  <c:v>39.679450000000003</c:v>
                </c:pt>
                <c:pt idx="24395">
                  <c:v>39.680070000000001</c:v>
                </c:pt>
                <c:pt idx="24396">
                  <c:v>39.680298999999998</c:v>
                </c:pt>
                <c:pt idx="24397">
                  <c:v>39.681224</c:v>
                </c:pt>
                <c:pt idx="24398">
                  <c:v>39.681340000000013</c:v>
                </c:pt>
                <c:pt idx="24399">
                  <c:v>39.682220000000001</c:v>
                </c:pt>
                <c:pt idx="24400">
                  <c:v>39.683040000000013</c:v>
                </c:pt>
                <c:pt idx="24401">
                  <c:v>39.683622999999997</c:v>
                </c:pt>
                <c:pt idx="24402">
                  <c:v>39.684100000000001</c:v>
                </c:pt>
                <c:pt idx="24403">
                  <c:v>39.684399999999997</c:v>
                </c:pt>
                <c:pt idx="24404">
                  <c:v>39.685341000000001</c:v>
                </c:pt>
                <c:pt idx="24405">
                  <c:v>39.685657000000013</c:v>
                </c:pt>
                <c:pt idx="24406">
                  <c:v>39.68609</c:v>
                </c:pt>
                <c:pt idx="24407">
                  <c:v>39.686356000000011</c:v>
                </c:pt>
                <c:pt idx="24408">
                  <c:v>39.686458000000002</c:v>
                </c:pt>
                <c:pt idx="24409">
                  <c:v>39.68665</c:v>
                </c:pt>
                <c:pt idx="24410">
                  <c:v>39.686660000000003</c:v>
                </c:pt>
                <c:pt idx="24411">
                  <c:v>39.686709</c:v>
                </c:pt>
                <c:pt idx="24412">
                  <c:v>39.686950000000003</c:v>
                </c:pt>
                <c:pt idx="24413">
                  <c:v>39.687142000000001</c:v>
                </c:pt>
                <c:pt idx="24414">
                  <c:v>39.687510000000003</c:v>
                </c:pt>
                <c:pt idx="24415">
                  <c:v>39.688800000000001</c:v>
                </c:pt>
                <c:pt idx="24416">
                  <c:v>39.689169999999997</c:v>
                </c:pt>
                <c:pt idx="24417">
                  <c:v>39.689563999999997</c:v>
                </c:pt>
                <c:pt idx="24418">
                  <c:v>39.689639999999997</c:v>
                </c:pt>
                <c:pt idx="24419">
                  <c:v>39.690807999999997</c:v>
                </c:pt>
                <c:pt idx="24420">
                  <c:v>39.691254999999998</c:v>
                </c:pt>
                <c:pt idx="24421">
                  <c:v>39.691840999999997</c:v>
                </c:pt>
                <c:pt idx="24422">
                  <c:v>39.692889999999998</c:v>
                </c:pt>
                <c:pt idx="24423">
                  <c:v>39.692964000000003</c:v>
                </c:pt>
                <c:pt idx="24424">
                  <c:v>39.69314</c:v>
                </c:pt>
                <c:pt idx="24425">
                  <c:v>39.693300000000001</c:v>
                </c:pt>
                <c:pt idx="24426">
                  <c:v>39.693576</c:v>
                </c:pt>
                <c:pt idx="24427">
                  <c:v>39.693697</c:v>
                </c:pt>
                <c:pt idx="24428">
                  <c:v>39.693730000000002</c:v>
                </c:pt>
                <c:pt idx="24429">
                  <c:v>39.693860000000001</c:v>
                </c:pt>
                <c:pt idx="24430">
                  <c:v>39.694234999999999</c:v>
                </c:pt>
                <c:pt idx="24431">
                  <c:v>39.694280000000013</c:v>
                </c:pt>
                <c:pt idx="24432">
                  <c:v>39.694499999999998</c:v>
                </c:pt>
                <c:pt idx="24433">
                  <c:v>39.694988000000002</c:v>
                </c:pt>
                <c:pt idx="24434">
                  <c:v>39.6952</c:v>
                </c:pt>
                <c:pt idx="24435">
                  <c:v>39.695376000000003</c:v>
                </c:pt>
                <c:pt idx="24436">
                  <c:v>39.695590000000003</c:v>
                </c:pt>
                <c:pt idx="24437">
                  <c:v>39.695770000000003</c:v>
                </c:pt>
                <c:pt idx="24438">
                  <c:v>39.695960000000007</c:v>
                </c:pt>
                <c:pt idx="24439">
                  <c:v>39.695967000000003</c:v>
                </c:pt>
                <c:pt idx="24440">
                  <c:v>39.696591000000012</c:v>
                </c:pt>
                <c:pt idx="24441">
                  <c:v>39.696593</c:v>
                </c:pt>
                <c:pt idx="24442">
                  <c:v>39.697099999999999</c:v>
                </c:pt>
                <c:pt idx="24443">
                  <c:v>39.697450000000003</c:v>
                </c:pt>
                <c:pt idx="24444">
                  <c:v>39.697569999999999</c:v>
                </c:pt>
                <c:pt idx="24445">
                  <c:v>39.697724999999998</c:v>
                </c:pt>
                <c:pt idx="24446">
                  <c:v>39.698076</c:v>
                </c:pt>
                <c:pt idx="24447">
                  <c:v>39.698747000000012</c:v>
                </c:pt>
                <c:pt idx="24448">
                  <c:v>39.698854000000011</c:v>
                </c:pt>
                <c:pt idx="24449">
                  <c:v>39.698854000000011</c:v>
                </c:pt>
                <c:pt idx="24450">
                  <c:v>39.698854000000011</c:v>
                </c:pt>
                <c:pt idx="24451">
                  <c:v>39.698854000000011</c:v>
                </c:pt>
                <c:pt idx="24452">
                  <c:v>39.698854000000011</c:v>
                </c:pt>
                <c:pt idx="24453">
                  <c:v>39.698854000000011</c:v>
                </c:pt>
                <c:pt idx="24454">
                  <c:v>39.698854000000011</c:v>
                </c:pt>
                <c:pt idx="24455">
                  <c:v>39.698854000000011</c:v>
                </c:pt>
                <c:pt idx="24456">
                  <c:v>39.698854000000011</c:v>
                </c:pt>
                <c:pt idx="24457">
                  <c:v>39.698854000000011</c:v>
                </c:pt>
                <c:pt idx="24458">
                  <c:v>39.698854000000011</c:v>
                </c:pt>
                <c:pt idx="24459">
                  <c:v>39.698854000000011</c:v>
                </c:pt>
                <c:pt idx="24460">
                  <c:v>39.698854000000011</c:v>
                </c:pt>
                <c:pt idx="24461">
                  <c:v>39.698854000000011</c:v>
                </c:pt>
                <c:pt idx="24462">
                  <c:v>39.698854000000011</c:v>
                </c:pt>
                <c:pt idx="24463">
                  <c:v>39.698854000000011</c:v>
                </c:pt>
                <c:pt idx="24464">
                  <c:v>39.698854000000011</c:v>
                </c:pt>
                <c:pt idx="24465">
                  <c:v>39.698854000000011</c:v>
                </c:pt>
                <c:pt idx="24466">
                  <c:v>39.698854000000011</c:v>
                </c:pt>
                <c:pt idx="24467">
                  <c:v>39.698854000000011</c:v>
                </c:pt>
                <c:pt idx="24468">
                  <c:v>39.698854000000011</c:v>
                </c:pt>
                <c:pt idx="24469">
                  <c:v>39.698854000000011</c:v>
                </c:pt>
                <c:pt idx="24470">
                  <c:v>39.698854000000011</c:v>
                </c:pt>
                <c:pt idx="24471">
                  <c:v>39.698854000000011</c:v>
                </c:pt>
                <c:pt idx="24472">
                  <c:v>39.698854000000011</c:v>
                </c:pt>
                <c:pt idx="24473">
                  <c:v>39.698854000000011</c:v>
                </c:pt>
                <c:pt idx="24474">
                  <c:v>39.698854000000011</c:v>
                </c:pt>
                <c:pt idx="24475">
                  <c:v>39.698854000000011</c:v>
                </c:pt>
                <c:pt idx="24476">
                  <c:v>39.698854000000011</c:v>
                </c:pt>
                <c:pt idx="24477">
                  <c:v>39.698854000000011</c:v>
                </c:pt>
                <c:pt idx="24478">
                  <c:v>39.698854000000011</c:v>
                </c:pt>
                <c:pt idx="24479">
                  <c:v>39.698854000000011</c:v>
                </c:pt>
                <c:pt idx="24480">
                  <c:v>39.698854000000011</c:v>
                </c:pt>
                <c:pt idx="24481">
                  <c:v>39.698854000000011</c:v>
                </c:pt>
                <c:pt idx="24482">
                  <c:v>39.698854000000011</c:v>
                </c:pt>
                <c:pt idx="24483">
                  <c:v>39.698854000000011</c:v>
                </c:pt>
                <c:pt idx="24484">
                  <c:v>39.698854000000011</c:v>
                </c:pt>
                <c:pt idx="24485">
                  <c:v>39.698854000000011</c:v>
                </c:pt>
                <c:pt idx="24486">
                  <c:v>39.698854000000011</c:v>
                </c:pt>
                <c:pt idx="24487">
                  <c:v>39.698854000000011</c:v>
                </c:pt>
                <c:pt idx="24488">
                  <c:v>39.698854000000011</c:v>
                </c:pt>
                <c:pt idx="24489">
                  <c:v>39.698854000000011</c:v>
                </c:pt>
                <c:pt idx="24490">
                  <c:v>39.698854000000011</c:v>
                </c:pt>
                <c:pt idx="24491">
                  <c:v>39.698854000000011</c:v>
                </c:pt>
                <c:pt idx="24492">
                  <c:v>39.698854000000011</c:v>
                </c:pt>
                <c:pt idx="24493">
                  <c:v>39.698854000000011</c:v>
                </c:pt>
                <c:pt idx="24494">
                  <c:v>39.698854000000011</c:v>
                </c:pt>
                <c:pt idx="24495">
                  <c:v>39.698854000000011</c:v>
                </c:pt>
                <c:pt idx="24496">
                  <c:v>39.698854000000011</c:v>
                </c:pt>
                <c:pt idx="24497">
                  <c:v>39.698854000000011</c:v>
                </c:pt>
                <c:pt idx="24498">
                  <c:v>39.698854000000011</c:v>
                </c:pt>
                <c:pt idx="24499">
                  <c:v>39.698854000000011</c:v>
                </c:pt>
                <c:pt idx="24500">
                  <c:v>39.698854000000011</c:v>
                </c:pt>
                <c:pt idx="24501">
                  <c:v>39.698854000000011</c:v>
                </c:pt>
                <c:pt idx="24502">
                  <c:v>39.698854000000011</c:v>
                </c:pt>
                <c:pt idx="24503">
                  <c:v>39.698879000000012</c:v>
                </c:pt>
                <c:pt idx="24504">
                  <c:v>39.698909999999998</c:v>
                </c:pt>
                <c:pt idx="24505">
                  <c:v>39.699197000000012</c:v>
                </c:pt>
                <c:pt idx="24506">
                  <c:v>39.699197000000012</c:v>
                </c:pt>
                <c:pt idx="24507">
                  <c:v>39.699197000000012</c:v>
                </c:pt>
                <c:pt idx="24508">
                  <c:v>39.699197000000012</c:v>
                </c:pt>
                <c:pt idx="24509">
                  <c:v>39.699197000000012</c:v>
                </c:pt>
                <c:pt idx="24510">
                  <c:v>39.699710000000003</c:v>
                </c:pt>
                <c:pt idx="24511">
                  <c:v>39.699820000000003</c:v>
                </c:pt>
                <c:pt idx="24512">
                  <c:v>39.699849999999998</c:v>
                </c:pt>
                <c:pt idx="24513">
                  <c:v>39.700654</c:v>
                </c:pt>
                <c:pt idx="24514">
                  <c:v>39.701729999999998</c:v>
                </c:pt>
                <c:pt idx="24515">
                  <c:v>39.702720000000006</c:v>
                </c:pt>
                <c:pt idx="24516">
                  <c:v>39.702820000000003</c:v>
                </c:pt>
                <c:pt idx="24517">
                  <c:v>39.70299</c:v>
                </c:pt>
                <c:pt idx="24518">
                  <c:v>39.703271999999998</c:v>
                </c:pt>
                <c:pt idx="24519">
                  <c:v>39.703586000000001</c:v>
                </c:pt>
                <c:pt idx="24520">
                  <c:v>39.703949999999999</c:v>
                </c:pt>
                <c:pt idx="24521">
                  <c:v>39.704393000000003</c:v>
                </c:pt>
                <c:pt idx="24522">
                  <c:v>39.70476</c:v>
                </c:pt>
                <c:pt idx="24523">
                  <c:v>39.704909999999998</c:v>
                </c:pt>
                <c:pt idx="24524">
                  <c:v>39.705946000000012</c:v>
                </c:pt>
                <c:pt idx="24525">
                  <c:v>39.706747</c:v>
                </c:pt>
                <c:pt idx="24526">
                  <c:v>39.706789999999998</c:v>
                </c:pt>
                <c:pt idx="24527">
                  <c:v>39.706964000000013</c:v>
                </c:pt>
                <c:pt idx="24528">
                  <c:v>39.707744000000012</c:v>
                </c:pt>
                <c:pt idx="24529">
                  <c:v>39.708207000000002</c:v>
                </c:pt>
                <c:pt idx="24530">
                  <c:v>39.708680000000001</c:v>
                </c:pt>
                <c:pt idx="24531">
                  <c:v>39.709046000000001</c:v>
                </c:pt>
                <c:pt idx="24532">
                  <c:v>39.70928</c:v>
                </c:pt>
                <c:pt idx="24533">
                  <c:v>39.709943000000003</c:v>
                </c:pt>
                <c:pt idx="24534">
                  <c:v>39.710053000000002</c:v>
                </c:pt>
                <c:pt idx="24535">
                  <c:v>39.710149999999999</c:v>
                </c:pt>
                <c:pt idx="24536">
                  <c:v>39.710929999999998</c:v>
                </c:pt>
                <c:pt idx="24537">
                  <c:v>39.710949999999997</c:v>
                </c:pt>
                <c:pt idx="24538">
                  <c:v>39.710990000000002</c:v>
                </c:pt>
                <c:pt idx="24539">
                  <c:v>39.711119000000011</c:v>
                </c:pt>
                <c:pt idx="24540">
                  <c:v>39.711364000000003</c:v>
                </c:pt>
                <c:pt idx="24541">
                  <c:v>39.711799999999997</c:v>
                </c:pt>
                <c:pt idx="24542">
                  <c:v>39.711829999999999</c:v>
                </c:pt>
                <c:pt idx="24543">
                  <c:v>39.712620000000001</c:v>
                </c:pt>
                <c:pt idx="24544">
                  <c:v>39.714221000000002</c:v>
                </c:pt>
                <c:pt idx="24545">
                  <c:v>39.714399999999998</c:v>
                </c:pt>
                <c:pt idx="24546">
                  <c:v>39.715249999999997</c:v>
                </c:pt>
                <c:pt idx="24547">
                  <c:v>39.716352000000001</c:v>
                </c:pt>
                <c:pt idx="24548">
                  <c:v>39.716806000000012</c:v>
                </c:pt>
                <c:pt idx="24549">
                  <c:v>39.717129999999997</c:v>
                </c:pt>
                <c:pt idx="24550">
                  <c:v>39.718829999999997</c:v>
                </c:pt>
                <c:pt idx="24551">
                  <c:v>39.719099999999997</c:v>
                </c:pt>
                <c:pt idx="24552">
                  <c:v>39.719099999999997</c:v>
                </c:pt>
                <c:pt idx="24553">
                  <c:v>39.719099999999997</c:v>
                </c:pt>
                <c:pt idx="24554">
                  <c:v>39.719906000000002</c:v>
                </c:pt>
                <c:pt idx="24555">
                  <c:v>39.720153000000003</c:v>
                </c:pt>
                <c:pt idx="24556">
                  <c:v>39.720620000000011</c:v>
                </c:pt>
                <c:pt idx="24557">
                  <c:v>39.720787999999999</c:v>
                </c:pt>
                <c:pt idx="24558">
                  <c:v>39.720820000000003</c:v>
                </c:pt>
                <c:pt idx="24559">
                  <c:v>39.720820000000003</c:v>
                </c:pt>
                <c:pt idx="24560">
                  <c:v>39.721019000000013</c:v>
                </c:pt>
                <c:pt idx="24561">
                  <c:v>39.721019000000013</c:v>
                </c:pt>
                <c:pt idx="24562">
                  <c:v>39.721019000000013</c:v>
                </c:pt>
                <c:pt idx="24563">
                  <c:v>39.721019000000013</c:v>
                </c:pt>
                <c:pt idx="24564">
                  <c:v>39.721109000000013</c:v>
                </c:pt>
                <c:pt idx="24565">
                  <c:v>39.721860999999997</c:v>
                </c:pt>
                <c:pt idx="24566">
                  <c:v>39.721940000000011</c:v>
                </c:pt>
                <c:pt idx="24567">
                  <c:v>39.722140000000003</c:v>
                </c:pt>
                <c:pt idx="24568">
                  <c:v>39.722290000000001</c:v>
                </c:pt>
                <c:pt idx="24569">
                  <c:v>39.722299999999997</c:v>
                </c:pt>
                <c:pt idx="24570">
                  <c:v>39.722611000000001</c:v>
                </c:pt>
                <c:pt idx="24571">
                  <c:v>39.722611000000001</c:v>
                </c:pt>
                <c:pt idx="24572">
                  <c:v>39.722709999999999</c:v>
                </c:pt>
                <c:pt idx="24573">
                  <c:v>39.722740000000002</c:v>
                </c:pt>
                <c:pt idx="24574">
                  <c:v>39.722920000000002</c:v>
                </c:pt>
                <c:pt idx="24575">
                  <c:v>39.722929999999998</c:v>
                </c:pt>
                <c:pt idx="24576">
                  <c:v>39.723050000000001</c:v>
                </c:pt>
                <c:pt idx="24577">
                  <c:v>39.723100000000002</c:v>
                </c:pt>
                <c:pt idx="24578">
                  <c:v>39.723709999999997</c:v>
                </c:pt>
                <c:pt idx="24579">
                  <c:v>39.723721000000012</c:v>
                </c:pt>
                <c:pt idx="24580">
                  <c:v>39.72401</c:v>
                </c:pt>
                <c:pt idx="24581">
                  <c:v>39.72401</c:v>
                </c:pt>
                <c:pt idx="24582">
                  <c:v>39.72401</c:v>
                </c:pt>
                <c:pt idx="24583">
                  <c:v>39.724200000000003</c:v>
                </c:pt>
                <c:pt idx="24584">
                  <c:v>39.724200000000003</c:v>
                </c:pt>
                <c:pt idx="24585">
                  <c:v>39.724557000000011</c:v>
                </c:pt>
                <c:pt idx="24586">
                  <c:v>39.72486</c:v>
                </c:pt>
                <c:pt idx="24587">
                  <c:v>39.7254</c:v>
                </c:pt>
                <c:pt idx="24588">
                  <c:v>39.725534000000003</c:v>
                </c:pt>
                <c:pt idx="24589">
                  <c:v>39.725714000000011</c:v>
                </c:pt>
                <c:pt idx="24590">
                  <c:v>39.725949999999997</c:v>
                </c:pt>
                <c:pt idx="24591">
                  <c:v>39.725968000000002</c:v>
                </c:pt>
                <c:pt idx="24592">
                  <c:v>39.726370000000003</c:v>
                </c:pt>
                <c:pt idx="24593">
                  <c:v>39.726800000000011</c:v>
                </c:pt>
                <c:pt idx="24594">
                  <c:v>39.72683</c:v>
                </c:pt>
                <c:pt idx="24595">
                  <c:v>39.727048000000003</c:v>
                </c:pt>
                <c:pt idx="24596">
                  <c:v>39.7271</c:v>
                </c:pt>
                <c:pt idx="24597">
                  <c:v>39.72739</c:v>
                </c:pt>
                <c:pt idx="24598">
                  <c:v>39.727490000000003</c:v>
                </c:pt>
                <c:pt idx="24599">
                  <c:v>39.727789999999999</c:v>
                </c:pt>
                <c:pt idx="24600">
                  <c:v>39.728624000000003</c:v>
                </c:pt>
                <c:pt idx="24601">
                  <c:v>39.729550000000003</c:v>
                </c:pt>
                <c:pt idx="24602">
                  <c:v>39.730029999999999</c:v>
                </c:pt>
                <c:pt idx="24603">
                  <c:v>39.730089999999997</c:v>
                </c:pt>
                <c:pt idx="24604">
                  <c:v>39.731011000000002</c:v>
                </c:pt>
                <c:pt idx="24605">
                  <c:v>39.731020000000001</c:v>
                </c:pt>
                <c:pt idx="24606">
                  <c:v>39.731043999999997</c:v>
                </c:pt>
                <c:pt idx="24607">
                  <c:v>39.731214000000001</c:v>
                </c:pt>
                <c:pt idx="24608">
                  <c:v>39.731900000000003</c:v>
                </c:pt>
                <c:pt idx="24609">
                  <c:v>39.731999999999999</c:v>
                </c:pt>
                <c:pt idx="24610">
                  <c:v>39.733177000000012</c:v>
                </c:pt>
                <c:pt idx="24611">
                  <c:v>39.73319</c:v>
                </c:pt>
                <c:pt idx="24612">
                  <c:v>39.73321</c:v>
                </c:pt>
                <c:pt idx="24613">
                  <c:v>39.73339</c:v>
                </c:pt>
                <c:pt idx="24614">
                  <c:v>39.734160000000003</c:v>
                </c:pt>
                <c:pt idx="24615">
                  <c:v>39.734380000000002</c:v>
                </c:pt>
                <c:pt idx="24616">
                  <c:v>39.73536</c:v>
                </c:pt>
                <c:pt idx="24617">
                  <c:v>39.736407999999997</c:v>
                </c:pt>
                <c:pt idx="24618">
                  <c:v>39.736620000000002</c:v>
                </c:pt>
                <c:pt idx="24619">
                  <c:v>39.736890000000002</c:v>
                </c:pt>
                <c:pt idx="24620">
                  <c:v>39.737340000000003</c:v>
                </c:pt>
                <c:pt idx="24621">
                  <c:v>39.737729999999999</c:v>
                </c:pt>
                <c:pt idx="24622">
                  <c:v>39.737904999999998</c:v>
                </c:pt>
                <c:pt idx="24623">
                  <c:v>39.738600000000012</c:v>
                </c:pt>
                <c:pt idx="24624">
                  <c:v>39.738766000000012</c:v>
                </c:pt>
                <c:pt idx="24625">
                  <c:v>39.738780000000013</c:v>
                </c:pt>
                <c:pt idx="24626">
                  <c:v>39.739376</c:v>
                </c:pt>
                <c:pt idx="24627">
                  <c:v>39.739545</c:v>
                </c:pt>
                <c:pt idx="24628">
                  <c:v>39.739552000000003</c:v>
                </c:pt>
                <c:pt idx="24629">
                  <c:v>39.739558000000002</c:v>
                </c:pt>
                <c:pt idx="24630">
                  <c:v>39.74004</c:v>
                </c:pt>
                <c:pt idx="24631">
                  <c:v>39.740837999999997</c:v>
                </c:pt>
                <c:pt idx="24632">
                  <c:v>39.741087999999998</c:v>
                </c:pt>
                <c:pt idx="24633">
                  <c:v>39.741529999999997</c:v>
                </c:pt>
                <c:pt idx="24634">
                  <c:v>39.741709999999998</c:v>
                </c:pt>
                <c:pt idx="24635">
                  <c:v>39.74203</c:v>
                </c:pt>
                <c:pt idx="24636">
                  <c:v>39.742331999999998</c:v>
                </c:pt>
                <c:pt idx="24637">
                  <c:v>39.742483999999997</c:v>
                </c:pt>
                <c:pt idx="24638">
                  <c:v>39.742574000000012</c:v>
                </c:pt>
                <c:pt idx="24639">
                  <c:v>39.742733000000001</c:v>
                </c:pt>
                <c:pt idx="24640">
                  <c:v>39.743070000000003</c:v>
                </c:pt>
                <c:pt idx="24641">
                  <c:v>39.743660000000013</c:v>
                </c:pt>
                <c:pt idx="24642">
                  <c:v>39.74447</c:v>
                </c:pt>
                <c:pt idx="24643">
                  <c:v>39.744773000000002</c:v>
                </c:pt>
                <c:pt idx="24644">
                  <c:v>39.744909999999997</c:v>
                </c:pt>
                <c:pt idx="24645">
                  <c:v>39.744942000000002</c:v>
                </c:pt>
                <c:pt idx="24646">
                  <c:v>39.745215000000002</c:v>
                </c:pt>
                <c:pt idx="24647">
                  <c:v>39.745489000000013</c:v>
                </c:pt>
                <c:pt idx="24648">
                  <c:v>39.745560000000012</c:v>
                </c:pt>
                <c:pt idx="24649">
                  <c:v>39.74624</c:v>
                </c:pt>
                <c:pt idx="24650">
                  <c:v>39.746260000000007</c:v>
                </c:pt>
                <c:pt idx="24651">
                  <c:v>39.746519000000013</c:v>
                </c:pt>
                <c:pt idx="24652">
                  <c:v>39.746696</c:v>
                </c:pt>
                <c:pt idx="24653">
                  <c:v>39.746810000000011</c:v>
                </c:pt>
                <c:pt idx="24654">
                  <c:v>39.747059999999998</c:v>
                </c:pt>
                <c:pt idx="24655">
                  <c:v>39.747140000000002</c:v>
                </c:pt>
                <c:pt idx="24656">
                  <c:v>39.74718</c:v>
                </c:pt>
                <c:pt idx="24657">
                  <c:v>39.747220000000013</c:v>
                </c:pt>
                <c:pt idx="24658">
                  <c:v>39.747929999999997</c:v>
                </c:pt>
                <c:pt idx="24659">
                  <c:v>39.748013</c:v>
                </c:pt>
                <c:pt idx="24660">
                  <c:v>39.748119000000003</c:v>
                </c:pt>
                <c:pt idx="24661">
                  <c:v>39.748289999999997</c:v>
                </c:pt>
                <c:pt idx="24662">
                  <c:v>39.748309999999996</c:v>
                </c:pt>
                <c:pt idx="24663">
                  <c:v>39.748570000000001</c:v>
                </c:pt>
                <c:pt idx="24664">
                  <c:v>39.748609999999999</c:v>
                </c:pt>
                <c:pt idx="24665">
                  <c:v>39.748889000000013</c:v>
                </c:pt>
                <c:pt idx="24666">
                  <c:v>39.748960000000011</c:v>
                </c:pt>
                <c:pt idx="24667">
                  <c:v>39.748980000000003</c:v>
                </c:pt>
                <c:pt idx="24668">
                  <c:v>39.749200000000002</c:v>
                </c:pt>
                <c:pt idx="24669">
                  <c:v>39.749329000000003</c:v>
                </c:pt>
                <c:pt idx="24670">
                  <c:v>39.749417000000001</c:v>
                </c:pt>
                <c:pt idx="24671">
                  <c:v>39.749640000000007</c:v>
                </c:pt>
                <c:pt idx="24672">
                  <c:v>39.749657000000013</c:v>
                </c:pt>
                <c:pt idx="24673">
                  <c:v>39.74973</c:v>
                </c:pt>
                <c:pt idx="24674">
                  <c:v>39.749889000000003</c:v>
                </c:pt>
                <c:pt idx="24675">
                  <c:v>39.749989999999997</c:v>
                </c:pt>
                <c:pt idx="24676">
                  <c:v>39.750116000000013</c:v>
                </c:pt>
                <c:pt idx="24677">
                  <c:v>39.750264999999999</c:v>
                </c:pt>
                <c:pt idx="24678">
                  <c:v>39.750279999999997</c:v>
                </c:pt>
                <c:pt idx="24679">
                  <c:v>39.750299000000012</c:v>
                </c:pt>
                <c:pt idx="24680">
                  <c:v>39.750299000000012</c:v>
                </c:pt>
                <c:pt idx="24681">
                  <c:v>39.750566000000013</c:v>
                </c:pt>
                <c:pt idx="24682">
                  <c:v>39.75067</c:v>
                </c:pt>
                <c:pt idx="24683">
                  <c:v>39.750709999999998</c:v>
                </c:pt>
                <c:pt idx="24684">
                  <c:v>39.750833</c:v>
                </c:pt>
                <c:pt idx="24685">
                  <c:v>39.752070000000003</c:v>
                </c:pt>
                <c:pt idx="24686">
                  <c:v>39.752140000000011</c:v>
                </c:pt>
                <c:pt idx="24687">
                  <c:v>39.752934000000003</c:v>
                </c:pt>
                <c:pt idx="24688">
                  <c:v>39.753317000000003</c:v>
                </c:pt>
                <c:pt idx="24689">
                  <c:v>39.75356</c:v>
                </c:pt>
                <c:pt idx="24690">
                  <c:v>39.753770000000003</c:v>
                </c:pt>
                <c:pt idx="24691">
                  <c:v>39.753822</c:v>
                </c:pt>
                <c:pt idx="24692">
                  <c:v>39.754376000000001</c:v>
                </c:pt>
                <c:pt idx="24693">
                  <c:v>39.754649999999998</c:v>
                </c:pt>
                <c:pt idx="24694">
                  <c:v>39.754779000000013</c:v>
                </c:pt>
                <c:pt idx="24695">
                  <c:v>39.754942</c:v>
                </c:pt>
                <c:pt idx="24696">
                  <c:v>39.755209999999998</c:v>
                </c:pt>
                <c:pt idx="24697">
                  <c:v>39.755217000000002</c:v>
                </c:pt>
                <c:pt idx="24698">
                  <c:v>39.755217000000002</c:v>
                </c:pt>
                <c:pt idx="24699">
                  <c:v>39.755217000000002</c:v>
                </c:pt>
                <c:pt idx="24700">
                  <c:v>39.755217000000002</c:v>
                </c:pt>
                <c:pt idx="24701">
                  <c:v>39.755580000000002</c:v>
                </c:pt>
                <c:pt idx="24702">
                  <c:v>39.755775</c:v>
                </c:pt>
                <c:pt idx="24703">
                  <c:v>39.755879999999998</c:v>
                </c:pt>
                <c:pt idx="24704">
                  <c:v>39.756377999999998</c:v>
                </c:pt>
                <c:pt idx="24705">
                  <c:v>39.756377999999998</c:v>
                </c:pt>
                <c:pt idx="24706">
                  <c:v>39.756377999999998</c:v>
                </c:pt>
                <c:pt idx="24707">
                  <c:v>39.756377999999998</c:v>
                </c:pt>
                <c:pt idx="24708">
                  <c:v>39.756377999999998</c:v>
                </c:pt>
                <c:pt idx="24709">
                  <c:v>39.756377999999998</c:v>
                </c:pt>
                <c:pt idx="24710">
                  <c:v>39.756788999999998</c:v>
                </c:pt>
                <c:pt idx="24711">
                  <c:v>39.757607999999998</c:v>
                </c:pt>
                <c:pt idx="24712">
                  <c:v>39.757649999999998</c:v>
                </c:pt>
                <c:pt idx="24713">
                  <c:v>39.757699000000002</c:v>
                </c:pt>
                <c:pt idx="24714">
                  <c:v>39.757714999999997</c:v>
                </c:pt>
                <c:pt idx="24715">
                  <c:v>39.757750000000001</c:v>
                </c:pt>
                <c:pt idx="24716">
                  <c:v>39.757959999999997</c:v>
                </c:pt>
                <c:pt idx="24717">
                  <c:v>39.758307000000002</c:v>
                </c:pt>
                <c:pt idx="24718">
                  <c:v>39.758309000000011</c:v>
                </c:pt>
                <c:pt idx="24719">
                  <c:v>39.758330000000001</c:v>
                </c:pt>
                <c:pt idx="24720">
                  <c:v>39.758507000000002</c:v>
                </c:pt>
                <c:pt idx="24721">
                  <c:v>39.758890000000001</c:v>
                </c:pt>
                <c:pt idx="24722">
                  <c:v>39.758890000000001</c:v>
                </c:pt>
                <c:pt idx="24723">
                  <c:v>39.758947000000013</c:v>
                </c:pt>
                <c:pt idx="24724">
                  <c:v>39.758949999999999</c:v>
                </c:pt>
                <c:pt idx="24725">
                  <c:v>39.758980000000001</c:v>
                </c:pt>
                <c:pt idx="24726">
                  <c:v>39.75911</c:v>
                </c:pt>
                <c:pt idx="24727">
                  <c:v>39.759149999999998</c:v>
                </c:pt>
                <c:pt idx="24728">
                  <c:v>39.760227</c:v>
                </c:pt>
                <c:pt idx="24729">
                  <c:v>39.76052</c:v>
                </c:pt>
                <c:pt idx="24730">
                  <c:v>39.760636000000012</c:v>
                </c:pt>
                <c:pt idx="24731">
                  <c:v>39.760913000000002</c:v>
                </c:pt>
                <c:pt idx="24732">
                  <c:v>39.760940000000012</c:v>
                </c:pt>
                <c:pt idx="24733">
                  <c:v>39.760947999999999</c:v>
                </c:pt>
                <c:pt idx="24734">
                  <c:v>39.761069000000013</c:v>
                </c:pt>
                <c:pt idx="24735">
                  <c:v>39.761710000000001</c:v>
                </c:pt>
                <c:pt idx="24736">
                  <c:v>39.762613000000002</c:v>
                </c:pt>
                <c:pt idx="24737">
                  <c:v>39.762770000000003</c:v>
                </c:pt>
                <c:pt idx="24738">
                  <c:v>39.762780000000006</c:v>
                </c:pt>
                <c:pt idx="24739">
                  <c:v>39.763030000000001</c:v>
                </c:pt>
                <c:pt idx="24740">
                  <c:v>39.763059000000013</c:v>
                </c:pt>
                <c:pt idx="24741">
                  <c:v>39.763060000000003</c:v>
                </c:pt>
                <c:pt idx="24742">
                  <c:v>39.763117000000001</c:v>
                </c:pt>
                <c:pt idx="24743">
                  <c:v>39.763526000000013</c:v>
                </c:pt>
                <c:pt idx="24744">
                  <c:v>39.763548</c:v>
                </c:pt>
                <c:pt idx="24745">
                  <c:v>39.763570000000001</c:v>
                </c:pt>
                <c:pt idx="24746">
                  <c:v>39.763801000000001</c:v>
                </c:pt>
                <c:pt idx="24747">
                  <c:v>39.763863000000001</c:v>
                </c:pt>
                <c:pt idx="24748">
                  <c:v>39.764160000000011</c:v>
                </c:pt>
                <c:pt idx="24749">
                  <c:v>39.764234000000002</c:v>
                </c:pt>
                <c:pt idx="24750">
                  <c:v>39.764313000000001</c:v>
                </c:pt>
                <c:pt idx="24751">
                  <c:v>39.764380000000003</c:v>
                </c:pt>
                <c:pt idx="24752">
                  <c:v>39.764659000000002</c:v>
                </c:pt>
                <c:pt idx="24753">
                  <c:v>39.764808000000002</c:v>
                </c:pt>
                <c:pt idx="24754">
                  <c:v>39.764809999999997</c:v>
                </c:pt>
                <c:pt idx="24755">
                  <c:v>39.76484</c:v>
                </c:pt>
                <c:pt idx="24756">
                  <c:v>39.765339000000012</c:v>
                </c:pt>
                <c:pt idx="24757">
                  <c:v>39.765487999999998</c:v>
                </c:pt>
                <c:pt idx="24758">
                  <c:v>39.765600000000013</c:v>
                </c:pt>
                <c:pt idx="24759">
                  <c:v>39.765671000000012</c:v>
                </c:pt>
                <c:pt idx="24760">
                  <c:v>39.765689999999999</c:v>
                </c:pt>
                <c:pt idx="24761">
                  <c:v>39.765764000000011</c:v>
                </c:pt>
                <c:pt idx="24762">
                  <c:v>39.765800000000013</c:v>
                </c:pt>
                <c:pt idx="24763">
                  <c:v>39.765826000000011</c:v>
                </c:pt>
                <c:pt idx="24764">
                  <c:v>39.765860000000011</c:v>
                </c:pt>
                <c:pt idx="24765">
                  <c:v>39.765949999999997</c:v>
                </c:pt>
                <c:pt idx="24766">
                  <c:v>39.766078</c:v>
                </c:pt>
                <c:pt idx="24767">
                  <c:v>39.766300000000001</c:v>
                </c:pt>
                <c:pt idx="24768">
                  <c:v>39.766317999999998</c:v>
                </c:pt>
                <c:pt idx="24769">
                  <c:v>39.766324000000012</c:v>
                </c:pt>
                <c:pt idx="24770">
                  <c:v>39.766330000000011</c:v>
                </c:pt>
                <c:pt idx="24771">
                  <c:v>39.766362000000001</c:v>
                </c:pt>
                <c:pt idx="24772">
                  <c:v>39.766420000000011</c:v>
                </c:pt>
                <c:pt idx="24773">
                  <c:v>39.766509999999997</c:v>
                </c:pt>
                <c:pt idx="24774">
                  <c:v>39.766570000000002</c:v>
                </c:pt>
                <c:pt idx="24775">
                  <c:v>39.766829999999999</c:v>
                </c:pt>
                <c:pt idx="24776">
                  <c:v>39.766869</c:v>
                </c:pt>
                <c:pt idx="24777">
                  <c:v>39.766910000000003</c:v>
                </c:pt>
                <c:pt idx="24778">
                  <c:v>39.767009999999999</c:v>
                </c:pt>
                <c:pt idx="24779">
                  <c:v>39.767125</c:v>
                </c:pt>
                <c:pt idx="24780">
                  <c:v>39.767201999999997</c:v>
                </c:pt>
                <c:pt idx="24781">
                  <c:v>39.767271000000001</c:v>
                </c:pt>
                <c:pt idx="24782">
                  <c:v>39.767465000000001</c:v>
                </c:pt>
                <c:pt idx="24783">
                  <c:v>39.767699999999998</c:v>
                </c:pt>
                <c:pt idx="24784">
                  <c:v>39.767960000000002</c:v>
                </c:pt>
                <c:pt idx="24785">
                  <c:v>39.768073000000001</c:v>
                </c:pt>
                <c:pt idx="24786">
                  <c:v>39.768210000000003</c:v>
                </c:pt>
                <c:pt idx="24787">
                  <c:v>39.768431</c:v>
                </c:pt>
                <c:pt idx="24788">
                  <c:v>39.768569999999997</c:v>
                </c:pt>
                <c:pt idx="24789">
                  <c:v>39.768748000000002</c:v>
                </c:pt>
                <c:pt idx="24790">
                  <c:v>39.768906000000001</c:v>
                </c:pt>
                <c:pt idx="24791">
                  <c:v>39.768922000000003</c:v>
                </c:pt>
                <c:pt idx="24792">
                  <c:v>39.769019</c:v>
                </c:pt>
                <c:pt idx="24793">
                  <c:v>39.769271000000003</c:v>
                </c:pt>
                <c:pt idx="24794">
                  <c:v>39.769580000000012</c:v>
                </c:pt>
                <c:pt idx="24795">
                  <c:v>39.769780000000011</c:v>
                </c:pt>
                <c:pt idx="24796">
                  <c:v>39.769920000000013</c:v>
                </c:pt>
                <c:pt idx="24797">
                  <c:v>39.76999</c:v>
                </c:pt>
                <c:pt idx="24798">
                  <c:v>39.770020000000002</c:v>
                </c:pt>
                <c:pt idx="24799">
                  <c:v>39.770166000000003</c:v>
                </c:pt>
                <c:pt idx="24800">
                  <c:v>39.770560000000003</c:v>
                </c:pt>
                <c:pt idx="24801">
                  <c:v>39.770600000000002</c:v>
                </c:pt>
                <c:pt idx="24802">
                  <c:v>39.770613000000012</c:v>
                </c:pt>
                <c:pt idx="24803">
                  <c:v>39.770650000000003</c:v>
                </c:pt>
                <c:pt idx="24804">
                  <c:v>39.771455000000003</c:v>
                </c:pt>
                <c:pt idx="24805">
                  <c:v>39.772120000000001</c:v>
                </c:pt>
                <c:pt idx="24806">
                  <c:v>39.77216</c:v>
                </c:pt>
                <c:pt idx="24807">
                  <c:v>39.772210000000001</c:v>
                </c:pt>
                <c:pt idx="24808">
                  <c:v>39.772371999999997</c:v>
                </c:pt>
                <c:pt idx="24809">
                  <c:v>39.772419000000014</c:v>
                </c:pt>
                <c:pt idx="24810">
                  <c:v>39.772888000000002</c:v>
                </c:pt>
                <c:pt idx="24811">
                  <c:v>39.77319</c:v>
                </c:pt>
                <c:pt idx="24812">
                  <c:v>39.773320000000012</c:v>
                </c:pt>
                <c:pt idx="24813">
                  <c:v>39.773520000000012</c:v>
                </c:pt>
                <c:pt idx="24814">
                  <c:v>39.773703000000012</c:v>
                </c:pt>
                <c:pt idx="24815">
                  <c:v>39.773816000000011</c:v>
                </c:pt>
                <c:pt idx="24816">
                  <c:v>39.77413</c:v>
                </c:pt>
                <c:pt idx="24817">
                  <c:v>39.77413</c:v>
                </c:pt>
                <c:pt idx="24818">
                  <c:v>39.774248999999998</c:v>
                </c:pt>
                <c:pt idx="24819">
                  <c:v>39.774447000000002</c:v>
                </c:pt>
                <c:pt idx="24820">
                  <c:v>39.775200000000012</c:v>
                </c:pt>
                <c:pt idx="24821">
                  <c:v>39.776296000000002</c:v>
                </c:pt>
                <c:pt idx="24822">
                  <c:v>39.776386000000002</c:v>
                </c:pt>
                <c:pt idx="24823">
                  <c:v>39.776412000000001</c:v>
                </c:pt>
                <c:pt idx="24824">
                  <c:v>39.776440000000001</c:v>
                </c:pt>
                <c:pt idx="24825">
                  <c:v>39.776714000000013</c:v>
                </c:pt>
                <c:pt idx="24826">
                  <c:v>39.77711</c:v>
                </c:pt>
                <c:pt idx="24827">
                  <c:v>39.777284999999999</c:v>
                </c:pt>
                <c:pt idx="24828">
                  <c:v>39.777532000000001</c:v>
                </c:pt>
                <c:pt idx="24829">
                  <c:v>39.778014000000013</c:v>
                </c:pt>
                <c:pt idx="24830">
                  <c:v>39.778080000000003</c:v>
                </c:pt>
                <c:pt idx="24831">
                  <c:v>39.778398000000003</c:v>
                </c:pt>
                <c:pt idx="24832">
                  <c:v>39.778447</c:v>
                </c:pt>
                <c:pt idx="24833">
                  <c:v>39.77872</c:v>
                </c:pt>
                <c:pt idx="24834">
                  <c:v>39.778838</c:v>
                </c:pt>
                <c:pt idx="24835">
                  <c:v>39.778880000000001</c:v>
                </c:pt>
                <c:pt idx="24836">
                  <c:v>39.7791</c:v>
                </c:pt>
                <c:pt idx="24837">
                  <c:v>39.779136000000001</c:v>
                </c:pt>
                <c:pt idx="24838">
                  <c:v>39.779201999999998</c:v>
                </c:pt>
                <c:pt idx="24839">
                  <c:v>39.77946</c:v>
                </c:pt>
                <c:pt idx="24840">
                  <c:v>39.779540000000011</c:v>
                </c:pt>
                <c:pt idx="24841">
                  <c:v>39.779670000000003</c:v>
                </c:pt>
                <c:pt idx="24842">
                  <c:v>39.779670000000003</c:v>
                </c:pt>
                <c:pt idx="24843">
                  <c:v>39.779670000000003</c:v>
                </c:pt>
                <c:pt idx="24844">
                  <c:v>39.779670000000003</c:v>
                </c:pt>
                <c:pt idx="24845">
                  <c:v>39.780104999999999</c:v>
                </c:pt>
                <c:pt idx="24846">
                  <c:v>39.780340000000002</c:v>
                </c:pt>
                <c:pt idx="24847">
                  <c:v>39.781280000000002</c:v>
                </c:pt>
                <c:pt idx="24848">
                  <c:v>39.781599999999997</c:v>
                </c:pt>
                <c:pt idx="24849">
                  <c:v>39.782975</c:v>
                </c:pt>
                <c:pt idx="24850">
                  <c:v>39.782976000000012</c:v>
                </c:pt>
                <c:pt idx="24851">
                  <c:v>39.782981999999997</c:v>
                </c:pt>
                <c:pt idx="24852">
                  <c:v>39.783074999999997</c:v>
                </c:pt>
                <c:pt idx="24853">
                  <c:v>39.783078000000003</c:v>
                </c:pt>
                <c:pt idx="24854">
                  <c:v>39.783209000000006</c:v>
                </c:pt>
                <c:pt idx="24855">
                  <c:v>39.783440000000013</c:v>
                </c:pt>
                <c:pt idx="24856">
                  <c:v>39.783549000000001</c:v>
                </c:pt>
                <c:pt idx="24857">
                  <c:v>39.783790000000003</c:v>
                </c:pt>
                <c:pt idx="24858">
                  <c:v>39.783827000000002</c:v>
                </c:pt>
                <c:pt idx="24859">
                  <c:v>39.784089999999999</c:v>
                </c:pt>
                <c:pt idx="24860">
                  <c:v>39.784120000000001</c:v>
                </c:pt>
                <c:pt idx="24861">
                  <c:v>39.78416</c:v>
                </c:pt>
                <c:pt idx="24862">
                  <c:v>39.784187000000003</c:v>
                </c:pt>
                <c:pt idx="24863">
                  <c:v>39.784219999999998</c:v>
                </c:pt>
                <c:pt idx="24864">
                  <c:v>39.78445</c:v>
                </c:pt>
                <c:pt idx="24865">
                  <c:v>39.784509999999997</c:v>
                </c:pt>
                <c:pt idx="24866">
                  <c:v>39.784563000000013</c:v>
                </c:pt>
                <c:pt idx="24867">
                  <c:v>39.784580000000012</c:v>
                </c:pt>
                <c:pt idx="24868">
                  <c:v>39.784599</c:v>
                </c:pt>
                <c:pt idx="24869">
                  <c:v>39.785170000000001</c:v>
                </c:pt>
                <c:pt idx="24870">
                  <c:v>39.785269999999997</c:v>
                </c:pt>
                <c:pt idx="24871">
                  <c:v>39.785690000000002</c:v>
                </c:pt>
                <c:pt idx="24872">
                  <c:v>39.785804000000013</c:v>
                </c:pt>
                <c:pt idx="24873">
                  <c:v>39.786389999999997</c:v>
                </c:pt>
                <c:pt idx="24874">
                  <c:v>39.786515000000001</c:v>
                </c:pt>
                <c:pt idx="24875">
                  <c:v>39.786841000000003</c:v>
                </c:pt>
                <c:pt idx="24876">
                  <c:v>39.786845</c:v>
                </c:pt>
                <c:pt idx="24877">
                  <c:v>39.786926000000001</c:v>
                </c:pt>
                <c:pt idx="24878">
                  <c:v>39.787020000000012</c:v>
                </c:pt>
                <c:pt idx="24879">
                  <c:v>39.787190000000002</c:v>
                </c:pt>
                <c:pt idx="24880">
                  <c:v>39.787660000000002</c:v>
                </c:pt>
                <c:pt idx="24881">
                  <c:v>39.788209999999999</c:v>
                </c:pt>
                <c:pt idx="24882">
                  <c:v>39.788554000000012</c:v>
                </c:pt>
                <c:pt idx="24883">
                  <c:v>39.788649999999997</c:v>
                </c:pt>
                <c:pt idx="24884">
                  <c:v>39.788890000000002</c:v>
                </c:pt>
                <c:pt idx="24885">
                  <c:v>39.790298</c:v>
                </c:pt>
                <c:pt idx="24886">
                  <c:v>39.790344000000012</c:v>
                </c:pt>
                <c:pt idx="24887">
                  <c:v>39.790420000000012</c:v>
                </c:pt>
                <c:pt idx="24888">
                  <c:v>39.790520000000001</c:v>
                </c:pt>
                <c:pt idx="24889">
                  <c:v>39.790780000000012</c:v>
                </c:pt>
                <c:pt idx="24890">
                  <c:v>39.791020000000003</c:v>
                </c:pt>
                <c:pt idx="24891">
                  <c:v>39.79157</c:v>
                </c:pt>
                <c:pt idx="24892">
                  <c:v>39.79186</c:v>
                </c:pt>
                <c:pt idx="24893">
                  <c:v>39.792680000000011</c:v>
                </c:pt>
                <c:pt idx="24894">
                  <c:v>39.793457000000011</c:v>
                </c:pt>
                <c:pt idx="24895">
                  <c:v>39.793461000000001</c:v>
                </c:pt>
                <c:pt idx="24896">
                  <c:v>39.793778000000003</c:v>
                </c:pt>
                <c:pt idx="24897">
                  <c:v>39.793800000000012</c:v>
                </c:pt>
                <c:pt idx="24898">
                  <c:v>39.793914999999998</c:v>
                </c:pt>
                <c:pt idx="24899">
                  <c:v>39.795099999999998</c:v>
                </c:pt>
                <c:pt idx="24900">
                  <c:v>39.795099999999998</c:v>
                </c:pt>
                <c:pt idx="24901">
                  <c:v>39.795560000000002</c:v>
                </c:pt>
                <c:pt idx="24902">
                  <c:v>39.796112000000001</c:v>
                </c:pt>
                <c:pt idx="24903">
                  <c:v>39.796390000000002</c:v>
                </c:pt>
                <c:pt idx="24904">
                  <c:v>39.796749000000013</c:v>
                </c:pt>
                <c:pt idx="24905">
                  <c:v>39.796841000000001</c:v>
                </c:pt>
                <c:pt idx="24906">
                  <c:v>39.796841000000001</c:v>
                </c:pt>
                <c:pt idx="24907">
                  <c:v>39.796841000000001</c:v>
                </c:pt>
                <c:pt idx="24908">
                  <c:v>39.797176</c:v>
                </c:pt>
                <c:pt idx="24909">
                  <c:v>39.798637000000006</c:v>
                </c:pt>
                <c:pt idx="24910">
                  <c:v>39.799306000000001</c:v>
                </c:pt>
                <c:pt idx="24911">
                  <c:v>39.799461000000001</c:v>
                </c:pt>
                <c:pt idx="24912">
                  <c:v>39.800220000000003</c:v>
                </c:pt>
                <c:pt idx="24913">
                  <c:v>39.800302000000002</c:v>
                </c:pt>
                <c:pt idx="24914">
                  <c:v>39.800899999999999</c:v>
                </c:pt>
                <c:pt idx="24915">
                  <c:v>39.801426999999997</c:v>
                </c:pt>
                <c:pt idx="24916">
                  <c:v>39.802351999999999</c:v>
                </c:pt>
                <c:pt idx="24917">
                  <c:v>39.802351999999999</c:v>
                </c:pt>
                <c:pt idx="24918">
                  <c:v>39.802750000000003</c:v>
                </c:pt>
                <c:pt idx="24919">
                  <c:v>39.803350000000002</c:v>
                </c:pt>
                <c:pt idx="24920">
                  <c:v>39.80339</c:v>
                </c:pt>
                <c:pt idx="24921">
                  <c:v>39.803487999999987</c:v>
                </c:pt>
                <c:pt idx="24922">
                  <c:v>39.803744000000002</c:v>
                </c:pt>
                <c:pt idx="24923">
                  <c:v>39.803800000000003</c:v>
                </c:pt>
                <c:pt idx="24924">
                  <c:v>39.803870000000003</c:v>
                </c:pt>
                <c:pt idx="24925">
                  <c:v>39.80397</c:v>
                </c:pt>
                <c:pt idx="24926">
                  <c:v>39.80471</c:v>
                </c:pt>
                <c:pt idx="24927">
                  <c:v>39.804960000000001</c:v>
                </c:pt>
                <c:pt idx="24928">
                  <c:v>39.80498</c:v>
                </c:pt>
                <c:pt idx="24929">
                  <c:v>39.805197</c:v>
                </c:pt>
                <c:pt idx="24930">
                  <c:v>39.805264000000001</c:v>
                </c:pt>
                <c:pt idx="24931">
                  <c:v>39.805840000000003</c:v>
                </c:pt>
                <c:pt idx="24932">
                  <c:v>39.806379999999997</c:v>
                </c:pt>
                <c:pt idx="24933">
                  <c:v>39.806540000000012</c:v>
                </c:pt>
                <c:pt idx="24934">
                  <c:v>39.806690000000003</c:v>
                </c:pt>
                <c:pt idx="24935">
                  <c:v>39.806699999999999</c:v>
                </c:pt>
                <c:pt idx="24936">
                  <c:v>39.807647999999993</c:v>
                </c:pt>
                <c:pt idx="24937">
                  <c:v>39.807647999999993</c:v>
                </c:pt>
                <c:pt idx="24938">
                  <c:v>39.807647999999993</c:v>
                </c:pt>
                <c:pt idx="24939">
                  <c:v>39.807647999999993</c:v>
                </c:pt>
                <c:pt idx="24940">
                  <c:v>39.807647999999993</c:v>
                </c:pt>
                <c:pt idx="24941">
                  <c:v>39.807647999999993</c:v>
                </c:pt>
                <c:pt idx="24942">
                  <c:v>39.808010000000003</c:v>
                </c:pt>
                <c:pt idx="24943">
                  <c:v>39.808107</c:v>
                </c:pt>
                <c:pt idx="24944">
                  <c:v>39.808900000000001</c:v>
                </c:pt>
                <c:pt idx="24945">
                  <c:v>39.808900000000001</c:v>
                </c:pt>
                <c:pt idx="24946">
                  <c:v>39.808931999999999</c:v>
                </c:pt>
                <c:pt idx="24947">
                  <c:v>39.809240000000003</c:v>
                </c:pt>
                <c:pt idx="24948">
                  <c:v>39.809280000000001</c:v>
                </c:pt>
                <c:pt idx="24949">
                  <c:v>39.809420000000003</c:v>
                </c:pt>
                <c:pt idx="24950">
                  <c:v>39.810580000000002</c:v>
                </c:pt>
                <c:pt idx="24951">
                  <c:v>39.810609999999997</c:v>
                </c:pt>
                <c:pt idx="24952">
                  <c:v>39.810619000000003</c:v>
                </c:pt>
                <c:pt idx="24953">
                  <c:v>39.811030000000002</c:v>
                </c:pt>
                <c:pt idx="24954">
                  <c:v>39.811220999999989</c:v>
                </c:pt>
                <c:pt idx="24955">
                  <c:v>39.811366999999997</c:v>
                </c:pt>
                <c:pt idx="24956">
                  <c:v>39.811610999999999</c:v>
                </c:pt>
                <c:pt idx="24957">
                  <c:v>39.811656999999997</c:v>
                </c:pt>
                <c:pt idx="24958">
                  <c:v>39.813054000000001</c:v>
                </c:pt>
                <c:pt idx="24959">
                  <c:v>39.813180000000003</c:v>
                </c:pt>
                <c:pt idx="24960">
                  <c:v>39.813920000000003</c:v>
                </c:pt>
                <c:pt idx="24961">
                  <c:v>39.814278999999999</c:v>
                </c:pt>
                <c:pt idx="24962">
                  <c:v>39.814779999999999</c:v>
                </c:pt>
                <c:pt idx="24963">
                  <c:v>39.81494</c:v>
                </c:pt>
                <c:pt idx="24964">
                  <c:v>39.81521</c:v>
                </c:pt>
                <c:pt idx="24965">
                  <c:v>39.815300000000001</c:v>
                </c:pt>
                <c:pt idx="24966">
                  <c:v>39.815340999999997</c:v>
                </c:pt>
                <c:pt idx="24967">
                  <c:v>39.815596999999997</c:v>
                </c:pt>
                <c:pt idx="24968">
                  <c:v>39.815624999999997</c:v>
                </c:pt>
                <c:pt idx="24969">
                  <c:v>39.815955000000002</c:v>
                </c:pt>
                <c:pt idx="24970">
                  <c:v>39.816217000000002</c:v>
                </c:pt>
                <c:pt idx="24971">
                  <c:v>39.81664</c:v>
                </c:pt>
                <c:pt idx="24972">
                  <c:v>39.816989999999997</c:v>
                </c:pt>
                <c:pt idx="24973">
                  <c:v>39.817069999999987</c:v>
                </c:pt>
                <c:pt idx="24974">
                  <c:v>39.817120000000003</c:v>
                </c:pt>
                <c:pt idx="24975">
                  <c:v>39.817189999999997</c:v>
                </c:pt>
                <c:pt idx="24976">
                  <c:v>39.817221999999987</c:v>
                </c:pt>
                <c:pt idx="24977">
                  <c:v>39.817535999999997</c:v>
                </c:pt>
                <c:pt idx="24978">
                  <c:v>39.817619999999998</c:v>
                </c:pt>
                <c:pt idx="24979">
                  <c:v>39.818360000000013</c:v>
                </c:pt>
                <c:pt idx="24980">
                  <c:v>39.819000000000003</c:v>
                </c:pt>
                <c:pt idx="24981">
                  <c:v>39.819450000000003</c:v>
                </c:pt>
                <c:pt idx="24982">
                  <c:v>39.819744999999998</c:v>
                </c:pt>
                <c:pt idx="24983">
                  <c:v>39.819920000000003</c:v>
                </c:pt>
                <c:pt idx="24984">
                  <c:v>39.820076</c:v>
                </c:pt>
                <c:pt idx="24985">
                  <c:v>39.821469999999998</c:v>
                </c:pt>
                <c:pt idx="24986">
                  <c:v>39.822540000000011</c:v>
                </c:pt>
                <c:pt idx="24987">
                  <c:v>39.822579000000012</c:v>
                </c:pt>
                <c:pt idx="24988">
                  <c:v>39.822591000000003</c:v>
                </c:pt>
                <c:pt idx="24989">
                  <c:v>39.822604000000013</c:v>
                </c:pt>
                <c:pt idx="24990">
                  <c:v>39.823683000000003</c:v>
                </c:pt>
                <c:pt idx="24991">
                  <c:v>39.824181000000003</c:v>
                </c:pt>
                <c:pt idx="24992">
                  <c:v>39.824486</c:v>
                </c:pt>
                <c:pt idx="24993">
                  <c:v>39.824776</c:v>
                </c:pt>
                <c:pt idx="24994">
                  <c:v>39.825059000000003</c:v>
                </c:pt>
                <c:pt idx="24995">
                  <c:v>39.825629999999997</c:v>
                </c:pt>
                <c:pt idx="24996">
                  <c:v>39.825820999999998</c:v>
                </c:pt>
                <c:pt idx="24997">
                  <c:v>39.82593</c:v>
                </c:pt>
                <c:pt idx="24998">
                  <c:v>39.826121000000001</c:v>
                </c:pt>
                <c:pt idx="24999">
                  <c:v>39.826121999999998</c:v>
                </c:pt>
                <c:pt idx="25000">
                  <c:v>39.826666000000003</c:v>
                </c:pt>
                <c:pt idx="25001">
                  <c:v>39.826700000000002</c:v>
                </c:pt>
                <c:pt idx="25002">
                  <c:v>39.826929999999997</c:v>
                </c:pt>
                <c:pt idx="25003">
                  <c:v>39.827150000000003</c:v>
                </c:pt>
                <c:pt idx="25004">
                  <c:v>39.827649999999998</c:v>
                </c:pt>
                <c:pt idx="25005">
                  <c:v>39.8279</c:v>
                </c:pt>
                <c:pt idx="25006">
                  <c:v>39.827990999999997</c:v>
                </c:pt>
                <c:pt idx="25007">
                  <c:v>39.828374000000011</c:v>
                </c:pt>
                <c:pt idx="25008">
                  <c:v>39.828676000000002</c:v>
                </c:pt>
                <c:pt idx="25009">
                  <c:v>39.829340000000002</c:v>
                </c:pt>
                <c:pt idx="25010">
                  <c:v>39.829410000000003</c:v>
                </c:pt>
                <c:pt idx="25011">
                  <c:v>39.829666000000003</c:v>
                </c:pt>
                <c:pt idx="25012">
                  <c:v>39.829880000000003</c:v>
                </c:pt>
                <c:pt idx="25013">
                  <c:v>39.830261</c:v>
                </c:pt>
                <c:pt idx="25014">
                  <c:v>39.830472</c:v>
                </c:pt>
                <c:pt idx="25015">
                  <c:v>39.830778000000002</c:v>
                </c:pt>
                <c:pt idx="25016">
                  <c:v>39.830860000000001</c:v>
                </c:pt>
                <c:pt idx="25017">
                  <c:v>39.831083999999997</c:v>
                </c:pt>
                <c:pt idx="25018">
                  <c:v>39.831124000000003</c:v>
                </c:pt>
                <c:pt idx="25019">
                  <c:v>39.831147999999999</c:v>
                </c:pt>
                <c:pt idx="25020">
                  <c:v>39.831184</c:v>
                </c:pt>
                <c:pt idx="25021">
                  <c:v>39.831336</c:v>
                </c:pt>
                <c:pt idx="25022">
                  <c:v>39.831351000000012</c:v>
                </c:pt>
                <c:pt idx="25023">
                  <c:v>39.831432</c:v>
                </c:pt>
                <c:pt idx="25024">
                  <c:v>39.831629999999997</c:v>
                </c:pt>
                <c:pt idx="25025">
                  <c:v>39.832381000000012</c:v>
                </c:pt>
                <c:pt idx="25026">
                  <c:v>39.833430999999997</c:v>
                </c:pt>
                <c:pt idx="25027">
                  <c:v>39.833449999999999</c:v>
                </c:pt>
                <c:pt idx="25028">
                  <c:v>39.834176000000006</c:v>
                </c:pt>
                <c:pt idx="25029">
                  <c:v>39.834176000000006</c:v>
                </c:pt>
                <c:pt idx="25030">
                  <c:v>39.834626999999998</c:v>
                </c:pt>
                <c:pt idx="25031">
                  <c:v>39.834956000000012</c:v>
                </c:pt>
                <c:pt idx="25032">
                  <c:v>39.835509999999999</c:v>
                </c:pt>
                <c:pt idx="25033">
                  <c:v>39.835800000000013</c:v>
                </c:pt>
                <c:pt idx="25034">
                  <c:v>39.835896000000012</c:v>
                </c:pt>
                <c:pt idx="25035">
                  <c:v>39.835900000000002</c:v>
                </c:pt>
                <c:pt idx="25036">
                  <c:v>39.836080000000003</c:v>
                </c:pt>
                <c:pt idx="25037">
                  <c:v>39.836256000000013</c:v>
                </c:pt>
                <c:pt idx="25038">
                  <c:v>39.836297999999999</c:v>
                </c:pt>
                <c:pt idx="25039">
                  <c:v>39.836410000000001</c:v>
                </c:pt>
                <c:pt idx="25040">
                  <c:v>39.837120000000013</c:v>
                </c:pt>
                <c:pt idx="25041">
                  <c:v>39.837151000000013</c:v>
                </c:pt>
                <c:pt idx="25042">
                  <c:v>39.837159999999997</c:v>
                </c:pt>
                <c:pt idx="25043">
                  <c:v>39.837940000000003</c:v>
                </c:pt>
                <c:pt idx="25044">
                  <c:v>39.838132000000002</c:v>
                </c:pt>
                <c:pt idx="25045">
                  <c:v>39.838562000000003</c:v>
                </c:pt>
                <c:pt idx="25046">
                  <c:v>39.839100000000002</c:v>
                </c:pt>
                <c:pt idx="25047">
                  <c:v>39.839409000000003</c:v>
                </c:pt>
                <c:pt idx="25048">
                  <c:v>39.839590000000001</c:v>
                </c:pt>
                <c:pt idx="25049">
                  <c:v>39.839815000000002</c:v>
                </c:pt>
                <c:pt idx="25050">
                  <c:v>39.839999000000013</c:v>
                </c:pt>
                <c:pt idx="25051">
                  <c:v>39.840179999999997</c:v>
                </c:pt>
                <c:pt idx="25052">
                  <c:v>39.840699999999998</c:v>
                </c:pt>
                <c:pt idx="25053">
                  <c:v>39.840919999999997</c:v>
                </c:pt>
                <c:pt idx="25054">
                  <c:v>39.840947</c:v>
                </c:pt>
                <c:pt idx="25055">
                  <c:v>39.841200000000001</c:v>
                </c:pt>
                <c:pt idx="25056">
                  <c:v>39.84158</c:v>
                </c:pt>
                <c:pt idx="25057">
                  <c:v>39.841582000000002</c:v>
                </c:pt>
                <c:pt idx="25058">
                  <c:v>39.841810000000002</c:v>
                </c:pt>
                <c:pt idx="25059">
                  <c:v>39.841885999999988</c:v>
                </c:pt>
                <c:pt idx="25060">
                  <c:v>39.841885999999988</c:v>
                </c:pt>
                <c:pt idx="25061">
                  <c:v>39.841999999999999</c:v>
                </c:pt>
                <c:pt idx="25062">
                  <c:v>39.842480000000002</c:v>
                </c:pt>
                <c:pt idx="25063">
                  <c:v>39.842508000000002</c:v>
                </c:pt>
                <c:pt idx="25064">
                  <c:v>39.842529999999996</c:v>
                </c:pt>
                <c:pt idx="25065">
                  <c:v>39.842580000000012</c:v>
                </c:pt>
                <c:pt idx="25066">
                  <c:v>39.842880000000001</c:v>
                </c:pt>
                <c:pt idx="25067">
                  <c:v>39.8431</c:v>
                </c:pt>
                <c:pt idx="25068">
                  <c:v>39.843488999999998</c:v>
                </c:pt>
                <c:pt idx="25069">
                  <c:v>39.843570999999997</c:v>
                </c:pt>
                <c:pt idx="25070">
                  <c:v>39.844220999999997</c:v>
                </c:pt>
                <c:pt idx="25071">
                  <c:v>39.844630000000002</c:v>
                </c:pt>
                <c:pt idx="25072">
                  <c:v>39.845100000000002</c:v>
                </c:pt>
                <c:pt idx="25073">
                  <c:v>39.845460000000003</c:v>
                </c:pt>
                <c:pt idx="25074">
                  <c:v>39.845660000000002</c:v>
                </c:pt>
                <c:pt idx="25075">
                  <c:v>39.84572</c:v>
                </c:pt>
                <c:pt idx="25076">
                  <c:v>39.845799999999997</c:v>
                </c:pt>
                <c:pt idx="25077">
                  <c:v>39.845801000000002</c:v>
                </c:pt>
                <c:pt idx="25078">
                  <c:v>39.846290000000003</c:v>
                </c:pt>
                <c:pt idx="25079">
                  <c:v>39.846488999999998</c:v>
                </c:pt>
                <c:pt idx="25080">
                  <c:v>39.846670000000003</c:v>
                </c:pt>
                <c:pt idx="25081">
                  <c:v>39.846747000000001</c:v>
                </c:pt>
                <c:pt idx="25082">
                  <c:v>39.846939999999996</c:v>
                </c:pt>
                <c:pt idx="25083">
                  <c:v>39.846969999999999</c:v>
                </c:pt>
                <c:pt idx="25084">
                  <c:v>39.847949999999997</c:v>
                </c:pt>
                <c:pt idx="25085">
                  <c:v>39.848280000000003</c:v>
                </c:pt>
                <c:pt idx="25086">
                  <c:v>39.848329999999997</c:v>
                </c:pt>
                <c:pt idx="25087">
                  <c:v>39.848883999999998</c:v>
                </c:pt>
                <c:pt idx="25088">
                  <c:v>39.848981999999999</c:v>
                </c:pt>
                <c:pt idx="25089">
                  <c:v>39.849083999999998</c:v>
                </c:pt>
                <c:pt idx="25090">
                  <c:v>39.849800000000002</c:v>
                </c:pt>
                <c:pt idx="25091">
                  <c:v>39.849809999999998</c:v>
                </c:pt>
                <c:pt idx="25092">
                  <c:v>39.849831000000002</c:v>
                </c:pt>
                <c:pt idx="25093">
                  <c:v>39.850099999999998</c:v>
                </c:pt>
                <c:pt idx="25094">
                  <c:v>39.850533000000013</c:v>
                </c:pt>
                <c:pt idx="25095">
                  <c:v>39.851029999999987</c:v>
                </c:pt>
                <c:pt idx="25096">
                  <c:v>39.851065999999989</c:v>
                </c:pt>
                <c:pt idx="25097">
                  <c:v>39.851250999999998</c:v>
                </c:pt>
                <c:pt idx="25098">
                  <c:v>39.851742999999999</c:v>
                </c:pt>
                <c:pt idx="25099">
                  <c:v>39.851799999999997</c:v>
                </c:pt>
                <c:pt idx="25100">
                  <c:v>39.852674</c:v>
                </c:pt>
                <c:pt idx="25101">
                  <c:v>39.852674</c:v>
                </c:pt>
                <c:pt idx="25102">
                  <c:v>39.85304</c:v>
                </c:pt>
                <c:pt idx="25103">
                  <c:v>39.854109999999999</c:v>
                </c:pt>
                <c:pt idx="25104">
                  <c:v>39.854609999999987</c:v>
                </c:pt>
                <c:pt idx="25105">
                  <c:v>39.854619999999997</c:v>
                </c:pt>
                <c:pt idx="25106">
                  <c:v>39.854696999999987</c:v>
                </c:pt>
                <c:pt idx="25107">
                  <c:v>39.854717000000001</c:v>
                </c:pt>
                <c:pt idx="25108">
                  <c:v>39.854717000000001</c:v>
                </c:pt>
                <c:pt idx="25109">
                  <c:v>39.854846999999992</c:v>
                </c:pt>
                <c:pt idx="25110">
                  <c:v>39.855339000000001</c:v>
                </c:pt>
                <c:pt idx="25111">
                  <c:v>39.855939999999997</c:v>
                </c:pt>
                <c:pt idx="25112">
                  <c:v>39.856195</c:v>
                </c:pt>
                <c:pt idx="25113">
                  <c:v>39.856268999999998</c:v>
                </c:pt>
                <c:pt idx="25114">
                  <c:v>39.856380000000001</c:v>
                </c:pt>
                <c:pt idx="25115">
                  <c:v>39.856421999999988</c:v>
                </c:pt>
                <c:pt idx="25116">
                  <c:v>39.856999999999999</c:v>
                </c:pt>
                <c:pt idx="25117">
                  <c:v>39.857362999999999</c:v>
                </c:pt>
                <c:pt idx="25118">
                  <c:v>39.857469999999992</c:v>
                </c:pt>
                <c:pt idx="25119">
                  <c:v>39.859765000000003</c:v>
                </c:pt>
                <c:pt idx="25120">
                  <c:v>39.860236999999998</c:v>
                </c:pt>
                <c:pt idx="25121">
                  <c:v>39.860236999999998</c:v>
                </c:pt>
                <c:pt idx="25122">
                  <c:v>39.86027</c:v>
                </c:pt>
                <c:pt idx="25123">
                  <c:v>39.860600000000012</c:v>
                </c:pt>
                <c:pt idx="25124">
                  <c:v>39.860612000000003</c:v>
                </c:pt>
                <c:pt idx="25125">
                  <c:v>39.861099000000003</c:v>
                </c:pt>
                <c:pt idx="25126">
                  <c:v>39.861657999999998</c:v>
                </c:pt>
                <c:pt idx="25127">
                  <c:v>39.861710000000002</c:v>
                </c:pt>
                <c:pt idx="25128">
                  <c:v>39.861860999999998</c:v>
                </c:pt>
                <c:pt idx="25129">
                  <c:v>39.862499999999997</c:v>
                </c:pt>
                <c:pt idx="25130">
                  <c:v>39.862820000000013</c:v>
                </c:pt>
                <c:pt idx="25131">
                  <c:v>39.863010000000003</c:v>
                </c:pt>
                <c:pt idx="25132">
                  <c:v>39.863638000000002</c:v>
                </c:pt>
                <c:pt idx="25133">
                  <c:v>39.863795000000003</c:v>
                </c:pt>
                <c:pt idx="25134">
                  <c:v>39.863889999999998</c:v>
                </c:pt>
                <c:pt idx="25135">
                  <c:v>39.864100000000001</c:v>
                </c:pt>
                <c:pt idx="25136">
                  <c:v>39.864424</c:v>
                </c:pt>
                <c:pt idx="25137">
                  <c:v>39.864490000000004</c:v>
                </c:pt>
                <c:pt idx="25138">
                  <c:v>39.864640000000001</c:v>
                </c:pt>
                <c:pt idx="25139">
                  <c:v>39.865400000000001</c:v>
                </c:pt>
                <c:pt idx="25140">
                  <c:v>39.865417000000001</c:v>
                </c:pt>
                <c:pt idx="25141">
                  <c:v>39.865417000000001</c:v>
                </c:pt>
                <c:pt idx="25142">
                  <c:v>39.865434</c:v>
                </c:pt>
                <c:pt idx="25143">
                  <c:v>39.86544</c:v>
                </c:pt>
                <c:pt idx="25144">
                  <c:v>39.865465</c:v>
                </c:pt>
                <c:pt idx="25145">
                  <c:v>39.865482999999998</c:v>
                </c:pt>
                <c:pt idx="25146">
                  <c:v>39.865588000000002</c:v>
                </c:pt>
                <c:pt idx="25147">
                  <c:v>39.865834</c:v>
                </c:pt>
                <c:pt idx="25148">
                  <c:v>39.865834</c:v>
                </c:pt>
                <c:pt idx="25149">
                  <c:v>39.865837999999997</c:v>
                </c:pt>
                <c:pt idx="25150">
                  <c:v>39.865859999999998</c:v>
                </c:pt>
                <c:pt idx="25151">
                  <c:v>39.865912000000002</c:v>
                </c:pt>
                <c:pt idx="25152">
                  <c:v>39.865960000000001</c:v>
                </c:pt>
                <c:pt idx="25153">
                  <c:v>39.866098000000001</c:v>
                </c:pt>
                <c:pt idx="25154">
                  <c:v>39.866204000000003</c:v>
                </c:pt>
                <c:pt idx="25155">
                  <c:v>39.866210000000002</c:v>
                </c:pt>
                <c:pt idx="25156">
                  <c:v>39.866583000000013</c:v>
                </c:pt>
                <c:pt idx="25157">
                  <c:v>39.867179999999998</c:v>
                </c:pt>
                <c:pt idx="25158">
                  <c:v>39.86721</c:v>
                </c:pt>
                <c:pt idx="25159">
                  <c:v>39.867800000000003</c:v>
                </c:pt>
                <c:pt idx="25160">
                  <c:v>39.868169000000002</c:v>
                </c:pt>
                <c:pt idx="25161">
                  <c:v>39.868574000000002</c:v>
                </c:pt>
                <c:pt idx="25162">
                  <c:v>39.868797000000001</c:v>
                </c:pt>
                <c:pt idx="25163">
                  <c:v>39.868810000000003</c:v>
                </c:pt>
                <c:pt idx="25164">
                  <c:v>39.868886000000003</c:v>
                </c:pt>
                <c:pt idx="25165">
                  <c:v>39.869059999999998</c:v>
                </c:pt>
                <c:pt idx="25166">
                  <c:v>39.86947</c:v>
                </c:pt>
                <c:pt idx="25167">
                  <c:v>39.86947</c:v>
                </c:pt>
                <c:pt idx="25168">
                  <c:v>39.869798000000003</c:v>
                </c:pt>
                <c:pt idx="25169">
                  <c:v>39.870489999999997</c:v>
                </c:pt>
                <c:pt idx="25170">
                  <c:v>39.870570000000001</c:v>
                </c:pt>
                <c:pt idx="25171">
                  <c:v>39.870849999999997</c:v>
                </c:pt>
                <c:pt idx="25172">
                  <c:v>39.870950000000001</c:v>
                </c:pt>
                <c:pt idx="25173">
                  <c:v>39.870989999999999</c:v>
                </c:pt>
                <c:pt idx="25174">
                  <c:v>39.871600000000001</c:v>
                </c:pt>
                <c:pt idx="25175">
                  <c:v>39.871609999999997</c:v>
                </c:pt>
                <c:pt idx="25176">
                  <c:v>39.87229</c:v>
                </c:pt>
                <c:pt idx="25177">
                  <c:v>39.872400000000013</c:v>
                </c:pt>
                <c:pt idx="25178">
                  <c:v>39.872700000000002</c:v>
                </c:pt>
                <c:pt idx="25179">
                  <c:v>39.873795000000001</c:v>
                </c:pt>
                <c:pt idx="25180">
                  <c:v>39.874135000000003</c:v>
                </c:pt>
                <c:pt idx="25181">
                  <c:v>39.874324999999999</c:v>
                </c:pt>
                <c:pt idx="25182">
                  <c:v>39.874324999999999</c:v>
                </c:pt>
                <c:pt idx="25183">
                  <c:v>39.874324999999999</c:v>
                </c:pt>
                <c:pt idx="25184">
                  <c:v>39.874444999999987</c:v>
                </c:pt>
                <c:pt idx="25185">
                  <c:v>39.874499999999998</c:v>
                </c:pt>
                <c:pt idx="25186">
                  <c:v>39.875323000000002</c:v>
                </c:pt>
                <c:pt idx="25187">
                  <c:v>39.875590000000003</c:v>
                </c:pt>
                <c:pt idx="25188">
                  <c:v>39.875785</c:v>
                </c:pt>
                <c:pt idx="25189">
                  <c:v>39.875785</c:v>
                </c:pt>
                <c:pt idx="25190">
                  <c:v>39.875785</c:v>
                </c:pt>
                <c:pt idx="25191">
                  <c:v>39.876458999999997</c:v>
                </c:pt>
                <c:pt idx="25192">
                  <c:v>39.876589000000003</c:v>
                </c:pt>
                <c:pt idx="25193">
                  <c:v>39.8767</c:v>
                </c:pt>
                <c:pt idx="25194">
                  <c:v>39.876776999999997</c:v>
                </c:pt>
                <c:pt idx="25195">
                  <c:v>39.877373000000013</c:v>
                </c:pt>
                <c:pt idx="25196">
                  <c:v>39.877578999999997</c:v>
                </c:pt>
                <c:pt idx="25197">
                  <c:v>39.877707000000001</c:v>
                </c:pt>
                <c:pt idx="25198">
                  <c:v>39.877872000000004</c:v>
                </c:pt>
                <c:pt idx="25199">
                  <c:v>39.877899999999997</c:v>
                </c:pt>
                <c:pt idx="25200">
                  <c:v>39.878</c:v>
                </c:pt>
                <c:pt idx="25201">
                  <c:v>39.878833999999998</c:v>
                </c:pt>
                <c:pt idx="25202">
                  <c:v>39.879920000000013</c:v>
                </c:pt>
                <c:pt idx="25203">
                  <c:v>39.880270000000003</c:v>
                </c:pt>
                <c:pt idx="25204">
                  <c:v>39.881540000000001</c:v>
                </c:pt>
                <c:pt idx="25205">
                  <c:v>39.881699999999988</c:v>
                </c:pt>
                <c:pt idx="25206">
                  <c:v>39.881859999999989</c:v>
                </c:pt>
                <c:pt idx="25207">
                  <c:v>39.881943999999997</c:v>
                </c:pt>
                <c:pt idx="25208">
                  <c:v>39.882100000000001</c:v>
                </c:pt>
                <c:pt idx="25209">
                  <c:v>39.882199999999997</c:v>
                </c:pt>
                <c:pt idx="25210">
                  <c:v>39.882689999999997</c:v>
                </c:pt>
                <c:pt idx="25211">
                  <c:v>39.882744000000002</c:v>
                </c:pt>
                <c:pt idx="25212">
                  <c:v>39.882812000000001</c:v>
                </c:pt>
                <c:pt idx="25213">
                  <c:v>39.882976999999997</c:v>
                </c:pt>
                <c:pt idx="25214">
                  <c:v>39.882980000000003</c:v>
                </c:pt>
                <c:pt idx="25215">
                  <c:v>39.883020000000002</c:v>
                </c:pt>
                <c:pt idx="25216">
                  <c:v>39.883400000000002</c:v>
                </c:pt>
                <c:pt idx="25217">
                  <c:v>39.883459999999999</c:v>
                </c:pt>
                <c:pt idx="25218">
                  <c:v>39.883470000000003</c:v>
                </c:pt>
                <c:pt idx="25219">
                  <c:v>39.883499999999998</c:v>
                </c:pt>
                <c:pt idx="25220">
                  <c:v>39.883510000000001</c:v>
                </c:pt>
                <c:pt idx="25221">
                  <c:v>39.883619000000003</c:v>
                </c:pt>
                <c:pt idx="25222">
                  <c:v>39.883800000000001</c:v>
                </c:pt>
                <c:pt idx="25223">
                  <c:v>39.883866999999988</c:v>
                </c:pt>
                <c:pt idx="25224">
                  <c:v>39.883933000000013</c:v>
                </c:pt>
                <c:pt idx="25225">
                  <c:v>39.884335999999998</c:v>
                </c:pt>
                <c:pt idx="25226">
                  <c:v>39.884383</c:v>
                </c:pt>
                <c:pt idx="25227">
                  <c:v>39.884990999999999</c:v>
                </c:pt>
                <c:pt idx="25228">
                  <c:v>39.885340000000006</c:v>
                </c:pt>
                <c:pt idx="25229">
                  <c:v>39.885396999999998</c:v>
                </c:pt>
                <c:pt idx="25230">
                  <c:v>39.885776</c:v>
                </c:pt>
                <c:pt idx="25231">
                  <c:v>39.886212</c:v>
                </c:pt>
                <c:pt idx="25232">
                  <c:v>39.886431999999999</c:v>
                </c:pt>
                <c:pt idx="25233">
                  <c:v>39.886470000000003</c:v>
                </c:pt>
                <c:pt idx="25234">
                  <c:v>39.886710000000001</c:v>
                </c:pt>
                <c:pt idx="25235">
                  <c:v>39.88673</c:v>
                </c:pt>
                <c:pt idx="25236">
                  <c:v>39.886760000000002</c:v>
                </c:pt>
                <c:pt idx="25237">
                  <c:v>39.886806</c:v>
                </c:pt>
                <c:pt idx="25238">
                  <c:v>39.886921000000001</c:v>
                </c:pt>
                <c:pt idx="25239">
                  <c:v>39.887060999999989</c:v>
                </c:pt>
                <c:pt idx="25240">
                  <c:v>39.887060999999989</c:v>
                </c:pt>
                <c:pt idx="25241">
                  <c:v>39.887169999999998</c:v>
                </c:pt>
                <c:pt idx="25242">
                  <c:v>39.887839999999997</c:v>
                </c:pt>
                <c:pt idx="25243">
                  <c:v>39.887931999999999</c:v>
                </c:pt>
                <c:pt idx="25244">
                  <c:v>39.888241000000001</c:v>
                </c:pt>
                <c:pt idx="25245">
                  <c:v>39.888300000000001</c:v>
                </c:pt>
                <c:pt idx="25246">
                  <c:v>39.888420000000004</c:v>
                </c:pt>
                <c:pt idx="25247">
                  <c:v>39.88879</c:v>
                </c:pt>
                <c:pt idx="25248">
                  <c:v>39.889000000000003</c:v>
                </c:pt>
                <c:pt idx="25249">
                  <c:v>39.889099999999999</c:v>
                </c:pt>
                <c:pt idx="25250">
                  <c:v>39.889220000000002</c:v>
                </c:pt>
                <c:pt idx="25251">
                  <c:v>39.889491999999997</c:v>
                </c:pt>
                <c:pt idx="25252">
                  <c:v>39.889592999999998</c:v>
                </c:pt>
                <c:pt idx="25253">
                  <c:v>39.889600000000002</c:v>
                </c:pt>
                <c:pt idx="25254">
                  <c:v>39.889656000000002</c:v>
                </c:pt>
                <c:pt idx="25255">
                  <c:v>39.889940000000003</c:v>
                </c:pt>
                <c:pt idx="25256">
                  <c:v>39.89</c:v>
                </c:pt>
                <c:pt idx="25257">
                  <c:v>39.890017999999998</c:v>
                </c:pt>
                <c:pt idx="25258">
                  <c:v>39.890497000000003</c:v>
                </c:pt>
                <c:pt idx="25259">
                  <c:v>39.890811999999997</c:v>
                </c:pt>
                <c:pt idx="25260">
                  <c:v>39.891793999999997</c:v>
                </c:pt>
                <c:pt idx="25261">
                  <c:v>39.891952000000003</c:v>
                </c:pt>
                <c:pt idx="25262">
                  <c:v>39.892099999999999</c:v>
                </c:pt>
                <c:pt idx="25263">
                  <c:v>39.892249999999997</c:v>
                </c:pt>
                <c:pt idx="25264">
                  <c:v>39.892437000000001</c:v>
                </c:pt>
                <c:pt idx="25265">
                  <c:v>39.892800000000001</c:v>
                </c:pt>
                <c:pt idx="25266">
                  <c:v>39.892910000000001</c:v>
                </c:pt>
                <c:pt idx="25267">
                  <c:v>39.893140000000002</c:v>
                </c:pt>
                <c:pt idx="25268">
                  <c:v>39.893160000000002</c:v>
                </c:pt>
                <c:pt idx="25269">
                  <c:v>39.893210000000003</c:v>
                </c:pt>
                <c:pt idx="25270">
                  <c:v>39.893259999999998</c:v>
                </c:pt>
                <c:pt idx="25271">
                  <c:v>39.893274000000012</c:v>
                </c:pt>
                <c:pt idx="25272">
                  <c:v>39.893340000000002</c:v>
                </c:pt>
                <c:pt idx="25273">
                  <c:v>39.893355</c:v>
                </c:pt>
                <c:pt idx="25274">
                  <c:v>39.893689999999999</c:v>
                </c:pt>
                <c:pt idx="25275">
                  <c:v>39.893743000000001</c:v>
                </c:pt>
                <c:pt idx="25276">
                  <c:v>39.894180000000013</c:v>
                </c:pt>
                <c:pt idx="25277">
                  <c:v>39.894669999999998</c:v>
                </c:pt>
                <c:pt idx="25278">
                  <c:v>39.8947</c:v>
                </c:pt>
                <c:pt idx="25279">
                  <c:v>39.89479</c:v>
                </c:pt>
                <c:pt idx="25280">
                  <c:v>39.894869999999997</c:v>
                </c:pt>
                <c:pt idx="25281">
                  <c:v>39.895000000000003</c:v>
                </c:pt>
                <c:pt idx="25282">
                  <c:v>39.895031000000003</c:v>
                </c:pt>
                <c:pt idx="25283">
                  <c:v>39.895149000000011</c:v>
                </c:pt>
                <c:pt idx="25284">
                  <c:v>39.895201999999998</c:v>
                </c:pt>
                <c:pt idx="25285">
                  <c:v>39.895257999999998</c:v>
                </c:pt>
                <c:pt idx="25286">
                  <c:v>39.895580000000002</c:v>
                </c:pt>
                <c:pt idx="25287">
                  <c:v>39.895629999999997</c:v>
                </c:pt>
                <c:pt idx="25288">
                  <c:v>39.895719</c:v>
                </c:pt>
                <c:pt idx="25289">
                  <c:v>39.89573</c:v>
                </c:pt>
                <c:pt idx="25290">
                  <c:v>39.895833000000003</c:v>
                </c:pt>
                <c:pt idx="25291">
                  <c:v>39.895833000000003</c:v>
                </c:pt>
                <c:pt idx="25292">
                  <c:v>39.895833000000003</c:v>
                </c:pt>
                <c:pt idx="25293">
                  <c:v>39.895833000000003</c:v>
                </c:pt>
                <c:pt idx="25294">
                  <c:v>39.895833000000003</c:v>
                </c:pt>
                <c:pt idx="25295">
                  <c:v>39.895833000000003</c:v>
                </c:pt>
                <c:pt idx="25296">
                  <c:v>39.895833000000003</c:v>
                </c:pt>
                <c:pt idx="25297">
                  <c:v>39.895833000000003</c:v>
                </c:pt>
                <c:pt idx="25298">
                  <c:v>39.895833000000003</c:v>
                </c:pt>
                <c:pt idx="25299">
                  <c:v>39.895833000000003</c:v>
                </c:pt>
                <c:pt idx="25300">
                  <c:v>39.895833000000003</c:v>
                </c:pt>
                <c:pt idx="25301">
                  <c:v>39.895833000000003</c:v>
                </c:pt>
                <c:pt idx="25302">
                  <c:v>39.895993000000011</c:v>
                </c:pt>
                <c:pt idx="25303">
                  <c:v>39.896403999999997</c:v>
                </c:pt>
                <c:pt idx="25304">
                  <c:v>39.896556000000011</c:v>
                </c:pt>
                <c:pt idx="25305">
                  <c:v>39.896569999999997</c:v>
                </c:pt>
                <c:pt idx="25306">
                  <c:v>39.896576000000003</c:v>
                </c:pt>
                <c:pt idx="25307">
                  <c:v>39.896650000000001</c:v>
                </c:pt>
                <c:pt idx="25308">
                  <c:v>39.896800000000013</c:v>
                </c:pt>
                <c:pt idx="25309">
                  <c:v>39.896801000000004</c:v>
                </c:pt>
                <c:pt idx="25310">
                  <c:v>39.897380000000013</c:v>
                </c:pt>
                <c:pt idx="25311">
                  <c:v>39.897530000000003</c:v>
                </c:pt>
                <c:pt idx="25312">
                  <c:v>39.897540000000014</c:v>
                </c:pt>
                <c:pt idx="25313">
                  <c:v>39.897560000000013</c:v>
                </c:pt>
                <c:pt idx="25314">
                  <c:v>39.897799999999997</c:v>
                </c:pt>
                <c:pt idx="25315">
                  <c:v>39.898629999999997</c:v>
                </c:pt>
                <c:pt idx="25316">
                  <c:v>39.898720000000012</c:v>
                </c:pt>
                <c:pt idx="25317">
                  <c:v>39.898740000000011</c:v>
                </c:pt>
                <c:pt idx="25318">
                  <c:v>39.898800000000001</c:v>
                </c:pt>
                <c:pt idx="25319">
                  <c:v>39.898968000000011</c:v>
                </c:pt>
                <c:pt idx="25320">
                  <c:v>39.899140000000003</c:v>
                </c:pt>
                <c:pt idx="25321">
                  <c:v>39.899180000000001</c:v>
                </c:pt>
                <c:pt idx="25322">
                  <c:v>39.8992</c:v>
                </c:pt>
                <c:pt idx="25323">
                  <c:v>39.899500000000003</c:v>
                </c:pt>
                <c:pt idx="25324">
                  <c:v>39.899556000000011</c:v>
                </c:pt>
                <c:pt idx="25325">
                  <c:v>39.899790000000003</c:v>
                </c:pt>
                <c:pt idx="25326">
                  <c:v>39.899830000000001</c:v>
                </c:pt>
                <c:pt idx="25327">
                  <c:v>39.900010000000002</c:v>
                </c:pt>
                <c:pt idx="25328">
                  <c:v>39.900460000000002</c:v>
                </c:pt>
                <c:pt idx="25329">
                  <c:v>39.900570000000002</c:v>
                </c:pt>
                <c:pt idx="25330">
                  <c:v>39.900940000000013</c:v>
                </c:pt>
                <c:pt idx="25331">
                  <c:v>39.900948</c:v>
                </c:pt>
                <c:pt idx="25332">
                  <c:v>39.901049999999998</c:v>
                </c:pt>
                <c:pt idx="25333">
                  <c:v>39.901243000000001</c:v>
                </c:pt>
                <c:pt idx="25334">
                  <c:v>39.901252999999997</c:v>
                </c:pt>
                <c:pt idx="25335">
                  <c:v>39.901260000000001</c:v>
                </c:pt>
                <c:pt idx="25336">
                  <c:v>39.901299999999999</c:v>
                </c:pt>
                <c:pt idx="25337">
                  <c:v>39.901299999999999</c:v>
                </c:pt>
                <c:pt idx="25338">
                  <c:v>39.901310000000002</c:v>
                </c:pt>
                <c:pt idx="25339">
                  <c:v>39.901989</c:v>
                </c:pt>
                <c:pt idx="25340">
                  <c:v>39.902260000000012</c:v>
                </c:pt>
                <c:pt idx="25341">
                  <c:v>39.902560000000001</c:v>
                </c:pt>
                <c:pt idx="25342">
                  <c:v>39.902591999999999</c:v>
                </c:pt>
                <c:pt idx="25343">
                  <c:v>39.902909999999999</c:v>
                </c:pt>
                <c:pt idx="25344">
                  <c:v>39.902909999999999</c:v>
                </c:pt>
                <c:pt idx="25345">
                  <c:v>39.903025</c:v>
                </c:pt>
                <c:pt idx="25346">
                  <c:v>39.903028999999997</c:v>
                </c:pt>
                <c:pt idx="25347">
                  <c:v>39.903200000000012</c:v>
                </c:pt>
                <c:pt idx="25348">
                  <c:v>39.903230000000001</c:v>
                </c:pt>
                <c:pt idx="25349">
                  <c:v>39.903550000000003</c:v>
                </c:pt>
                <c:pt idx="25350">
                  <c:v>39.903669999999998</c:v>
                </c:pt>
                <c:pt idx="25351">
                  <c:v>39.903894999999999</c:v>
                </c:pt>
                <c:pt idx="25352">
                  <c:v>39.904201999999998</c:v>
                </c:pt>
                <c:pt idx="25353">
                  <c:v>39.904432999999997</c:v>
                </c:pt>
                <c:pt idx="25354">
                  <c:v>39.90455</c:v>
                </c:pt>
                <c:pt idx="25355">
                  <c:v>39.904699999999998</c:v>
                </c:pt>
                <c:pt idx="25356">
                  <c:v>39.904699999999998</c:v>
                </c:pt>
                <c:pt idx="25357">
                  <c:v>39.904899999999998</c:v>
                </c:pt>
                <c:pt idx="25358">
                  <c:v>39.905709999999999</c:v>
                </c:pt>
                <c:pt idx="25359">
                  <c:v>39.905909000000001</c:v>
                </c:pt>
                <c:pt idx="25360">
                  <c:v>39.905929</c:v>
                </c:pt>
                <c:pt idx="25361">
                  <c:v>39.906200000000013</c:v>
                </c:pt>
                <c:pt idx="25362">
                  <c:v>39.906320000000001</c:v>
                </c:pt>
                <c:pt idx="25363">
                  <c:v>39.906669999999998</c:v>
                </c:pt>
                <c:pt idx="25364">
                  <c:v>39.906948999999997</c:v>
                </c:pt>
                <c:pt idx="25365">
                  <c:v>39.907196999999996</c:v>
                </c:pt>
                <c:pt idx="25366">
                  <c:v>39.907393000000013</c:v>
                </c:pt>
                <c:pt idx="25367">
                  <c:v>39.907470000000004</c:v>
                </c:pt>
                <c:pt idx="25368">
                  <c:v>39.907794000000003</c:v>
                </c:pt>
                <c:pt idx="25369">
                  <c:v>39.907899</c:v>
                </c:pt>
                <c:pt idx="25370">
                  <c:v>39.907905</c:v>
                </c:pt>
                <c:pt idx="25371">
                  <c:v>39.908156000000012</c:v>
                </c:pt>
                <c:pt idx="25372">
                  <c:v>39.908760000000001</c:v>
                </c:pt>
                <c:pt idx="25373">
                  <c:v>39.908859999999997</c:v>
                </c:pt>
                <c:pt idx="25374">
                  <c:v>39.909000000000013</c:v>
                </c:pt>
                <c:pt idx="25375">
                  <c:v>39.909308000000003</c:v>
                </c:pt>
                <c:pt idx="25376">
                  <c:v>39.909461</c:v>
                </c:pt>
                <c:pt idx="25377">
                  <c:v>39.909560000000013</c:v>
                </c:pt>
                <c:pt idx="25378">
                  <c:v>39.909574000000013</c:v>
                </c:pt>
                <c:pt idx="25379">
                  <c:v>39.909680999999999</c:v>
                </c:pt>
                <c:pt idx="25380">
                  <c:v>39.910091999999999</c:v>
                </c:pt>
                <c:pt idx="25381">
                  <c:v>39.910240000000002</c:v>
                </c:pt>
                <c:pt idx="25382">
                  <c:v>39.91046</c:v>
                </c:pt>
                <c:pt idx="25383">
                  <c:v>39.910483999999997</c:v>
                </c:pt>
                <c:pt idx="25384">
                  <c:v>39.910889999999988</c:v>
                </c:pt>
                <c:pt idx="25385">
                  <c:v>39.910969999999999</c:v>
                </c:pt>
                <c:pt idx="25386">
                  <c:v>39.911044999999987</c:v>
                </c:pt>
                <c:pt idx="25387">
                  <c:v>39.911089999999987</c:v>
                </c:pt>
                <c:pt idx="25388">
                  <c:v>39.911099999999998</c:v>
                </c:pt>
                <c:pt idx="25389">
                  <c:v>39.911369999999998</c:v>
                </c:pt>
                <c:pt idx="25390">
                  <c:v>39.911463999999988</c:v>
                </c:pt>
                <c:pt idx="25391">
                  <c:v>39.911463999999988</c:v>
                </c:pt>
                <c:pt idx="25392">
                  <c:v>39.911560999999999</c:v>
                </c:pt>
                <c:pt idx="25393">
                  <c:v>39.911565000000003</c:v>
                </c:pt>
                <c:pt idx="25394">
                  <c:v>39.911582000000003</c:v>
                </c:pt>
                <c:pt idx="25395">
                  <c:v>39.91178</c:v>
                </c:pt>
                <c:pt idx="25396">
                  <c:v>39.912020000000012</c:v>
                </c:pt>
                <c:pt idx="25397">
                  <c:v>39.912109000000001</c:v>
                </c:pt>
                <c:pt idx="25398">
                  <c:v>39.912179000000002</c:v>
                </c:pt>
                <c:pt idx="25399">
                  <c:v>39.912238000000002</c:v>
                </c:pt>
                <c:pt idx="25400">
                  <c:v>39.912284</c:v>
                </c:pt>
                <c:pt idx="25401">
                  <c:v>39.912329999999997</c:v>
                </c:pt>
                <c:pt idx="25402">
                  <c:v>39.912439999999997</c:v>
                </c:pt>
                <c:pt idx="25403">
                  <c:v>39.912497999999999</c:v>
                </c:pt>
                <c:pt idx="25404">
                  <c:v>39.912726000000013</c:v>
                </c:pt>
                <c:pt idx="25405">
                  <c:v>39.912971000000013</c:v>
                </c:pt>
                <c:pt idx="25406">
                  <c:v>39.913046999999999</c:v>
                </c:pt>
                <c:pt idx="25407">
                  <c:v>39.913486999999989</c:v>
                </c:pt>
                <c:pt idx="25408">
                  <c:v>39.914099999999998</c:v>
                </c:pt>
                <c:pt idx="25409">
                  <c:v>39.914115000000002</c:v>
                </c:pt>
                <c:pt idx="25410">
                  <c:v>39.914115000000002</c:v>
                </c:pt>
                <c:pt idx="25411">
                  <c:v>39.914115000000002</c:v>
                </c:pt>
                <c:pt idx="25412">
                  <c:v>39.914351000000003</c:v>
                </c:pt>
                <c:pt idx="25413">
                  <c:v>39.914417</c:v>
                </c:pt>
                <c:pt idx="25414">
                  <c:v>39.914437</c:v>
                </c:pt>
                <c:pt idx="25415">
                  <c:v>39.914565000000003</c:v>
                </c:pt>
                <c:pt idx="25416">
                  <c:v>39.914611000000001</c:v>
                </c:pt>
                <c:pt idx="25417">
                  <c:v>39.914860999999988</c:v>
                </c:pt>
                <c:pt idx="25418">
                  <c:v>39.915089999999999</c:v>
                </c:pt>
                <c:pt idx="25419">
                  <c:v>39.91536</c:v>
                </c:pt>
                <c:pt idx="25420">
                  <c:v>39.915410000000001</c:v>
                </c:pt>
                <c:pt idx="25421">
                  <c:v>39.915483000000002</c:v>
                </c:pt>
                <c:pt idx="25422">
                  <c:v>39.915498999999997</c:v>
                </c:pt>
                <c:pt idx="25423">
                  <c:v>39.915640000000003</c:v>
                </c:pt>
                <c:pt idx="25424">
                  <c:v>39.915675999999998</c:v>
                </c:pt>
                <c:pt idx="25425">
                  <c:v>39.915849000000001</c:v>
                </c:pt>
                <c:pt idx="25426">
                  <c:v>39.915877000000002</c:v>
                </c:pt>
                <c:pt idx="25427">
                  <c:v>39.915891000000002</c:v>
                </c:pt>
                <c:pt idx="25428">
                  <c:v>39.916122000000001</c:v>
                </c:pt>
                <c:pt idx="25429">
                  <c:v>39.916469999999997</c:v>
                </c:pt>
                <c:pt idx="25430">
                  <c:v>39.916670000000003</c:v>
                </c:pt>
                <c:pt idx="25431">
                  <c:v>39.916670000000003</c:v>
                </c:pt>
                <c:pt idx="25432">
                  <c:v>39.916670000000003</c:v>
                </c:pt>
                <c:pt idx="25433">
                  <c:v>39.916777000000003</c:v>
                </c:pt>
                <c:pt idx="25434">
                  <c:v>39.916777000000003</c:v>
                </c:pt>
                <c:pt idx="25435">
                  <c:v>39.916899999999998</c:v>
                </c:pt>
                <c:pt idx="25436">
                  <c:v>39.917031000000001</c:v>
                </c:pt>
                <c:pt idx="25437">
                  <c:v>39.917031000000001</c:v>
                </c:pt>
                <c:pt idx="25438">
                  <c:v>39.917031000000001</c:v>
                </c:pt>
                <c:pt idx="25439">
                  <c:v>39.917031000000001</c:v>
                </c:pt>
                <c:pt idx="25440">
                  <c:v>39.917286999999988</c:v>
                </c:pt>
                <c:pt idx="25441">
                  <c:v>39.917386</c:v>
                </c:pt>
                <c:pt idx="25442">
                  <c:v>39.917400000000001</c:v>
                </c:pt>
                <c:pt idx="25443">
                  <c:v>39.917735</c:v>
                </c:pt>
                <c:pt idx="25444">
                  <c:v>39.917782000000003</c:v>
                </c:pt>
                <c:pt idx="25445">
                  <c:v>39.917920000000002</c:v>
                </c:pt>
                <c:pt idx="25446">
                  <c:v>39.917969999999997</c:v>
                </c:pt>
                <c:pt idx="25447">
                  <c:v>39.918064000000001</c:v>
                </c:pt>
                <c:pt idx="25448">
                  <c:v>39.918259999999997</c:v>
                </c:pt>
                <c:pt idx="25449">
                  <c:v>39.918571</c:v>
                </c:pt>
                <c:pt idx="25450">
                  <c:v>39.918875999999997</c:v>
                </c:pt>
                <c:pt idx="25451">
                  <c:v>39.919013999999997</c:v>
                </c:pt>
                <c:pt idx="25452">
                  <c:v>39.919252999999998</c:v>
                </c:pt>
                <c:pt idx="25453">
                  <c:v>39.919479000000003</c:v>
                </c:pt>
                <c:pt idx="25454">
                  <c:v>39.920064000000004</c:v>
                </c:pt>
                <c:pt idx="25455">
                  <c:v>39.920606999999997</c:v>
                </c:pt>
                <c:pt idx="25456">
                  <c:v>39.920729999999999</c:v>
                </c:pt>
                <c:pt idx="25457">
                  <c:v>39.921010000000003</c:v>
                </c:pt>
                <c:pt idx="25458">
                  <c:v>39.921030000000002</c:v>
                </c:pt>
                <c:pt idx="25459">
                  <c:v>39.92116</c:v>
                </c:pt>
                <c:pt idx="25460">
                  <c:v>39.921222999999998</c:v>
                </c:pt>
                <c:pt idx="25461">
                  <c:v>39.921421000000002</c:v>
                </c:pt>
                <c:pt idx="25462">
                  <c:v>39.921509</c:v>
                </c:pt>
                <c:pt idx="25463">
                  <c:v>39.921839000000013</c:v>
                </c:pt>
                <c:pt idx="25464">
                  <c:v>39.921839000000013</c:v>
                </c:pt>
                <c:pt idx="25465">
                  <c:v>39.921839000000013</c:v>
                </c:pt>
                <c:pt idx="25466">
                  <c:v>39.921839000000013</c:v>
                </c:pt>
                <c:pt idx="25467">
                  <c:v>39.921857000000003</c:v>
                </c:pt>
                <c:pt idx="25468">
                  <c:v>39.921857000000003</c:v>
                </c:pt>
                <c:pt idx="25469">
                  <c:v>39.921857000000003</c:v>
                </c:pt>
                <c:pt idx="25470">
                  <c:v>39.921857000000003</c:v>
                </c:pt>
                <c:pt idx="25471">
                  <c:v>39.921857000000003</c:v>
                </c:pt>
                <c:pt idx="25472">
                  <c:v>39.921857000000003</c:v>
                </c:pt>
                <c:pt idx="25473">
                  <c:v>39.921857000000003</c:v>
                </c:pt>
                <c:pt idx="25474">
                  <c:v>39.922080000000001</c:v>
                </c:pt>
                <c:pt idx="25475">
                  <c:v>39.922080000000001</c:v>
                </c:pt>
                <c:pt idx="25476">
                  <c:v>39.9221</c:v>
                </c:pt>
                <c:pt idx="25477">
                  <c:v>39.92212</c:v>
                </c:pt>
                <c:pt idx="25478">
                  <c:v>39.922400000000003</c:v>
                </c:pt>
                <c:pt idx="25479">
                  <c:v>39.923229999999997</c:v>
                </c:pt>
                <c:pt idx="25480">
                  <c:v>39.923231000000001</c:v>
                </c:pt>
                <c:pt idx="25481">
                  <c:v>39.923561000000007</c:v>
                </c:pt>
                <c:pt idx="25482">
                  <c:v>39.923940000000002</c:v>
                </c:pt>
                <c:pt idx="25483">
                  <c:v>39.92398</c:v>
                </c:pt>
                <c:pt idx="25484">
                  <c:v>39.924239999999998</c:v>
                </c:pt>
                <c:pt idx="25485">
                  <c:v>39.924300000000002</c:v>
                </c:pt>
                <c:pt idx="25486">
                  <c:v>39.924639999999997</c:v>
                </c:pt>
                <c:pt idx="25487">
                  <c:v>39.925107000000011</c:v>
                </c:pt>
                <c:pt idx="25488">
                  <c:v>39.925269999999998</c:v>
                </c:pt>
                <c:pt idx="25489">
                  <c:v>39.925440000000002</c:v>
                </c:pt>
                <c:pt idx="25490">
                  <c:v>39.925649999999997</c:v>
                </c:pt>
                <c:pt idx="25491">
                  <c:v>39.925848000000002</c:v>
                </c:pt>
                <c:pt idx="25492">
                  <c:v>39.925848000000002</c:v>
                </c:pt>
                <c:pt idx="25493">
                  <c:v>39.925848000000002</c:v>
                </c:pt>
                <c:pt idx="25494">
                  <c:v>39.925870000000003</c:v>
                </c:pt>
                <c:pt idx="25495">
                  <c:v>39.926685999999997</c:v>
                </c:pt>
                <c:pt idx="25496">
                  <c:v>39.926685999999997</c:v>
                </c:pt>
                <c:pt idx="25497">
                  <c:v>39.926769999999998</c:v>
                </c:pt>
                <c:pt idx="25498">
                  <c:v>39.926865999999997</c:v>
                </c:pt>
                <c:pt idx="25499">
                  <c:v>39.927140000000001</c:v>
                </c:pt>
                <c:pt idx="25500">
                  <c:v>39.927149</c:v>
                </c:pt>
                <c:pt idx="25501">
                  <c:v>39.927433000000001</c:v>
                </c:pt>
                <c:pt idx="25502">
                  <c:v>39.92794</c:v>
                </c:pt>
                <c:pt idx="25503">
                  <c:v>39.928165</c:v>
                </c:pt>
                <c:pt idx="25504">
                  <c:v>39.928165</c:v>
                </c:pt>
                <c:pt idx="25505">
                  <c:v>39.928232000000001</c:v>
                </c:pt>
                <c:pt idx="25506">
                  <c:v>39.928267000000012</c:v>
                </c:pt>
                <c:pt idx="25507">
                  <c:v>39.928303</c:v>
                </c:pt>
                <c:pt idx="25508">
                  <c:v>39.928310000000003</c:v>
                </c:pt>
                <c:pt idx="25509">
                  <c:v>39.928370000000001</c:v>
                </c:pt>
                <c:pt idx="25510">
                  <c:v>39.928580000000011</c:v>
                </c:pt>
                <c:pt idx="25511">
                  <c:v>39.928690000000003</c:v>
                </c:pt>
                <c:pt idx="25512">
                  <c:v>39.928951000000012</c:v>
                </c:pt>
                <c:pt idx="25513">
                  <c:v>39.928960000000011</c:v>
                </c:pt>
                <c:pt idx="25514">
                  <c:v>39.929011000000003</c:v>
                </c:pt>
                <c:pt idx="25515">
                  <c:v>39.929175000000001</c:v>
                </c:pt>
                <c:pt idx="25516">
                  <c:v>39.929430000000011</c:v>
                </c:pt>
                <c:pt idx="25517">
                  <c:v>39.929520000000011</c:v>
                </c:pt>
                <c:pt idx="25518">
                  <c:v>39.929549999999999</c:v>
                </c:pt>
                <c:pt idx="25519">
                  <c:v>39.929576000000012</c:v>
                </c:pt>
                <c:pt idx="25520">
                  <c:v>39.929625000000001</c:v>
                </c:pt>
                <c:pt idx="25521">
                  <c:v>39.929752000000001</c:v>
                </c:pt>
                <c:pt idx="25522">
                  <c:v>39.930160000000001</c:v>
                </c:pt>
                <c:pt idx="25523">
                  <c:v>39.930593000000002</c:v>
                </c:pt>
                <c:pt idx="25524">
                  <c:v>39.930861999999998</c:v>
                </c:pt>
                <c:pt idx="25525">
                  <c:v>39.931013</c:v>
                </c:pt>
                <c:pt idx="25526">
                  <c:v>39.931179999999998</c:v>
                </c:pt>
                <c:pt idx="25527">
                  <c:v>39.931294000000001</c:v>
                </c:pt>
                <c:pt idx="25528">
                  <c:v>39.931474999999999</c:v>
                </c:pt>
                <c:pt idx="25529">
                  <c:v>39.931730000000002</c:v>
                </c:pt>
                <c:pt idx="25530">
                  <c:v>39.931870000000004</c:v>
                </c:pt>
                <c:pt idx="25531">
                  <c:v>39.93224</c:v>
                </c:pt>
                <c:pt idx="25532">
                  <c:v>39.932360000000003</c:v>
                </c:pt>
                <c:pt idx="25533">
                  <c:v>39.93244</c:v>
                </c:pt>
                <c:pt idx="25534">
                  <c:v>39.932447000000003</c:v>
                </c:pt>
                <c:pt idx="25535">
                  <c:v>39.93282</c:v>
                </c:pt>
                <c:pt idx="25536">
                  <c:v>39.932886000000003</c:v>
                </c:pt>
                <c:pt idx="25537">
                  <c:v>39.933258000000002</c:v>
                </c:pt>
                <c:pt idx="25538">
                  <c:v>39.933258000000002</c:v>
                </c:pt>
                <c:pt idx="25539">
                  <c:v>39.933258000000002</c:v>
                </c:pt>
                <c:pt idx="25540">
                  <c:v>39.93327</c:v>
                </c:pt>
                <c:pt idx="25541">
                  <c:v>39.934043000000003</c:v>
                </c:pt>
                <c:pt idx="25542">
                  <c:v>39.934249999999999</c:v>
                </c:pt>
                <c:pt idx="25543">
                  <c:v>39.934649999999998</c:v>
                </c:pt>
                <c:pt idx="25544">
                  <c:v>39.935120000000012</c:v>
                </c:pt>
                <c:pt idx="25545">
                  <c:v>39.935589999999998</c:v>
                </c:pt>
                <c:pt idx="25546">
                  <c:v>39.935789999999997</c:v>
                </c:pt>
                <c:pt idx="25547">
                  <c:v>39.936220000000013</c:v>
                </c:pt>
                <c:pt idx="25548">
                  <c:v>39.936563999999997</c:v>
                </c:pt>
                <c:pt idx="25549">
                  <c:v>39.936844000000001</c:v>
                </c:pt>
                <c:pt idx="25550">
                  <c:v>39.937277000000002</c:v>
                </c:pt>
                <c:pt idx="25551">
                  <c:v>39.937374000000013</c:v>
                </c:pt>
                <c:pt idx="25552">
                  <c:v>39.937392000000003</c:v>
                </c:pt>
                <c:pt idx="25553">
                  <c:v>39.937440000000002</c:v>
                </c:pt>
                <c:pt idx="25554">
                  <c:v>39.937527000000003</c:v>
                </c:pt>
                <c:pt idx="25555">
                  <c:v>39.937751000000013</c:v>
                </c:pt>
                <c:pt idx="25556">
                  <c:v>39.937937000000012</c:v>
                </c:pt>
                <c:pt idx="25557">
                  <c:v>39.938899999999997</c:v>
                </c:pt>
                <c:pt idx="25558">
                  <c:v>39.939223000000013</c:v>
                </c:pt>
                <c:pt idx="25559">
                  <c:v>39.939450000000001</c:v>
                </c:pt>
                <c:pt idx="25560">
                  <c:v>39.939537000000001</c:v>
                </c:pt>
                <c:pt idx="25561">
                  <c:v>39.940294000000002</c:v>
                </c:pt>
                <c:pt idx="25562">
                  <c:v>39.940683999999997</c:v>
                </c:pt>
                <c:pt idx="25563">
                  <c:v>39.94097</c:v>
                </c:pt>
                <c:pt idx="25564">
                  <c:v>39.94097</c:v>
                </c:pt>
                <c:pt idx="25565">
                  <c:v>39.94097</c:v>
                </c:pt>
                <c:pt idx="25566">
                  <c:v>39.941226</c:v>
                </c:pt>
                <c:pt idx="25567">
                  <c:v>39.94135</c:v>
                </c:pt>
                <c:pt idx="25568">
                  <c:v>39.941431999999999</c:v>
                </c:pt>
                <c:pt idx="25569">
                  <c:v>39.941670999999999</c:v>
                </c:pt>
                <c:pt idx="25570">
                  <c:v>39.941961999999997</c:v>
                </c:pt>
                <c:pt idx="25571">
                  <c:v>39.942059999999998</c:v>
                </c:pt>
                <c:pt idx="25572">
                  <c:v>39.942240000000012</c:v>
                </c:pt>
                <c:pt idx="25573">
                  <c:v>39.942259</c:v>
                </c:pt>
                <c:pt idx="25574">
                  <c:v>39.94247</c:v>
                </c:pt>
                <c:pt idx="25575">
                  <c:v>39.942634000000012</c:v>
                </c:pt>
                <c:pt idx="25576">
                  <c:v>39.942673999999997</c:v>
                </c:pt>
                <c:pt idx="25577">
                  <c:v>39.943440000000002</c:v>
                </c:pt>
                <c:pt idx="25578">
                  <c:v>39.943629999999999</c:v>
                </c:pt>
                <c:pt idx="25579">
                  <c:v>39.943640000000002</c:v>
                </c:pt>
                <c:pt idx="25580">
                  <c:v>39.943832999999998</c:v>
                </c:pt>
                <c:pt idx="25581">
                  <c:v>39.944045000000003</c:v>
                </c:pt>
                <c:pt idx="25582">
                  <c:v>39.944208000000003</c:v>
                </c:pt>
                <c:pt idx="25583">
                  <c:v>39.944286999999989</c:v>
                </c:pt>
                <c:pt idx="25584">
                  <c:v>39.94453</c:v>
                </c:pt>
                <c:pt idx="25585">
                  <c:v>39.944614000000001</c:v>
                </c:pt>
                <c:pt idx="25586">
                  <c:v>39.944661999999987</c:v>
                </c:pt>
                <c:pt idx="25587">
                  <c:v>39.944839999999999</c:v>
                </c:pt>
                <c:pt idx="25588">
                  <c:v>39.945281999999999</c:v>
                </c:pt>
                <c:pt idx="25589">
                  <c:v>39.945489999999999</c:v>
                </c:pt>
                <c:pt idx="25590">
                  <c:v>39.945501</c:v>
                </c:pt>
                <c:pt idx="25591">
                  <c:v>39.945509000000001</c:v>
                </c:pt>
                <c:pt idx="25592">
                  <c:v>39.945770000000003</c:v>
                </c:pt>
                <c:pt idx="25593">
                  <c:v>39.946406000000003</c:v>
                </c:pt>
                <c:pt idx="25594">
                  <c:v>39.946717999999997</c:v>
                </c:pt>
                <c:pt idx="25595">
                  <c:v>39.946950000000001</c:v>
                </c:pt>
                <c:pt idx="25596">
                  <c:v>39.94697</c:v>
                </c:pt>
                <c:pt idx="25597">
                  <c:v>39.947581999999997</c:v>
                </c:pt>
                <c:pt idx="25598">
                  <c:v>39.947749999999999</c:v>
                </c:pt>
                <c:pt idx="25599">
                  <c:v>39.947788000000003</c:v>
                </c:pt>
                <c:pt idx="25600">
                  <c:v>39.947800000000001</c:v>
                </c:pt>
                <c:pt idx="25601">
                  <c:v>39.947856000000002</c:v>
                </c:pt>
                <c:pt idx="25602">
                  <c:v>39.947918000000001</c:v>
                </c:pt>
                <c:pt idx="25603">
                  <c:v>39.947992999999997</c:v>
                </c:pt>
                <c:pt idx="25604">
                  <c:v>39.948140000000002</c:v>
                </c:pt>
                <c:pt idx="25605">
                  <c:v>39.9482</c:v>
                </c:pt>
                <c:pt idx="25606">
                  <c:v>39.948569999999997</c:v>
                </c:pt>
                <c:pt idx="25607">
                  <c:v>39.948618000000003</c:v>
                </c:pt>
                <c:pt idx="25608">
                  <c:v>39.948740000000001</c:v>
                </c:pt>
                <c:pt idx="25609">
                  <c:v>39.948830000000001</c:v>
                </c:pt>
                <c:pt idx="25610">
                  <c:v>39.948861000000001</c:v>
                </c:pt>
                <c:pt idx="25611">
                  <c:v>39.949109999999997</c:v>
                </c:pt>
                <c:pt idx="25612">
                  <c:v>39.94923</c:v>
                </c:pt>
                <c:pt idx="25613">
                  <c:v>39.949800000000003</c:v>
                </c:pt>
                <c:pt idx="25614">
                  <c:v>39.949877000000001</c:v>
                </c:pt>
                <c:pt idx="25615">
                  <c:v>39.949983000000003</c:v>
                </c:pt>
                <c:pt idx="25616">
                  <c:v>39.950057000000001</c:v>
                </c:pt>
                <c:pt idx="25617">
                  <c:v>39.950099999999999</c:v>
                </c:pt>
                <c:pt idx="25618">
                  <c:v>39.950228000000003</c:v>
                </c:pt>
                <c:pt idx="25619">
                  <c:v>39.950249999999997</c:v>
                </c:pt>
                <c:pt idx="25620">
                  <c:v>39.950346000000003</c:v>
                </c:pt>
                <c:pt idx="25621">
                  <c:v>39.950910999999998</c:v>
                </c:pt>
                <c:pt idx="25622">
                  <c:v>39.950932000000002</c:v>
                </c:pt>
                <c:pt idx="25623">
                  <c:v>39.951060999999989</c:v>
                </c:pt>
                <c:pt idx="25624">
                  <c:v>39.951099999999997</c:v>
                </c:pt>
                <c:pt idx="25625">
                  <c:v>39.951459999999997</c:v>
                </c:pt>
                <c:pt idx="25626">
                  <c:v>39.951529999999998</c:v>
                </c:pt>
                <c:pt idx="25627">
                  <c:v>39.951700000000002</c:v>
                </c:pt>
                <c:pt idx="25628">
                  <c:v>39.951706999999999</c:v>
                </c:pt>
                <c:pt idx="25629">
                  <c:v>39.951799999999999</c:v>
                </c:pt>
                <c:pt idx="25630">
                  <c:v>39.951809999999988</c:v>
                </c:pt>
                <c:pt idx="25631">
                  <c:v>39.95194</c:v>
                </c:pt>
                <c:pt idx="25632">
                  <c:v>39.95194</c:v>
                </c:pt>
                <c:pt idx="25633">
                  <c:v>39.95196</c:v>
                </c:pt>
                <c:pt idx="25634">
                  <c:v>39.951996999999999</c:v>
                </c:pt>
                <c:pt idx="25635">
                  <c:v>39.952086999999999</c:v>
                </c:pt>
                <c:pt idx="25636">
                  <c:v>39.952275</c:v>
                </c:pt>
                <c:pt idx="25637">
                  <c:v>39.952280000000002</c:v>
                </c:pt>
                <c:pt idx="25638">
                  <c:v>39.952354</c:v>
                </c:pt>
                <c:pt idx="25639">
                  <c:v>39.952517</c:v>
                </c:pt>
                <c:pt idx="25640">
                  <c:v>39.952527000000003</c:v>
                </c:pt>
                <c:pt idx="25641">
                  <c:v>39.952585999999997</c:v>
                </c:pt>
                <c:pt idx="25642">
                  <c:v>39.952910000000003</c:v>
                </c:pt>
                <c:pt idx="25643">
                  <c:v>39.952940000000012</c:v>
                </c:pt>
                <c:pt idx="25644">
                  <c:v>39.953069999999997</c:v>
                </c:pt>
                <c:pt idx="25645">
                  <c:v>39.953071999999999</c:v>
                </c:pt>
                <c:pt idx="25646">
                  <c:v>39.953090000000003</c:v>
                </c:pt>
                <c:pt idx="25647">
                  <c:v>39.953090000000003</c:v>
                </c:pt>
                <c:pt idx="25648">
                  <c:v>39.953099999999999</c:v>
                </c:pt>
                <c:pt idx="25649">
                  <c:v>39.953131999999997</c:v>
                </c:pt>
                <c:pt idx="25650">
                  <c:v>39.953220000000002</c:v>
                </c:pt>
                <c:pt idx="25651">
                  <c:v>39.953360000000004</c:v>
                </c:pt>
                <c:pt idx="25652">
                  <c:v>39.953360000000004</c:v>
                </c:pt>
                <c:pt idx="25653">
                  <c:v>39.953463999999997</c:v>
                </c:pt>
                <c:pt idx="25654">
                  <c:v>39.953543000000003</c:v>
                </c:pt>
                <c:pt idx="25655">
                  <c:v>39.953667999999993</c:v>
                </c:pt>
                <c:pt idx="25656">
                  <c:v>39.953711000000013</c:v>
                </c:pt>
                <c:pt idx="25657">
                  <c:v>39.953800000000001</c:v>
                </c:pt>
                <c:pt idx="25658">
                  <c:v>39.95393</c:v>
                </c:pt>
                <c:pt idx="25659">
                  <c:v>39.954060999999989</c:v>
                </c:pt>
                <c:pt idx="25660">
                  <c:v>39.954062999999998</c:v>
                </c:pt>
                <c:pt idx="25661">
                  <c:v>39.954064999999993</c:v>
                </c:pt>
                <c:pt idx="25662">
                  <c:v>39.954101999999999</c:v>
                </c:pt>
                <c:pt idx="25663">
                  <c:v>39.954118000000001</c:v>
                </c:pt>
                <c:pt idx="25664">
                  <c:v>39.954276999999998</c:v>
                </c:pt>
                <c:pt idx="25665">
                  <c:v>39.954300000000003</c:v>
                </c:pt>
                <c:pt idx="25666">
                  <c:v>39.954462999999997</c:v>
                </c:pt>
                <c:pt idx="25667">
                  <c:v>39.954543000000001</c:v>
                </c:pt>
                <c:pt idx="25668">
                  <c:v>39.954560000000001</c:v>
                </c:pt>
                <c:pt idx="25669">
                  <c:v>39.954610000000002</c:v>
                </c:pt>
                <c:pt idx="25670">
                  <c:v>39.954643999999988</c:v>
                </c:pt>
                <c:pt idx="25671">
                  <c:v>39.954709999999999</c:v>
                </c:pt>
                <c:pt idx="25672">
                  <c:v>39.954925000000003</c:v>
                </c:pt>
                <c:pt idx="25673">
                  <c:v>39.954949999999997</c:v>
                </c:pt>
                <c:pt idx="25674">
                  <c:v>39.954987999999993</c:v>
                </c:pt>
                <c:pt idx="25675">
                  <c:v>39.955385999999997</c:v>
                </c:pt>
                <c:pt idx="25676">
                  <c:v>39.955399999999997</c:v>
                </c:pt>
                <c:pt idx="25677">
                  <c:v>39.955446999999999</c:v>
                </c:pt>
                <c:pt idx="25678">
                  <c:v>39.955655999999998</c:v>
                </c:pt>
                <c:pt idx="25679">
                  <c:v>39.955697999999998</c:v>
                </c:pt>
                <c:pt idx="25680">
                  <c:v>39.955757000000013</c:v>
                </c:pt>
                <c:pt idx="25681">
                  <c:v>39.955889999999997</c:v>
                </c:pt>
                <c:pt idx="25682">
                  <c:v>39.956274000000001</c:v>
                </c:pt>
                <c:pt idx="25683">
                  <c:v>39.956277</c:v>
                </c:pt>
                <c:pt idx="25684">
                  <c:v>39.956339999999997</c:v>
                </c:pt>
                <c:pt idx="25685">
                  <c:v>39.956359999999997</c:v>
                </c:pt>
                <c:pt idx="25686">
                  <c:v>39.956361999999999</c:v>
                </c:pt>
                <c:pt idx="25687">
                  <c:v>39.956447999999988</c:v>
                </c:pt>
                <c:pt idx="25688">
                  <c:v>39.956449999999997</c:v>
                </c:pt>
                <c:pt idx="25689">
                  <c:v>39.956467000000004</c:v>
                </c:pt>
                <c:pt idx="25690">
                  <c:v>39.956530000000001</c:v>
                </c:pt>
                <c:pt idx="25691">
                  <c:v>39.956733999999997</c:v>
                </c:pt>
                <c:pt idx="25692">
                  <c:v>39.956760000000003</c:v>
                </c:pt>
                <c:pt idx="25693">
                  <c:v>39.956760000000003</c:v>
                </c:pt>
                <c:pt idx="25694">
                  <c:v>39.956788000000003</c:v>
                </c:pt>
                <c:pt idx="25695">
                  <c:v>39.956874999999997</c:v>
                </c:pt>
                <c:pt idx="25696">
                  <c:v>39.95693</c:v>
                </c:pt>
                <c:pt idx="25697">
                  <c:v>39.957016000000003</c:v>
                </c:pt>
                <c:pt idx="25698">
                  <c:v>39.957042999999999</c:v>
                </c:pt>
                <c:pt idx="25699">
                  <c:v>39.957089999999987</c:v>
                </c:pt>
                <c:pt idx="25700">
                  <c:v>39.957099999999997</c:v>
                </c:pt>
                <c:pt idx="25701">
                  <c:v>39.957169999999998</c:v>
                </c:pt>
                <c:pt idx="25702">
                  <c:v>39.957269999999987</c:v>
                </c:pt>
                <c:pt idx="25703">
                  <c:v>39.957318000000001</c:v>
                </c:pt>
                <c:pt idx="25704">
                  <c:v>39.957320000000003</c:v>
                </c:pt>
                <c:pt idx="25705">
                  <c:v>39.957425999999998</c:v>
                </c:pt>
                <c:pt idx="25706">
                  <c:v>39.957479999999997</c:v>
                </c:pt>
                <c:pt idx="25707">
                  <c:v>39.957569999999997</c:v>
                </c:pt>
                <c:pt idx="25708">
                  <c:v>39.95758</c:v>
                </c:pt>
                <c:pt idx="25709">
                  <c:v>39.95776</c:v>
                </c:pt>
                <c:pt idx="25710">
                  <c:v>39.95778</c:v>
                </c:pt>
                <c:pt idx="25711">
                  <c:v>39.957990000000002</c:v>
                </c:pt>
                <c:pt idx="25712">
                  <c:v>39.958039999999997</c:v>
                </c:pt>
                <c:pt idx="25713">
                  <c:v>39.958078999999998</c:v>
                </c:pt>
                <c:pt idx="25714">
                  <c:v>39.958190000000002</c:v>
                </c:pt>
                <c:pt idx="25715">
                  <c:v>39.958246000000003</c:v>
                </c:pt>
                <c:pt idx="25716">
                  <c:v>39.958289999999998</c:v>
                </c:pt>
                <c:pt idx="25717">
                  <c:v>39.958760000000012</c:v>
                </c:pt>
                <c:pt idx="25718">
                  <c:v>39.95908</c:v>
                </c:pt>
                <c:pt idx="25719">
                  <c:v>39.959400000000002</c:v>
                </c:pt>
                <c:pt idx="25720">
                  <c:v>39.959431000000002</c:v>
                </c:pt>
                <c:pt idx="25721">
                  <c:v>39.959620000000001</c:v>
                </c:pt>
                <c:pt idx="25722">
                  <c:v>39.959736999999997</c:v>
                </c:pt>
                <c:pt idx="25723">
                  <c:v>39.960050000000003</c:v>
                </c:pt>
                <c:pt idx="25724">
                  <c:v>39.960070000000002</c:v>
                </c:pt>
                <c:pt idx="25725">
                  <c:v>39.960099999999997</c:v>
                </c:pt>
                <c:pt idx="25726">
                  <c:v>39.960320000000003</c:v>
                </c:pt>
                <c:pt idx="25727">
                  <c:v>39.960329999999999</c:v>
                </c:pt>
                <c:pt idx="25728">
                  <c:v>39.960329999999999</c:v>
                </c:pt>
                <c:pt idx="25729">
                  <c:v>39.960329999999999</c:v>
                </c:pt>
                <c:pt idx="25730">
                  <c:v>39.9604</c:v>
                </c:pt>
                <c:pt idx="25731">
                  <c:v>39.960607000000003</c:v>
                </c:pt>
                <c:pt idx="25732">
                  <c:v>39.960741000000013</c:v>
                </c:pt>
                <c:pt idx="25733">
                  <c:v>39.960790000000003</c:v>
                </c:pt>
                <c:pt idx="25734">
                  <c:v>39.960889999999999</c:v>
                </c:pt>
                <c:pt idx="25735">
                  <c:v>39.960937000000001</c:v>
                </c:pt>
                <c:pt idx="25736">
                  <c:v>39.960990000000002</c:v>
                </c:pt>
                <c:pt idx="25737">
                  <c:v>39.961044000000001</c:v>
                </c:pt>
                <c:pt idx="25738">
                  <c:v>39.961480999999999</c:v>
                </c:pt>
                <c:pt idx="25739">
                  <c:v>39.961799999999997</c:v>
                </c:pt>
                <c:pt idx="25740">
                  <c:v>39.961924000000003</c:v>
                </c:pt>
                <c:pt idx="25741">
                  <c:v>39.962608000000003</c:v>
                </c:pt>
                <c:pt idx="25742">
                  <c:v>39.962620000000001</c:v>
                </c:pt>
                <c:pt idx="25743">
                  <c:v>39.962837999999998</c:v>
                </c:pt>
                <c:pt idx="25744">
                  <c:v>39.963681000000001</c:v>
                </c:pt>
                <c:pt idx="25745">
                  <c:v>39.963751000000002</c:v>
                </c:pt>
                <c:pt idx="25746">
                  <c:v>39.964619999999996</c:v>
                </c:pt>
                <c:pt idx="25747">
                  <c:v>39.964838999999998</c:v>
                </c:pt>
                <c:pt idx="25748">
                  <c:v>39.964840000000002</c:v>
                </c:pt>
                <c:pt idx="25749">
                  <c:v>39.965223000000002</c:v>
                </c:pt>
                <c:pt idx="25750">
                  <c:v>39.965234000000002</c:v>
                </c:pt>
                <c:pt idx="25751">
                  <c:v>39.965940000000003</c:v>
                </c:pt>
                <c:pt idx="25752">
                  <c:v>39.966223999999997</c:v>
                </c:pt>
                <c:pt idx="25753">
                  <c:v>39.966628999999998</c:v>
                </c:pt>
                <c:pt idx="25754">
                  <c:v>39.966823000000012</c:v>
                </c:pt>
                <c:pt idx="25755">
                  <c:v>39.967080000000003</c:v>
                </c:pt>
                <c:pt idx="25756">
                  <c:v>39.967246000000003</c:v>
                </c:pt>
                <c:pt idx="25757">
                  <c:v>39.967261999999998</c:v>
                </c:pt>
                <c:pt idx="25758">
                  <c:v>39.967283999999999</c:v>
                </c:pt>
                <c:pt idx="25759">
                  <c:v>39.967402999999997</c:v>
                </c:pt>
                <c:pt idx="25760">
                  <c:v>39.967640000000003</c:v>
                </c:pt>
                <c:pt idx="25761">
                  <c:v>39.967664999999997</c:v>
                </c:pt>
                <c:pt idx="25762">
                  <c:v>39.96799</c:v>
                </c:pt>
                <c:pt idx="25763">
                  <c:v>39.968089999999997</c:v>
                </c:pt>
                <c:pt idx="25764">
                  <c:v>39.968146000000011</c:v>
                </c:pt>
                <c:pt idx="25765">
                  <c:v>39.968479000000002</c:v>
                </c:pt>
                <c:pt idx="25766">
                  <c:v>39.968646999999997</c:v>
                </c:pt>
                <c:pt idx="25767">
                  <c:v>39.968924999999999</c:v>
                </c:pt>
                <c:pt idx="25768">
                  <c:v>39.969270000000002</c:v>
                </c:pt>
                <c:pt idx="25769">
                  <c:v>39.969292000000003</c:v>
                </c:pt>
                <c:pt idx="25770">
                  <c:v>39.969299999999997</c:v>
                </c:pt>
                <c:pt idx="25771">
                  <c:v>39.969304000000001</c:v>
                </c:pt>
                <c:pt idx="25772">
                  <c:v>39.969428000000001</c:v>
                </c:pt>
                <c:pt idx="25773">
                  <c:v>39.969445999999998</c:v>
                </c:pt>
                <c:pt idx="25774">
                  <c:v>39.969445999999998</c:v>
                </c:pt>
                <c:pt idx="25775">
                  <c:v>39.969445999999998</c:v>
                </c:pt>
                <c:pt idx="25776">
                  <c:v>39.969445999999998</c:v>
                </c:pt>
                <c:pt idx="25777">
                  <c:v>39.969445999999998</c:v>
                </c:pt>
                <c:pt idx="25778">
                  <c:v>39.969445999999998</c:v>
                </c:pt>
                <c:pt idx="25779">
                  <c:v>39.969445999999998</c:v>
                </c:pt>
                <c:pt idx="25780">
                  <c:v>39.969965000000002</c:v>
                </c:pt>
                <c:pt idx="25781">
                  <c:v>39.970033000000001</c:v>
                </c:pt>
                <c:pt idx="25782">
                  <c:v>39.970191</c:v>
                </c:pt>
                <c:pt idx="25783">
                  <c:v>39.97025</c:v>
                </c:pt>
                <c:pt idx="25784">
                  <c:v>39.970289999999999</c:v>
                </c:pt>
                <c:pt idx="25785">
                  <c:v>39.970343</c:v>
                </c:pt>
                <c:pt idx="25786">
                  <c:v>39.970641999999998</c:v>
                </c:pt>
                <c:pt idx="25787">
                  <c:v>39.970815000000002</c:v>
                </c:pt>
                <c:pt idx="25788">
                  <c:v>39.970815000000002</c:v>
                </c:pt>
                <c:pt idx="25789">
                  <c:v>39.970815000000002</c:v>
                </c:pt>
                <c:pt idx="25790">
                  <c:v>39.970815000000002</c:v>
                </c:pt>
                <c:pt idx="25791">
                  <c:v>39.970815000000002</c:v>
                </c:pt>
                <c:pt idx="25792">
                  <c:v>39.971212000000001</c:v>
                </c:pt>
                <c:pt idx="25793">
                  <c:v>39.971229999999998</c:v>
                </c:pt>
                <c:pt idx="25794">
                  <c:v>39.971960000000003</c:v>
                </c:pt>
                <c:pt idx="25795">
                  <c:v>39.972209999999997</c:v>
                </c:pt>
                <c:pt idx="25796">
                  <c:v>39.972236000000002</c:v>
                </c:pt>
                <c:pt idx="25797">
                  <c:v>39.972549999999998</c:v>
                </c:pt>
                <c:pt idx="25798">
                  <c:v>39.972671000000012</c:v>
                </c:pt>
                <c:pt idx="25799">
                  <c:v>39.973260000000003</c:v>
                </c:pt>
                <c:pt idx="25800">
                  <c:v>39.973405</c:v>
                </c:pt>
                <c:pt idx="25801">
                  <c:v>39.973441999999999</c:v>
                </c:pt>
                <c:pt idx="25802">
                  <c:v>39.973674000000003</c:v>
                </c:pt>
                <c:pt idx="25803">
                  <c:v>39.973737999999997</c:v>
                </c:pt>
                <c:pt idx="25804">
                  <c:v>39.973965</c:v>
                </c:pt>
                <c:pt idx="25805">
                  <c:v>39.973965</c:v>
                </c:pt>
                <c:pt idx="25806">
                  <c:v>39.974029999999999</c:v>
                </c:pt>
                <c:pt idx="25807">
                  <c:v>39.974029999999999</c:v>
                </c:pt>
                <c:pt idx="25808">
                  <c:v>39.9741</c:v>
                </c:pt>
                <c:pt idx="25809">
                  <c:v>39.974110000000003</c:v>
                </c:pt>
                <c:pt idx="25810">
                  <c:v>39.974499999999999</c:v>
                </c:pt>
                <c:pt idx="25811">
                  <c:v>39.974734000000012</c:v>
                </c:pt>
                <c:pt idx="25812">
                  <c:v>39.974885999999998</c:v>
                </c:pt>
                <c:pt idx="25813">
                  <c:v>39.974916999999998</c:v>
                </c:pt>
                <c:pt idx="25814">
                  <c:v>39.974980000000002</c:v>
                </c:pt>
                <c:pt idx="25815">
                  <c:v>39.975020000000001</c:v>
                </c:pt>
                <c:pt idx="25816">
                  <c:v>39.975124000000001</c:v>
                </c:pt>
                <c:pt idx="25817">
                  <c:v>39.975226999999997</c:v>
                </c:pt>
                <c:pt idx="25818">
                  <c:v>39.975231999999998</c:v>
                </c:pt>
                <c:pt idx="25819">
                  <c:v>39.975371000000003</c:v>
                </c:pt>
                <c:pt idx="25820">
                  <c:v>39.975589999999997</c:v>
                </c:pt>
                <c:pt idx="25821">
                  <c:v>39.975729999999999</c:v>
                </c:pt>
                <c:pt idx="25822">
                  <c:v>39.975766999999998</c:v>
                </c:pt>
                <c:pt idx="25823">
                  <c:v>39.975769999999997</c:v>
                </c:pt>
                <c:pt idx="25824">
                  <c:v>39.975840000000012</c:v>
                </c:pt>
                <c:pt idx="25825">
                  <c:v>39.97589</c:v>
                </c:pt>
                <c:pt idx="25826">
                  <c:v>39.976137999999999</c:v>
                </c:pt>
                <c:pt idx="25827">
                  <c:v>39.976400000000012</c:v>
                </c:pt>
                <c:pt idx="25828">
                  <c:v>39.976419999999997</c:v>
                </c:pt>
                <c:pt idx="25829">
                  <c:v>39.976470999999997</c:v>
                </c:pt>
                <c:pt idx="25830">
                  <c:v>39.976782999999998</c:v>
                </c:pt>
                <c:pt idx="25831">
                  <c:v>39.976812000000002</c:v>
                </c:pt>
                <c:pt idx="25832">
                  <c:v>39.977016999999996</c:v>
                </c:pt>
                <c:pt idx="25833">
                  <c:v>39.977167999999999</c:v>
                </c:pt>
                <c:pt idx="25834">
                  <c:v>39.977257000000002</c:v>
                </c:pt>
                <c:pt idx="25835">
                  <c:v>39.97728</c:v>
                </c:pt>
                <c:pt idx="25836">
                  <c:v>39.977373</c:v>
                </c:pt>
                <c:pt idx="25837">
                  <c:v>39.977499999999999</c:v>
                </c:pt>
                <c:pt idx="25838">
                  <c:v>39.977508999999998</c:v>
                </c:pt>
                <c:pt idx="25839">
                  <c:v>39.977552000000003</c:v>
                </c:pt>
                <c:pt idx="25840">
                  <c:v>39.977649</c:v>
                </c:pt>
                <c:pt idx="25841">
                  <c:v>39.97795</c:v>
                </c:pt>
                <c:pt idx="25842">
                  <c:v>39.978060000000013</c:v>
                </c:pt>
                <c:pt idx="25843">
                  <c:v>39.978583999999998</c:v>
                </c:pt>
                <c:pt idx="25844">
                  <c:v>39.9786</c:v>
                </c:pt>
                <c:pt idx="25845">
                  <c:v>39.978623000000013</c:v>
                </c:pt>
                <c:pt idx="25846">
                  <c:v>39.978968000000002</c:v>
                </c:pt>
                <c:pt idx="25847">
                  <c:v>39.979080000000003</c:v>
                </c:pt>
                <c:pt idx="25848">
                  <c:v>39.979459000000013</c:v>
                </c:pt>
                <c:pt idx="25849">
                  <c:v>39.979574</c:v>
                </c:pt>
                <c:pt idx="25850">
                  <c:v>39.979728000000001</c:v>
                </c:pt>
                <c:pt idx="25851">
                  <c:v>39.979900000000001</c:v>
                </c:pt>
                <c:pt idx="25852">
                  <c:v>39.980330000000002</c:v>
                </c:pt>
                <c:pt idx="25853">
                  <c:v>39.980381000000001</c:v>
                </c:pt>
                <c:pt idx="25854">
                  <c:v>39.980387999999998</c:v>
                </c:pt>
                <c:pt idx="25855">
                  <c:v>39.980467999999988</c:v>
                </c:pt>
                <c:pt idx="25856">
                  <c:v>39.980648000000002</c:v>
                </c:pt>
                <c:pt idx="25857">
                  <c:v>39.980699999999999</c:v>
                </c:pt>
                <c:pt idx="25858">
                  <c:v>39.980739999999997</c:v>
                </c:pt>
                <c:pt idx="25859">
                  <c:v>39.980853000000003</c:v>
                </c:pt>
                <c:pt idx="25860">
                  <c:v>39.981296</c:v>
                </c:pt>
                <c:pt idx="25861">
                  <c:v>39.981296</c:v>
                </c:pt>
                <c:pt idx="25862">
                  <c:v>39.98133</c:v>
                </c:pt>
                <c:pt idx="25863">
                  <c:v>39.982404000000002</c:v>
                </c:pt>
                <c:pt idx="25864">
                  <c:v>39.982624000000001</c:v>
                </c:pt>
                <c:pt idx="25865">
                  <c:v>39.982900000000001</c:v>
                </c:pt>
                <c:pt idx="25866">
                  <c:v>39.983705</c:v>
                </c:pt>
                <c:pt idx="25867">
                  <c:v>39.984079999999999</c:v>
                </c:pt>
                <c:pt idx="25868">
                  <c:v>39.984101000000003</c:v>
                </c:pt>
                <c:pt idx="25869">
                  <c:v>39.984679999999997</c:v>
                </c:pt>
                <c:pt idx="25870">
                  <c:v>39.984693</c:v>
                </c:pt>
                <c:pt idx="25871">
                  <c:v>39.985010000000003</c:v>
                </c:pt>
                <c:pt idx="25872">
                  <c:v>39.985382000000001</c:v>
                </c:pt>
                <c:pt idx="25873">
                  <c:v>39.985464</c:v>
                </c:pt>
                <c:pt idx="25874">
                  <c:v>39.985999999999997</c:v>
                </c:pt>
                <c:pt idx="25875">
                  <c:v>39.986052000000001</c:v>
                </c:pt>
                <c:pt idx="25876">
                  <c:v>39.986800000000002</c:v>
                </c:pt>
                <c:pt idx="25877">
                  <c:v>39.987054000000001</c:v>
                </c:pt>
                <c:pt idx="25878">
                  <c:v>39.987400000000001</c:v>
                </c:pt>
                <c:pt idx="25879">
                  <c:v>39.987727999999997</c:v>
                </c:pt>
                <c:pt idx="25880">
                  <c:v>39.988239</c:v>
                </c:pt>
                <c:pt idx="25881">
                  <c:v>39.988250000000001</c:v>
                </c:pt>
                <c:pt idx="25882">
                  <c:v>39.988250000000001</c:v>
                </c:pt>
                <c:pt idx="25883">
                  <c:v>39.988269000000003</c:v>
                </c:pt>
                <c:pt idx="25884">
                  <c:v>39.988320000000002</c:v>
                </c:pt>
                <c:pt idx="25885">
                  <c:v>39.988400000000013</c:v>
                </c:pt>
                <c:pt idx="25886">
                  <c:v>39.988883999999999</c:v>
                </c:pt>
                <c:pt idx="25887">
                  <c:v>39.988900000000001</c:v>
                </c:pt>
                <c:pt idx="25888">
                  <c:v>39.988902000000003</c:v>
                </c:pt>
                <c:pt idx="25889">
                  <c:v>39.989269999999998</c:v>
                </c:pt>
                <c:pt idx="25890">
                  <c:v>39.989438</c:v>
                </c:pt>
                <c:pt idx="25891">
                  <c:v>39.99006</c:v>
                </c:pt>
                <c:pt idx="25892">
                  <c:v>39.99091</c:v>
                </c:pt>
                <c:pt idx="25893">
                  <c:v>39.992337000000013</c:v>
                </c:pt>
                <c:pt idx="25894">
                  <c:v>39.992911000000007</c:v>
                </c:pt>
                <c:pt idx="25895">
                  <c:v>39.994349999999997</c:v>
                </c:pt>
                <c:pt idx="25896">
                  <c:v>39.994410000000002</c:v>
                </c:pt>
                <c:pt idx="25897">
                  <c:v>39.994869999999999</c:v>
                </c:pt>
                <c:pt idx="25898">
                  <c:v>39.994869999999999</c:v>
                </c:pt>
                <c:pt idx="25899">
                  <c:v>39.995032000000002</c:v>
                </c:pt>
                <c:pt idx="25900">
                  <c:v>39.99512</c:v>
                </c:pt>
                <c:pt idx="25901">
                  <c:v>39.995274999999999</c:v>
                </c:pt>
                <c:pt idx="25902">
                  <c:v>39.995656000000011</c:v>
                </c:pt>
                <c:pt idx="25903">
                  <c:v>39.996000000000002</c:v>
                </c:pt>
                <c:pt idx="25904">
                  <c:v>39.996219000000011</c:v>
                </c:pt>
                <c:pt idx="25905">
                  <c:v>39.996520000000011</c:v>
                </c:pt>
                <c:pt idx="25906">
                  <c:v>39.996650000000002</c:v>
                </c:pt>
                <c:pt idx="25907">
                  <c:v>39.996789999999997</c:v>
                </c:pt>
                <c:pt idx="25908">
                  <c:v>39.997040000000013</c:v>
                </c:pt>
                <c:pt idx="25909">
                  <c:v>39.998289</c:v>
                </c:pt>
                <c:pt idx="25910">
                  <c:v>39.998361000000003</c:v>
                </c:pt>
                <c:pt idx="25911">
                  <c:v>39.998361000000003</c:v>
                </c:pt>
                <c:pt idx="25912">
                  <c:v>39.998750000000001</c:v>
                </c:pt>
                <c:pt idx="25913">
                  <c:v>39.999059000000003</c:v>
                </c:pt>
                <c:pt idx="25914">
                  <c:v>39.999600000000001</c:v>
                </c:pt>
                <c:pt idx="25915">
                  <c:v>39.999699999999997</c:v>
                </c:pt>
                <c:pt idx="25916">
                  <c:v>39.999699999999997</c:v>
                </c:pt>
                <c:pt idx="25917">
                  <c:v>39.999699999999997</c:v>
                </c:pt>
                <c:pt idx="25918">
                  <c:v>39.999699999999997</c:v>
                </c:pt>
                <c:pt idx="25919">
                  <c:v>39.999699999999997</c:v>
                </c:pt>
                <c:pt idx="25920">
                  <c:v>39.999699999999997</c:v>
                </c:pt>
                <c:pt idx="25921">
                  <c:v>39.999699999999997</c:v>
                </c:pt>
                <c:pt idx="25922">
                  <c:v>39.999699999999997</c:v>
                </c:pt>
                <c:pt idx="25923">
                  <c:v>39.999870000000001</c:v>
                </c:pt>
                <c:pt idx="25924">
                  <c:v>39.999980000000001</c:v>
                </c:pt>
                <c:pt idx="25925">
                  <c:v>39.999980000000001</c:v>
                </c:pt>
                <c:pt idx="25926">
                  <c:v>40.00009</c:v>
                </c:pt>
                <c:pt idx="25927">
                  <c:v>40.000340000000001</c:v>
                </c:pt>
                <c:pt idx="25928">
                  <c:v>40.001340000000013</c:v>
                </c:pt>
                <c:pt idx="25929">
                  <c:v>40.001424999999998</c:v>
                </c:pt>
                <c:pt idx="25930">
                  <c:v>40.001486999999997</c:v>
                </c:pt>
                <c:pt idx="25931">
                  <c:v>40.00188</c:v>
                </c:pt>
                <c:pt idx="25932">
                  <c:v>40.002036000000011</c:v>
                </c:pt>
                <c:pt idx="25933">
                  <c:v>40.002171000000011</c:v>
                </c:pt>
                <c:pt idx="25934">
                  <c:v>40.002256000000003</c:v>
                </c:pt>
                <c:pt idx="25935">
                  <c:v>40.00262</c:v>
                </c:pt>
                <c:pt idx="25936">
                  <c:v>40.002840000000013</c:v>
                </c:pt>
                <c:pt idx="25937">
                  <c:v>40.003014999999998</c:v>
                </c:pt>
                <c:pt idx="25938">
                  <c:v>40.003134000000003</c:v>
                </c:pt>
                <c:pt idx="25939">
                  <c:v>40.004191000000013</c:v>
                </c:pt>
                <c:pt idx="25940">
                  <c:v>40.00468</c:v>
                </c:pt>
                <c:pt idx="25941">
                  <c:v>40.004720000000013</c:v>
                </c:pt>
                <c:pt idx="25942">
                  <c:v>40.004759999999997</c:v>
                </c:pt>
                <c:pt idx="25943">
                  <c:v>40.004800000000003</c:v>
                </c:pt>
                <c:pt idx="25944">
                  <c:v>40.004800000000003</c:v>
                </c:pt>
                <c:pt idx="25945">
                  <c:v>40.004800000000003</c:v>
                </c:pt>
                <c:pt idx="25946">
                  <c:v>40.004800000000003</c:v>
                </c:pt>
                <c:pt idx="25947">
                  <c:v>40.004800000000003</c:v>
                </c:pt>
                <c:pt idx="25948">
                  <c:v>40.004800000000003</c:v>
                </c:pt>
                <c:pt idx="25949">
                  <c:v>40.004800000000003</c:v>
                </c:pt>
                <c:pt idx="25950">
                  <c:v>40.004800000000003</c:v>
                </c:pt>
                <c:pt idx="25951">
                  <c:v>40.004800000000003</c:v>
                </c:pt>
                <c:pt idx="25952">
                  <c:v>40.004800000000003</c:v>
                </c:pt>
                <c:pt idx="25953">
                  <c:v>40.004800000000003</c:v>
                </c:pt>
                <c:pt idx="25954">
                  <c:v>40.004800000000003</c:v>
                </c:pt>
                <c:pt idx="25955">
                  <c:v>40.004800000000003</c:v>
                </c:pt>
                <c:pt idx="25956">
                  <c:v>40.004800000000003</c:v>
                </c:pt>
                <c:pt idx="25957">
                  <c:v>40.004800000000003</c:v>
                </c:pt>
                <c:pt idx="25958">
                  <c:v>40.004800000000003</c:v>
                </c:pt>
                <c:pt idx="25959">
                  <c:v>40.004800000000003</c:v>
                </c:pt>
                <c:pt idx="25960">
                  <c:v>40.004800000000003</c:v>
                </c:pt>
                <c:pt idx="25961">
                  <c:v>40.004800000000003</c:v>
                </c:pt>
                <c:pt idx="25962">
                  <c:v>40.004800000000003</c:v>
                </c:pt>
                <c:pt idx="25963">
                  <c:v>40.004800000000003</c:v>
                </c:pt>
                <c:pt idx="25964">
                  <c:v>40.005094999999997</c:v>
                </c:pt>
                <c:pt idx="25965">
                  <c:v>40.005616000000003</c:v>
                </c:pt>
                <c:pt idx="25966">
                  <c:v>40.006481999999998</c:v>
                </c:pt>
                <c:pt idx="25967">
                  <c:v>40.006509999999999</c:v>
                </c:pt>
                <c:pt idx="25968">
                  <c:v>40.006830000000001</c:v>
                </c:pt>
                <c:pt idx="25969">
                  <c:v>40.006867</c:v>
                </c:pt>
                <c:pt idx="25970">
                  <c:v>40.006929</c:v>
                </c:pt>
                <c:pt idx="25971">
                  <c:v>40.007000000000012</c:v>
                </c:pt>
                <c:pt idx="25972">
                  <c:v>40.008221000000013</c:v>
                </c:pt>
                <c:pt idx="25973">
                  <c:v>40.008254999999998</c:v>
                </c:pt>
                <c:pt idx="25974">
                  <c:v>40.008594000000002</c:v>
                </c:pt>
                <c:pt idx="25975">
                  <c:v>40.009011999999998</c:v>
                </c:pt>
                <c:pt idx="25976">
                  <c:v>40.009056000000001</c:v>
                </c:pt>
                <c:pt idx="25977">
                  <c:v>40.01041</c:v>
                </c:pt>
                <c:pt idx="25978">
                  <c:v>40.011800000000001</c:v>
                </c:pt>
                <c:pt idx="25979">
                  <c:v>40.012169999999998</c:v>
                </c:pt>
                <c:pt idx="25980">
                  <c:v>40.012231</c:v>
                </c:pt>
                <c:pt idx="25981">
                  <c:v>40.012869999999999</c:v>
                </c:pt>
                <c:pt idx="25982">
                  <c:v>40.013233</c:v>
                </c:pt>
                <c:pt idx="25983">
                  <c:v>40.013689999999997</c:v>
                </c:pt>
                <c:pt idx="25984">
                  <c:v>40.013694000000001</c:v>
                </c:pt>
                <c:pt idx="25985">
                  <c:v>40.013737999999996</c:v>
                </c:pt>
                <c:pt idx="25986">
                  <c:v>40.014055999999997</c:v>
                </c:pt>
                <c:pt idx="25987">
                  <c:v>40.014650000000003</c:v>
                </c:pt>
                <c:pt idx="25988">
                  <c:v>40.014802000000003</c:v>
                </c:pt>
                <c:pt idx="25989">
                  <c:v>40.015569999999997</c:v>
                </c:pt>
                <c:pt idx="25990">
                  <c:v>40.01558</c:v>
                </c:pt>
                <c:pt idx="25991">
                  <c:v>40.016100000000002</c:v>
                </c:pt>
                <c:pt idx="25992">
                  <c:v>40.016244999999998</c:v>
                </c:pt>
                <c:pt idx="25993">
                  <c:v>40.016675999999997</c:v>
                </c:pt>
                <c:pt idx="25994">
                  <c:v>40.016843000000001</c:v>
                </c:pt>
                <c:pt idx="25995">
                  <c:v>40.017237999999999</c:v>
                </c:pt>
                <c:pt idx="25996">
                  <c:v>40.017680999999989</c:v>
                </c:pt>
                <c:pt idx="25997">
                  <c:v>40.018124999999998</c:v>
                </c:pt>
                <c:pt idx="25998">
                  <c:v>40.019109</c:v>
                </c:pt>
                <c:pt idx="25999">
                  <c:v>40.019685000000003</c:v>
                </c:pt>
                <c:pt idx="26000">
                  <c:v>40.020469000000013</c:v>
                </c:pt>
                <c:pt idx="26001">
                  <c:v>40.020906000000011</c:v>
                </c:pt>
                <c:pt idx="26002">
                  <c:v>40.02158</c:v>
                </c:pt>
                <c:pt idx="26003">
                  <c:v>40.022800000000011</c:v>
                </c:pt>
                <c:pt idx="26004">
                  <c:v>40.023451000000001</c:v>
                </c:pt>
                <c:pt idx="26005">
                  <c:v>40.023860000000013</c:v>
                </c:pt>
                <c:pt idx="26006">
                  <c:v>40.024223000000013</c:v>
                </c:pt>
                <c:pt idx="26007">
                  <c:v>40.024560000000001</c:v>
                </c:pt>
                <c:pt idx="26008">
                  <c:v>40.025364000000003</c:v>
                </c:pt>
                <c:pt idx="26009">
                  <c:v>40.025730000000003</c:v>
                </c:pt>
                <c:pt idx="26010">
                  <c:v>40.025930000000002</c:v>
                </c:pt>
                <c:pt idx="26011">
                  <c:v>40.02617</c:v>
                </c:pt>
                <c:pt idx="26012">
                  <c:v>40.027619000000001</c:v>
                </c:pt>
                <c:pt idx="26013">
                  <c:v>40.027739000000011</c:v>
                </c:pt>
                <c:pt idx="26014">
                  <c:v>40.028089999999999</c:v>
                </c:pt>
                <c:pt idx="26015">
                  <c:v>40.028219</c:v>
                </c:pt>
                <c:pt idx="26016">
                  <c:v>40.028280000000002</c:v>
                </c:pt>
                <c:pt idx="26017">
                  <c:v>40.028449999999999</c:v>
                </c:pt>
                <c:pt idx="26018">
                  <c:v>40.028460000000003</c:v>
                </c:pt>
                <c:pt idx="26019">
                  <c:v>40.028649999999999</c:v>
                </c:pt>
                <c:pt idx="26020">
                  <c:v>40.028686</c:v>
                </c:pt>
                <c:pt idx="26021">
                  <c:v>40.028863000000001</c:v>
                </c:pt>
                <c:pt idx="26022">
                  <c:v>40.029071000000002</c:v>
                </c:pt>
                <c:pt idx="26023">
                  <c:v>40.02908</c:v>
                </c:pt>
                <c:pt idx="26024">
                  <c:v>40.02957</c:v>
                </c:pt>
                <c:pt idx="26025">
                  <c:v>40.029607000000013</c:v>
                </c:pt>
                <c:pt idx="26026">
                  <c:v>40.029718000000003</c:v>
                </c:pt>
                <c:pt idx="26027">
                  <c:v>40.029794000000003</c:v>
                </c:pt>
                <c:pt idx="26028">
                  <c:v>40.030127999999998</c:v>
                </c:pt>
                <c:pt idx="26029">
                  <c:v>40.030223000000007</c:v>
                </c:pt>
                <c:pt idx="26030">
                  <c:v>40.030340000000002</c:v>
                </c:pt>
                <c:pt idx="26031">
                  <c:v>40.030448</c:v>
                </c:pt>
                <c:pt idx="26032">
                  <c:v>40.030765000000002</c:v>
                </c:pt>
                <c:pt idx="26033">
                  <c:v>40.031030000000001</c:v>
                </c:pt>
                <c:pt idx="26034">
                  <c:v>40.031205999999997</c:v>
                </c:pt>
                <c:pt idx="26035">
                  <c:v>40.031224000000002</c:v>
                </c:pt>
                <c:pt idx="26036">
                  <c:v>40.031511999999999</c:v>
                </c:pt>
                <c:pt idx="26037">
                  <c:v>40.032027999999997</c:v>
                </c:pt>
                <c:pt idx="26038">
                  <c:v>40.032691999999997</c:v>
                </c:pt>
                <c:pt idx="26039">
                  <c:v>40.03322</c:v>
                </c:pt>
                <c:pt idx="26040">
                  <c:v>40.03322</c:v>
                </c:pt>
                <c:pt idx="26041">
                  <c:v>40.033499999999997</c:v>
                </c:pt>
                <c:pt idx="26042">
                  <c:v>40.033999000000001</c:v>
                </c:pt>
                <c:pt idx="26043">
                  <c:v>40.034329</c:v>
                </c:pt>
                <c:pt idx="26044">
                  <c:v>40.03445</c:v>
                </c:pt>
                <c:pt idx="26045">
                  <c:v>40.034525000000002</c:v>
                </c:pt>
                <c:pt idx="26046">
                  <c:v>40.034560000000013</c:v>
                </c:pt>
                <c:pt idx="26047">
                  <c:v>40.034579000000001</c:v>
                </c:pt>
                <c:pt idx="26048">
                  <c:v>40.035249999999998</c:v>
                </c:pt>
                <c:pt idx="26049">
                  <c:v>40.035449999999997</c:v>
                </c:pt>
                <c:pt idx="26050">
                  <c:v>40.035580000000003</c:v>
                </c:pt>
                <c:pt idx="26051">
                  <c:v>40.035620000000002</c:v>
                </c:pt>
                <c:pt idx="26052">
                  <c:v>40.035755000000002</c:v>
                </c:pt>
                <c:pt idx="26053">
                  <c:v>40.035893000000002</c:v>
                </c:pt>
                <c:pt idx="26054">
                  <c:v>40.035980000000002</c:v>
                </c:pt>
                <c:pt idx="26055">
                  <c:v>40.037443000000003</c:v>
                </c:pt>
                <c:pt idx="26056">
                  <c:v>40.037520000000001</c:v>
                </c:pt>
                <c:pt idx="26057">
                  <c:v>40.037545000000001</c:v>
                </c:pt>
                <c:pt idx="26058">
                  <c:v>40.037579000000001</c:v>
                </c:pt>
                <c:pt idx="26059">
                  <c:v>40.037669999999999</c:v>
                </c:pt>
                <c:pt idx="26060">
                  <c:v>40.037700000000001</c:v>
                </c:pt>
                <c:pt idx="26061">
                  <c:v>40.037860000000002</c:v>
                </c:pt>
                <c:pt idx="26062">
                  <c:v>40.037950000000002</c:v>
                </c:pt>
                <c:pt idx="26063">
                  <c:v>40.037960000000012</c:v>
                </c:pt>
                <c:pt idx="26064">
                  <c:v>40.038216000000013</c:v>
                </c:pt>
                <c:pt idx="26065">
                  <c:v>40.038380000000011</c:v>
                </c:pt>
                <c:pt idx="26066">
                  <c:v>40.038746000000003</c:v>
                </c:pt>
                <c:pt idx="26067">
                  <c:v>40.039581000000013</c:v>
                </c:pt>
                <c:pt idx="26068">
                  <c:v>40.039927000000013</c:v>
                </c:pt>
                <c:pt idx="26069">
                  <c:v>40.03998</c:v>
                </c:pt>
                <c:pt idx="26070">
                  <c:v>40.040033000000001</c:v>
                </c:pt>
                <c:pt idx="26071">
                  <c:v>40.040295999999998</c:v>
                </c:pt>
                <c:pt idx="26072">
                  <c:v>40.040295999999998</c:v>
                </c:pt>
                <c:pt idx="26073">
                  <c:v>40.040400000000012</c:v>
                </c:pt>
                <c:pt idx="26074">
                  <c:v>40.04045</c:v>
                </c:pt>
                <c:pt idx="26075">
                  <c:v>40.040854000000003</c:v>
                </c:pt>
                <c:pt idx="26076">
                  <c:v>40.040914999999998</c:v>
                </c:pt>
                <c:pt idx="26077">
                  <c:v>40.041094000000001</c:v>
                </c:pt>
                <c:pt idx="26078">
                  <c:v>40.041094000000001</c:v>
                </c:pt>
                <c:pt idx="26079">
                  <c:v>40.041094000000001</c:v>
                </c:pt>
                <c:pt idx="26080">
                  <c:v>40.041094000000001</c:v>
                </c:pt>
                <c:pt idx="26081">
                  <c:v>40.041094000000001</c:v>
                </c:pt>
                <c:pt idx="26082">
                  <c:v>40.041094000000001</c:v>
                </c:pt>
                <c:pt idx="26083">
                  <c:v>40.041094000000001</c:v>
                </c:pt>
                <c:pt idx="26084">
                  <c:v>40.041094000000001</c:v>
                </c:pt>
                <c:pt idx="26085">
                  <c:v>40.041094000000001</c:v>
                </c:pt>
                <c:pt idx="26086">
                  <c:v>40.041094000000001</c:v>
                </c:pt>
                <c:pt idx="26087">
                  <c:v>40.041094000000001</c:v>
                </c:pt>
                <c:pt idx="26088">
                  <c:v>40.041094000000001</c:v>
                </c:pt>
                <c:pt idx="26089">
                  <c:v>40.041094000000001</c:v>
                </c:pt>
                <c:pt idx="26090">
                  <c:v>40.041094000000001</c:v>
                </c:pt>
                <c:pt idx="26091">
                  <c:v>40.041094000000001</c:v>
                </c:pt>
                <c:pt idx="26092">
                  <c:v>40.041094000000001</c:v>
                </c:pt>
                <c:pt idx="26093">
                  <c:v>40.041094000000001</c:v>
                </c:pt>
                <c:pt idx="26094">
                  <c:v>40.041094000000001</c:v>
                </c:pt>
                <c:pt idx="26095">
                  <c:v>40.041094000000001</c:v>
                </c:pt>
                <c:pt idx="26096">
                  <c:v>40.041094000000001</c:v>
                </c:pt>
                <c:pt idx="26097">
                  <c:v>40.041094000000001</c:v>
                </c:pt>
                <c:pt idx="26098">
                  <c:v>40.041094000000001</c:v>
                </c:pt>
                <c:pt idx="26099">
                  <c:v>40.041094000000001</c:v>
                </c:pt>
                <c:pt idx="26100">
                  <c:v>40.041415000000001</c:v>
                </c:pt>
                <c:pt idx="26101">
                  <c:v>40.041460000000001</c:v>
                </c:pt>
                <c:pt idx="26102">
                  <c:v>40.041690000000003</c:v>
                </c:pt>
                <c:pt idx="26103">
                  <c:v>40.041899999999998</c:v>
                </c:pt>
                <c:pt idx="26104">
                  <c:v>40.041992</c:v>
                </c:pt>
                <c:pt idx="26105">
                  <c:v>40.041992</c:v>
                </c:pt>
                <c:pt idx="26106">
                  <c:v>40.041992</c:v>
                </c:pt>
                <c:pt idx="26107">
                  <c:v>40.041992</c:v>
                </c:pt>
                <c:pt idx="26108">
                  <c:v>40.041992</c:v>
                </c:pt>
                <c:pt idx="26109">
                  <c:v>40.042064000000003</c:v>
                </c:pt>
                <c:pt idx="26110">
                  <c:v>40.042437999999997</c:v>
                </c:pt>
                <c:pt idx="26111">
                  <c:v>40.042499999999997</c:v>
                </c:pt>
                <c:pt idx="26112">
                  <c:v>40.042610000000003</c:v>
                </c:pt>
                <c:pt idx="26113">
                  <c:v>40.042687999999998</c:v>
                </c:pt>
                <c:pt idx="26114">
                  <c:v>40.04269</c:v>
                </c:pt>
                <c:pt idx="26115">
                  <c:v>40.042847999999999</c:v>
                </c:pt>
                <c:pt idx="26116">
                  <c:v>40.043080000000003</c:v>
                </c:pt>
                <c:pt idx="26117">
                  <c:v>40.043086000000002</c:v>
                </c:pt>
                <c:pt idx="26118">
                  <c:v>40.043129999999998</c:v>
                </c:pt>
                <c:pt idx="26119">
                  <c:v>40.043163999999997</c:v>
                </c:pt>
                <c:pt idx="26120">
                  <c:v>40.043520000000001</c:v>
                </c:pt>
                <c:pt idx="26121">
                  <c:v>40.043613000000001</c:v>
                </c:pt>
                <c:pt idx="26122">
                  <c:v>40.043709</c:v>
                </c:pt>
                <c:pt idx="26123">
                  <c:v>40.043810000000001</c:v>
                </c:pt>
                <c:pt idx="26124">
                  <c:v>40.044386000000003</c:v>
                </c:pt>
                <c:pt idx="26125">
                  <c:v>40.044629999999998</c:v>
                </c:pt>
                <c:pt idx="26126">
                  <c:v>40.044924000000002</c:v>
                </c:pt>
                <c:pt idx="26127">
                  <c:v>40.045090000000002</c:v>
                </c:pt>
                <c:pt idx="26128">
                  <c:v>40.045118000000002</c:v>
                </c:pt>
                <c:pt idx="26129">
                  <c:v>40.045450000000002</c:v>
                </c:pt>
                <c:pt idx="26130">
                  <c:v>40.04551</c:v>
                </c:pt>
                <c:pt idx="26131">
                  <c:v>40.045661000000003</c:v>
                </c:pt>
                <c:pt idx="26132">
                  <c:v>40.045661000000003</c:v>
                </c:pt>
                <c:pt idx="26133">
                  <c:v>40.046010000000003</c:v>
                </c:pt>
                <c:pt idx="26134">
                  <c:v>40.04609</c:v>
                </c:pt>
                <c:pt idx="26135">
                  <c:v>40.046370000000003</c:v>
                </c:pt>
                <c:pt idx="26136">
                  <c:v>40.046610000000001</c:v>
                </c:pt>
                <c:pt idx="26137">
                  <c:v>40.046655000000001</c:v>
                </c:pt>
                <c:pt idx="26138">
                  <c:v>40.046655000000001</c:v>
                </c:pt>
                <c:pt idx="26139">
                  <c:v>40.046663000000002</c:v>
                </c:pt>
                <c:pt idx="26140">
                  <c:v>40.04757</c:v>
                </c:pt>
                <c:pt idx="26141">
                  <c:v>40.047720000000012</c:v>
                </c:pt>
                <c:pt idx="26142">
                  <c:v>40.047764000000001</c:v>
                </c:pt>
                <c:pt idx="26143">
                  <c:v>40.048551000000003</c:v>
                </c:pt>
                <c:pt idx="26144">
                  <c:v>40.048623999999997</c:v>
                </c:pt>
                <c:pt idx="26145">
                  <c:v>40.048623999999997</c:v>
                </c:pt>
                <c:pt idx="26146">
                  <c:v>40.048623999999997</c:v>
                </c:pt>
                <c:pt idx="26147">
                  <c:v>40.048623999999997</c:v>
                </c:pt>
                <c:pt idx="26148">
                  <c:v>40.048634999999997</c:v>
                </c:pt>
                <c:pt idx="26149">
                  <c:v>40.048740000000002</c:v>
                </c:pt>
                <c:pt idx="26150">
                  <c:v>40.048789999999997</c:v>
                </c:pt>
                <c:pt idx="26151">
                  <c:v>40.048833000000002</c:v>
                </c:pt>
                <c:pt idx="26152">
                  <c:v>40.04898</c:v>
                </c:pt>
                <c:pt idx="26153">
                  <c:v>40.049035000000003</c:v>
                </c:pt>
                <c:pt idx="26154">
                  <c:v>40.049333000000011</c:v>
                </c:pt>
                <c:pt idx="26155">
                  <c:v>40.049683999999999</c:v>
                </c:pt>
                <c:pt idx="26156">
                  <c:v>40.049869999999999</c:v>
                </c:pt>
                <c:pt idx="26157">
                  <c:v>40.049869999999999</c:v>
                </c:pt>
                <c:pt idx="26158">
                  <c:v>40.049869999999999</c:v>
                </c:pt>
                <c:pt idx="26159">
                  <c:v>40.049869999999999</c:v>
                </c:pt>
                <c:pt idx="26160">
                  <c:v>40.049869999999999</c:v>
                </c:pt>
                <c:pt idx="26161">
                  <c:v>40.049869999999999</c:v>
                </c:pt>
                <c:pt idx="26162">
                  <c:v>40.049869999999999</c:v>
                </c:pt>
                <c:pt idx="26163">
                  <c:v>40.049869999999999</c:v>
                </c:pt>
                <c:pt idx="26164">
                  <c:v>40.049869999999999</c:v>
                </c:pt>
                <c:pt idx="26165">
                  <c:v>40.049869999999999</c:v>
                </c:pt>
                <c:pt idx="26166">
                  <c:v>40.050293000000003</c:v>
                </c:pt>
                <c:pt idx="26167">
                  <c:v>40.050297999999998</c:v>
                </c:pt>
                <c:pt idx="26168">
                  <c:v>40.050640000000001</c:v>
                </c:pt>
                <c:pt idx="26169">
                  <c:v>40.050657000000001</c:v>
                </c:pt>
                <c:pt idx="26170">
                  <c:v>40.050717000000013</c:v>
                </c:pt>
                <c:pt idx="26171">
                  <c:v>40.050919999999998</c:v>
                </c:pt>
                <c:pt idx="26172">
                  <c:v>40.051139000000013</c:v>
                </c:pt>
                <c:pt idx="26173">
                  <c:v>40.051642999999999</c:v>
                </c:pt>
                <c:pt idx="26174">
                  <c:v>40.051668999999997</c:v>
                </c:pt>
                <c:pt idx="26175">
                  <c:v>40.051679999999998</c:v>
                </c:pt>
                <c:pt idx="26176">
                  <c:v>40.051749999999998</c:v>
                </c:pt>
                <c:pt idx="26177">
                  <c:v>40.051853999999999</c:v>
                </c:pt>
                <c:pt idx="26178">
                  <c:v>40.052255000000002</c:v>
                </c:pt>
                <c:pt idx="26179">
                  <c:v>40.052630000000001</c:v>
                </c:pt>
                <c:pt idx="26180">
                  <c:v>40.05301</c:v>
                </c:pt>
                <c:pt idx="26181">
                  <c:v>40.053182999999997</c:v>
                </c:pt>
                <c:pt idx="26182">
                  <c:v>40.053306000000013</c:v>
                </c:pt>
                <c:pt idx="26183">
                  <c:v>40.053922999999998</c:v>
                </c:pt>
                <c:pt idx="26184">
                  <c:v>40.054082999999999</c:v>
                </c:pt>
                <c:pt idx="26185">
                  <c:v>40.054112000000003</c:v>
                </c:pt>
                <c:pt idx="26186">
                  <c:v>40.054293000000001</c:v>
                </c:pt>
                <c:pt idx="26187">
                  <c:v>40.054499999999997</c:v>
                </c:pt>
                <c:pt idx="26188">
                  <c:v>40.054577000000002</c:v>
                </c:pt>
                <c:pt idx="26189">
                  <c:v>40.054920000000003</c:v>
                </c:pt>
                <c:pt idx="26190">
                  <c:v>40.055079999999997</c:v>
                </c:pt>
                <c:pt idx="26191">
                  <c:v>40.055252000000003</c:v>
                </c:pt>
                <c:pt idx="26192">
                  <c:v>40.055554000000001</c:v>
                </c:pt>
                <c:pt idx="26193">
                  <c:v>40.055903000000001</c:v>
                </c:pt>
                <c:pt idx="26194">
                  <c:v>40.055926999999997</c:v>
                </c:pt>
                <c:pt idx="26195">
                  <c:v>40.055988999999997</c:v>
                </c:pt>
                <c:pt idx="26196">
                  <c:v>40.056254000000003</c:v>
                </c:pt>
                <c:pt idx="26197">
                  <c:v>40.056601000000001</c:v>
                </c:pt>
                <c:pt idx="26198">
                  <c:v>40.056645000000003</c:v>
                </c:pt>
                <c:pt idx="26199">
                  <c:v>40.056663999999998</c:v>
                </c:pt>
                <c:pt idx="26200">
                  <c:v>40.05686</c:v>
                </c:pt>
                <c:pt idx="26201">
                  <c:v>40.056980000000003</c:v>
                </c:pt>
                <c:pt idx="26202">
                  <c:v>40.057048999999999</c:v>
                </c:pt>
                <c:pt idx="26203">
                  <c:v>40.057403999999998</c:v>
                </c:pt>
                <c:pt idx="26204">
                  <c:v>40.057578999999997</c:v>
                </c:pt>
                <c:pt idx="26205">
                  <c:v>40.057589999999998</c:v>
                </c:pt>
                <c:pt idx="26206">
                  <c:v>40.057606</c:v>
                </c:pt>
                <c:pt idx="26207">
                  <c:v>40.057736000000013</c:v>
                </c:pt>
                <c:pt idx="26208">
                  <c:v>40.057758</c:v>
                </c:pt>
                <c:pt idx="26209">
                  <c:v>40.058064999999999</c:v>
                </c:pt>
                <c:pt idx="26210">
                  <c:v>40.058137000000002</c:v>
                </c:pt>
                <c:pt idx="26211">
                  <c:v>40.058214999999997</c:v>
                </c:pt>
                <c:pt idx="26212">
                  <c:v>40.058300000000003</c:v>
                </c:pt>
                <c:pt idx="26213">
                  <c:v>40.05838</c:v>
                </c:pt>
                <c:pt idx="26214">
                  <c:v>40.058509999999998</c:v>
                </c:pt>
                <c:pt idx="26215">
                  <c:v>40.058509999999998</c:v>
                </c:pt>
                <c:pt idx="26216">
                  <c:v>40.058529999999998</c:v>
                </c:pt>
                <c:pt idx="26217">
                  <c:v>40.058610000000002</c:v>
                </c:pt>
                <c:pt idx="26218">
                  <c:v>40.058639999999997</c:v>
                </c:pt>
                <c:pt idx="26219">
                  <c:v>40.058980000000012</c:v>
                </c:pt>
                <c:pt idx="26220">
                  <c:v>40.059181000000002</c:v>
                </c:pt>
                <c:pt idx="26221">
                  <c:v>40.059204000000001</c:v>
                </c:pt>
                <c:pt idx="26222">
                  <c:v>40.059303999999997</c:v>
                </c:pt>
                <c:pt idx="26223">
                  <c:v>40.059303999999997</c:v>
                </c:pt>
                <c:pt idx="26224">
                  <c:v>40.059416000000013</c:v>
                </c:pt>
                <c:pt idx="26225">
                  <c:v>40.059669999999997</c:v>
                </c:pt>
                <c:pt idx="26226">
                  <c:v>40.05988</c:v>
                </c:pt>
                <c:pt idx="26227">
                  <c:v>40.059961999999999</c:v>
                </c:pt>
                <c:pt idx="26228">
                  <c:v>40.059980000000003</c:v>
                </c:pt>
                <c:pt idx="26229">
                  <c:v>40.060120000000012</c:v>
                </c:pt>
                <c:pt idx="26230">
                  <c:v>40.06035</c:v>
                </c:pt>
                <c:pt idx="26231">
                  <c:v>40.060504000000002</c:v>
                </c:pt>
                <c:pt idx="26232">
                  <c:v>40.060609999999997</c:v>
                </c:pt>
                <c:pt idx="26233">
                  <c:v>40.060667000000002</c:v>
                </c:pt>
                <c:pt idx="26234">
                  <c:v>40.060699</c:v>
                </c:pt>
                <c:pt idx="26235">
                  <c:v>40.060789999999997</c:v>
                </c:pt>
                <c:pt idx="26236">
                  <c:v>40.060901999999999</c:v>
                </c:pt>
                <c:pt idx="26237">
                  <c:v>40.060916000000013</c:v>
                </c:pt>
                <c:pt idx="26238">
                  <c:v>40.060969999999998</c:v>
                </c:pt>
                <c:pt idx="26239">
                  <c:v>40.061051000000013</c:v>
                </c:pt>
                <c:pt idx="26240">
                  <c:v>40.061114000000003</c:v>
                </c:pt>
                <c:pt idx="26241">
                  <c:v>40.061124999999997</c:v>
                </c:pt>
                <c:pt idx="26242">
                  <c:v>40.061180999999998</c:v>
                </c:pt>
                <c:pt idx="26243">
                  <c:v>40.061210000000003</c:v>
                </c:pt>
                <c:pt idx="26244">
                  <c:v>40.061222000000001</c:v>
                </c:pt>
                <c:pt idx="26245">
                  <c:v>40.061259999999997</c:v>
                </c:pt>
                <c:pt idx="26246">
                  <c:v>40.061397000000007</c:v>
                </c:pt>
                <c:pt idx="26247">
                  <c:v>40.061441000000002</c:v>
                </c:pt>
                <c:pt idx="26248">
                  <c:v>40.06147</c:v>
                </c:pt>
                <c:pt idx="26249">
                  <c:v>40.061520000000002</c:v>
                </c:pt>
                <c:pt idx="26250">
                  <c:v>40.061537999999999</c:v>
                </c:pt>
                <c:pt idx="26251">
                  <c:v>40.061897000000002</c:v>
                </c:pt>
                <c:pt idx="26252">
                  <c:v>40.062140000000007</c:v>
                </c:pt>
                <c:pt idx="26253">
                  <c:v>40.062179</c:v>
                </c:pt>
                <c:pt idx="26254">
                  <c:v>40.062522000000001</c:v>
                </c:pt>
                <c:pt idx="26255">
                  <c:v>40.062564999999999</c:v>
                </c:pt>
                <c:pt idx="26256">
                  <c:v>40.062597000000011</c:v>
                </c:pt>
                <c:pt idx="26257">
                  <c:v>40.062730000000002</c:v>
                </c:pt>
                <c:pt idx="26258">
                  <c:v>40.062772000000002</c:v>
                </c:pt>
                <c:pt idx="26259">
                  <c:v>40.062920000000013</c:v>
                </c:pt>
                <c:pt idx="26260">
                  <c:v>40.063046999999997</c:v>
                </c:pt>
                <c:pt idx="26261">
                  <c:v>40.063192000000001</c:v>
                </c:pt>
                <c:pt idx="26262">
                  <c:v>40.063200000000002</c:v>
                </c:pt>
                <c:pt idx="26263">
                  <c:v>40.06324</c:v>
                </c:pt>
                <c:pt idx="26264">
                  <c:v>40.063383000000002</c:v>
                </c:pt>
                <c:pt idx="26265">
                  <c:v>40.063399000000011</c:v>
                </c:pt>
                <c:pt idx="26266">
                  <c:v>40.063408000000003</c:v>
                </c:pt>
                <c:pt idx="26267">
                  <c:v>40.063482</c:v>
                </c:pt>
                <c:pt idx="26268">
                  <c:v>40.063555000000001</c:v>
                </c:pt>
                <c:pt idx="26269">
                  <c:v>40.063650000000003</c:v>
                </c:pt>
                <c:pt idx="26270">
                  <c:v>40.063704999999999</c:v>
                </c:pt>
                <c:pt idx="26271">
                  <c:v>40.063929999999999</c:v>
                </c:pt>
                <c:pt idx="26272">
                  <c:v>40.063963000000001</c:v>
                </c:pt>
                <c:pt idx="26273">
                  <c:v>40.064020000000014</c:v>
                </c:pt>
                <c:pt idx="26274">
                  <c:v>40.064030000000002</c:v>
                </c:pt>
                <c:pt idx="26275">
                  <c:v>40.064050000000002</c:v>
                </c:pt>
                <c:pt idx="26276">
                  <c:v>40.064336000000011</c:v>
                </c:pt>
                <c:pt idx="26277">
                  <c:v>40.064349999999997</c:v>
                </c:pt>
                <c:pt idx="26278">
                  <c:v>40.064590000000003</c:v>
                </c:pt>
                <c:pt idx="26279">
                  <c:v>40.064698</c:v>
                </c:pt>
                <c:pt idx="26280">
                  <c:v>40.06474</c:v>
                </c:pt>
                <c:pt idx="26281">
                  <c:v>40.064804000000002</c:v>
                </c:pt>
                <c:pt idx="26282">
                  <c:v>40.064988</c:v>
                </c:pt>
                <c:pt idx="26283">
                  <c:v>40.065012000000003</c:v>
                </c:pt>
                <c:pt idx="26284">
                  <c:v>40.065531</c:v>
                </c:pt>
                <c:pt idx="26285">
                  <c:v>40.065910000000002</c:v>
                </c:pt>
                <c:pt idx="26286">
                  <c:v>40.066270000000003</c:v>
                </c:pt>
                <c:pt idx="26287">
                  <c:v>40.066920000000003</c:v>
                </c:pt>
                <c:pt idx="26288">
                  <c:v>40.067054000000013</c:v>
                </c:pt>
                <c:pt idx="26289">
                  <c:v>40.06709</c:v>
                </c:pt>
                <c:pt idx="26290">
                  <c:v>40.067261000000002</c:v>
                </c:pt>
                <c:pt idx="26291">
                  <c:v>40.067279999999997</c:v>
                </c:pt>
                <c:pt idx="26292">
                  <c:v>40.067516000000012</c:v>
                </c:pt>
                <c:pt idx="26293">
                  <c:v>40.067712</c:v>
                </c:pt>
                <c:pt idx="26294">
                  <c:v>40.067990000000002</c:v>
                </c:pt>
                <c:pt idx="26295">
                  <c:v>40.068164000000003</c:v>
                </c:pt>
                <c:pt idx="26296">
                  <c:v>40.068324000000011</c:v>
                </c:pt>
                <c:pt idx="26297">
                  <c:v>40.068327000000011</c:v>
                </c:pt>
                <c:pt idx="26298">
                  <c:v>40.06888</c:v>
                </c:pt>
                <c:pt idx="26299">
                  <c:v>40.068993000000013</c:v>
                </c:pt>
                <c:pt idx="26300">
                  <c:v>40.069033000000012</c:v>
                </c:pt>
                <c:pt idx="26301">
                  <c:v>40.069070000000011</c:v>
                </c:pt>
                <c:pt idx="26302">
                  <c:v>40.069157000000011</c:v>
                </c:pt>
                <c:pt idx="26303">
                  <c:v>40.069160000000011</c:v>
                </c:pt>
                <c:pt idx="26304">
                  <c:v>40.069331000000012</c:v>
                </c:pt>
                <c:pt idx="26305">
                  <c:v>40.069434999999999</c:v>
                </c:pt>
                <c:pt idx="26306">
                  <c:v>40.069520000000011</c:v>
                </c:pt>
                <c:pt idx="26307">
                  <c:v>40.069623</c:v>
                </c:pt>
                <c:pt idx="26308">
                  <c:v>40.069878000000003</c:v>
                </c:pt>
                <c:pt idx="26309">
                  <c:v>40.070380999999998</c:v>
                </c:pt>
                <c:pt idx="26310">
                  <c:v>40.070551000000002</c:v>
                </c:pt>
                <c:pt idx="26311">
                  <c:v>40.070639999999997</c:v>
                </c:pt>
                <c:pt idx="26312">
                  <c:v>40.071002999999997</c:v>
                </c:pt>
                <c:pt idx="26313">
                  <c:v>40.071060000000003</c:v>
                </c:pt>
                <c:pt idx="26314">
                  <c:v>40.071686</c:v>
                </c:pt>
                <c:pt idx="26315">
                  <c:v>40.072150000000001</c:v>
                </c:pt>
                <c:pt idx="26316">
                  <c:v>40.072220000000002</c:v>
                </c:pt>
                <c:pt idx="26317">
                  <c:v>40.07246</c:v>
                </c:pt>
                <c:pt idx="26318">
                  <c:v>40.072764000000006</c:v>
                </c:pt>
                <c:pt idx="26319">
                  <c:v>40.073030000000003</c:v>
                </c:pt>
                <c:pt idx="26320">
                  <c:v>40.073231</c:v>
                </c:pt>
                <c:pt idx="26321">
                  <c:v>40.073289000000003</c:v>
                </c:pt>
                <c:pt idx="26322">
                  <c:v>40.073289000000003</c:v>
                </c:pt>
                <c:pt idx="26323">
                  <c:v>40.073289000000003</c:v>
                </c:pt>
                <c:pt idx="26324">
                  <c:v>40.073289000000003</c:v>
                </c:pt>
                <c:pt idx="26325">
                  <c:v>40.073289000000003</c:v>
                </c:pt>
                <c:pt idx="26326">
                  <c:v>40.073289000000003</c:v>
                </c:pt>
                <c:pt idx="26327">
                  <c:v>40.073289000000003</c:v>
                </c:pt>
                <c:pt idx="26328">
                  <c:v>40.073289000000003</c:v>
                </c:pt>
                <c:pt idx="26329">
                  <c:v>40.073589000000013</c:v>
                </c:pt>
                <c:pt idx="26330">
                  <c:v>40.073740000000001</c:v>
                </c:pt>
                <c:pt idx="26331">
                  <c:v>40.073942000000002</c:v>
                </c:pt>
                <c:pt idx="26332">
                  <c:v>40.074241999999998</c:v>
                </c:pt>
                <c:pt idx="26333">
                  <c:v>40.074680000000001</c:v>
                </c:pt>
                <c:pt idx="26334">
                  <c:v>40.074740000000013</c:v>
                </c:pt>
                <c:pt idx="26335">
                  <c:v>40.074840999999999</c:v>
                </c:pt>
                <c:pt idx="26336">
                  <c:v>40.074849999999998</c:v>
                </c:pt>
                <c:pt idx="26337">
                  <c:v>40.074869999999997</c:v>
                </c:pt>
                <c:pt idx="26338">
                  <c:v>40.075082000000002</c:v>
                </c:pt>
                <c:pt idx="26339">
                  <c:v>40.075429999999997</c:v>
                </c:pt>
                <c:pt idx="26340">
                  <c:v>40.075463999999997</c:v>
                </c:pt>
                <c:pt idx="26341">
                  <c:v>40.075600000000001</c:v>
                </c:pt>
                <c:pt idx="26342">
                  <c:v>40.075657</c:v>
                </c:pt>
                <c:pt idx="26343">
                  <c:v>40.075980000000001</c:v>
                </c:pt>
                <c:pt idx="26344">
                  <c:v>40.076479000000013</c:v>
                </c:pt>
                <c:pt idx="26345">
                  <c:v>40.077258</c:v>
                </c:pt>
                <c:pt idx="26346">
                  <c:v>40.077620000000003</c:v>
                </c:pt>
                <c:pt idx="26347">
                  <c:v>40.077860000000001</c:v>
                </c:pt>
                <c:pt idx="26348">
                  <c:v>40.077920000000013</c:v>
                </c:pt>
                <c:pt idx="26349">
                  <c:v>40.078189999999999</c:v>
                </c:pt>
                <c:pt idx="26350">
                  <c:v>40.078389999999999</c:v>
                </c:pt>
                <c:pt idx="26351">
                  <c:v>40.078530000000001</c:v>
                </c:pt>
                <c:pt idx="26352">
                  <c:v>40.078780000000002</c:v>
                </c:pt>
                <c:pt idx="26353">
                  <c:v>40.078960000000002</c:v>
                </c:pt>
                <c:pt idx="26354">
                  <c:v>40.079127999999997</c:v>
                </c:pt>
                <c:pt idx="26355">
                  <c:v>40.079210000000003</c:v>
                </c:pt>
                <c:pt idx="26356">
                  <c:v>40.079323000000002</c:v>
                </c:pt>
                <c:pt idx="26357">
                  <c:v>40.079563999999998</c:v>
                </c:pt>
                <c:pt idx="26358">
                  <c:v>40.079794</c:v>
                </c:pt>
                <c:pt idx="26359">
                  <c:v>40.080039999999997</c:v>
                </c:pt>
                <c:pt idx="26360">
                  <c:v>40.080173000000002</c:v>
                </c:pt>
                <c:pt idx="26361">
                  <c:v>40.08032</c:v>
                </c:pt>
                <c:pt idx="26362">
                  <c:v>40.080410000000001</c:v>
                </c:pt>
                <c:pt idx="26363">
                  <c:v>40.080579999999998</c:v>
                </c:pt>
                <c:pt idx="26364">
                  <c:v>40.0807</c:v>
                </c:pt>
                <c:pt idx="26365">
                  <c:v>40.080936000000001</c:v>
                </c:pt>
                <c:pt idx="26366">
                  <c:v>40.081035999999997</c:v>
                </c:pt>
                <c:pt idx="26367">
                  <c:v>40.081079000000003</c:v>
                </c:pt>
                <c:pt idx="26368">
                  <c:v>40.081330000000001</c:v>
                </c:pt>
                <c:pt idx="26369">
                  <c:v>40.081380000000003</c:v>
                </c:pt>
                <c:pt idx="26370">
                  <c:v>40.081614999999999</c:v>
                </c:pt>
                <c:pt idx="26371">
                  <c:v>40.082298000000002</c:v>
                </c:pt>
                <c:pt idx="26372">
                  <c:v>40.082627000000002</c:v>
                </c:pt>
                <c:pt idx="26373">
                  <c:v>40.082630000000002</c:v>
                </c:pt>
                <c:pt idx="26374">
                  <c:v>40.082749999999997</c:v>
                </c:pt>
                <c:pt idx="26375">
                  <c:v>40.082940000000001</c:v>
                </c:pt>
                <c:pt idx="26376">
                  <c:v>40.083109999999998</c:v>
                </c:pt>
                <c:pt idx="26377">
                  <c:v>40.083190000000002</c:v>
                </c:pt>
                <c:pt idx="26378">
                  <c:v>40.083413</c:v>
                </c:pt>
                <c:pt idx="26379">
                  <c:v>40.083560000000013</c:v>
                </c:pt>
                <c:pt idx="26380">
                  <c:v>40.083640000000003</c:v>
                </c:pt>
                <c:pt idx="26381">
                  <c:v>40.083964000000002</c:v>
                </c:pt>
                <c:pt idx="26382">
                  <c:v>40.084147999999999</c:v>
                </c:pt>
                <c:pt idx="26383">
                  <c:v>40.08426</c:v>
                </c:pt>
                <c:pt idx="26384">
                  <c:v>40.084299999999999</c:v>
                </c:pt>
                <c:pt idx="26385">
                  <c:v>40.084336</c:v>
                </c:pt>
                <c:pt idx="26386">
                  <c:v>40.084719</c:v>
                </c:pt>
                <c:pt idx="26387">
                  <c:v>40.084746000000003</c:v>
                </c:pt>
                <c:pt idx="26388">
                  <c:v>40.084961999999997</c:v>
                </c:pt>
                <c:pt idx="26389">
                  <c:v>40.085681000000001</c:v>
                </c:pt>
                <c:pt idx="26390">
                  <c:v>40.085819000000001</c:v>
                </c:pt>
                <c:pt idx="26391">
                  <c:v>40.086041000000002</c:v>
                </c:pt>
                <c:pt idx="26392">
                  <c:v>40.086170000000003</c:v>
                </c:pt>
                <c:pt idx="26393">
                  <c:v>40.086554</c:v>
                </c:pt>
                <c:pt idx="26394">
                  <c:v>40.087018</c:v>
                </c:pt>
                <c:pt idx="26395">
                  <c:v>40.087020000000003</c:v>
                </c:pt>
                <c:pt idx="26396">
                  <c:v>40.08719</c:v>
                </c:pt>
                <c:pt idx="26397">
                  <c:v>40.087235999999997</c:v>
                </c:pt>
                <c:pt idx="26398">
                  <c:v>40.087527000000001</c:v>
                </c:pt>
                <c:pt idx="26399">
                  <c:v>40.087589999999999</c:v>
                </c:pt>
                <c:pt idx="26400">
                  <c:v>40.087670000000003</c:v>
                </c:pt>
                <c:pt idx="26401">
                  <c:v>40.087820000000001</c:v>
                </c:pt>
                <c:pt idx="26402">
                  <c:v>40.087833000000003</c:v>
                </c:pt>
                <c:pt idx="26403">
                  <c:v>40.087882999999998</c:v>
                </c:pt>
                <c:pt idx="26404">
                  <c:v>40.088042000000002</c:v>
                </c:pt>
                <c:pt idx="26405">
                  <c:v>40.088140000000003</c:v>
                </c:pt>
                <c:pt idx="26406">
                  <c:v>40.088349999999998</c:v>
                </c:pt>
                <c:pt idx="26407">
                  <c:v>40.088470000000001</c:v>
                </c:pt>
                <c:pt idx="26408">
                  <c:v>40.088659999999997</c:v>
                </c:pt>
                <c:pt idx="26409">
                  <c:v>40.088672000000003</c:v>
                </c:pt>
                <c:pt idx="26410">
                  <c:v>40.088743000000001</c:v>
                </c:pt>
                <c:pt idx="26411">
                  <c:v>40.08907</c:v>
                </c:pt>
                <c:pt idx="26412">
                  <c:v>40.089216999999998</c:v>
                </c:pt>
                <c:pt idx="26413">
                  <c:v>40.089449999999999</c:v>
                </c:pt>
                <c:pt idx="26414">
                  <c:v>40.089790000000001</c:v>
                </c:pt>
                <c:pt idx="26415">
                  <c:v>40.090003000000003</c:v>
                </c:pt>
                <c:pt idx="26416">
                  <c:v>40.090011000000011</c:v>
                </c:pt>
                <c:pt idx="26417">
                  <c:v>40.090211000000011</c:v>
                </c:pt>
                <c:pt idx="26418">
                  <c:v>40.09066</c:v>
                </c:pt>
                <c:pt idx="26419">
                  <c:v>40.09111</c:v>
                </c:pt>
                <c:pt idx="26420">
                  <c:v>40.091120000000011</c:v>
                </c:pt>
                <c:pt idx="26421">
                  <c:v>40.091500000000003</c:v>
                </c:pt>
                <c:pt idx="26422">
                  <c:v>40.091529999999999</c:v>
                </c:pt>
                <c:pt idx="26423">
                  <c:v>40.091607000000003</c:v>
                </c:pt>
                <c:pt idx="26424">
                  <c:v>40.091699000000013</c:v>
                </c:pt>
                <c:pt idx="26425">
                  <c:v>40.091700000000003</c:v>
                </c:pt>
                <c:pt idx="26426">
                  <c:v>40.091859999999997</c:v>
                </c:pt>
                <c:pt idx="26427">
                  <c:v>40.092311000000002</c:v>
                </c:pt>
                <c:pt idx="26428">
                  <c:v>40.092387000000002</c:v>
                </c:pt>
                <c:pt idx="26429">
                  <c:v>40.092415000000003</c:v>
                </c:pt>
                <c:pt idx="26430">
                  <c:v>40.092473000000012</c:v>
                </c:pt>
                <c:pt idx="26431">
                  <c:v>40.092473000000012</c:v>
                </c:pt>
                <c:pt idx="26432">
                  <c:v>40.092960000000012</c:v>
                </c:pt>
                <c:pt idx="26433">
                  <c:v>40.092989000000003</c:v>
                </c:pt>
                <c:pt idx="26434">
                  <c:v>40.092996000000007</c:v>
                </c:pt>
                <c:pt idx="26435">
                  <c:v>40.093201999999998</c:v>
                </c:pt>
                <c:pt idx="26436">
                  <c:v>40.093400000000003</c:v>
                </c:pt>
                <c:pt idx="26437">
                  <c:v>40.093400000000003</c:v>
                </c:pt>
                <c:pt idx="26438">
                  <c:v>40.093572000000002</c:v>
                </c:pt>
                <c:pt idx="26439">
                  <c:v>40.093609000000001</c:v>
                </c:pt>
                <c:pt idx="26440">
                  <c:v>40.093609000000001</c:v>
                </c:pt>
                <c:pt idx="26441">
                  <c:v>40.093814999999999</c:v>
                </c:pt>
                <c:pt idx="26442">
                  <c:v>40.093829999999997</c:v>
                </c:pt>
                <c:pt idx="26443">
                  <c:v>40.094011999999999</c:v>
                </c:pt>
                <c:pt idx="26444">
                  <c:v>40.094034999999998</c:v>
                </c:pt>
                <c:pt idx="26445">
                  <c:v>40.094257000000013</c:v>
                </c:pt>
                <c:pt idx="26446">
                  <c:v>40.094327999999997</c:v>
                </c:pt>
                <c:pt idx="26447">
                  <c:v>40.094492000000002</c:v>
                </c:pt>
                <c:pt idx="26448">
                  <c:v>40.094785000000002</c:v>
                </c:pt>
                <c:pt idx="26449">
                  <c:v>40.094825999999998</c:v>
                </c:pt>
                <c:pt idx="26450">
                  <c:v>40.094825999999998</c:v>
                </c:pt>
                <c:pt idx="26451">
                  <c:v>40.094830000000002</c:v>
                </c:pt>
                <c:pt idx="26452">
                  <c:v>40.095420000000011</c:v>
                </c:pt>
                <c:pt idx="26453">
                  <c:v>40.095432000000002</c:v>
                </c:pt>
                <c:pt idx="26454">
                  <c:v>40.095709999999997</c:v>
                </c:pt>
                <c:pt idx="26455">
                  <c:v>40.095800000000011</c:v>
                </c:pt>
                <c:pt idx="26456">
                  <c:v>40.095860000000002</c:v>
                </c:pt>
                <c:pt idx="26457">
                  <c:v>40.095936000000002</c:v>
                </c:pt>
                <c:pt idx="26458">
                  <c:v>40.095970000000001</c:v>
                </c:pt>
                <c:pt idx="26459">
                  <c:v>40.096086</c:v>
                </c:pt>
                <c:pt idx="26460">
                  <c:v>40.096339</c:v>
                </c:pt>
                <c:pt idx="26461">
                  <c:v>40.096941000000001</c:v>
                </c:pt>
                <c:pt idx="26462">
                  <c:v>40.096967999999997</c:v>
                </c:pt>
                <c:pt idx="26463">
                  <c:v>40.097318000000001</c:v>
                </c:pt>
                <c:pt idx="26464">
                  <c:v>40.097600999999997</c:v>
                </c:pt>
                <c:pt idx="26465">
                  <c:v>40.097645999999997</c:v>
                </c:pt>
                <c:pt idx="26466">
                  <c:v>40.097844000000002</c:v>
                </c:pt>
                <c:pt idx="26467">
                  <c:v>40.098329999999997</c:v>
                </c:pt>
                <c:pt idx="26468">
                  <c:v>40.098460000000003</c:v>
                </c:pt>
                <c:pt idx="26469">
                  <c:v>40.098847999999997</c:v>
                </c:pt>
                <c:pt idx="26470">
                  <c:v>40.098867000000013</c:v>
                </c:pt>
                <c:pt idx="26471">
                  <c:v>40.098931</c:v>
                </c:pt>
                <c:pt idx="26472">
                  <c:v>40.099240000000002</c:v>
                </c:pt>
                <c:pt idx="26473">
                  <c:v>40.099580000000003</c:v>
                </c:pt>
                <c:pt idx="26474">
                  <c:v>40.099980000000002</c:v>
                </c:pt>
                <c:pt idx="26475">
                  <c:v>40.100001000000013</c:v>
                </c:pt>
                <c:pt idx="26476">
                  <c:v>40.100154000000003</c:v>
                </c:pt>
                <c:pt idx="26477">
                  <c:v>40.100180000000002</c:v>
                </c:pt>
                <c:pt idx="26478">
                  <c:v>40.100620000000013</c:v>
                </c:pt>
                <c:pt idx="26479">
                  <c:v>40.100828</c:v>
                </c:pt>
                <c:pt idx="26480">
                  <c:v>40.101300000000002</c:v>
                </c:pt>
                <c:pt idx="26481">
                  <c:v>40.101410000000001</c:v>
                </c:pt>
                <c:pt idx="26482">
                  <c:v>40.101563000000013</c:v>
                </c:pt>
                <c:pt idx="26483">
                  <c:v>40.10163</c:v>
                </c:pt>
                <c:pt idx="26484">
                  <c:v>40.101719000000003</c:v>
                </c:pt>
                <c:pt idx="26485">
                  <c:v>40.101860000000002</c:v>
                </c:pt>
                <c:pt idx="26486">
                  <c:v>40.102310000000003</c:v>
                </c:pt>
                <c:pt idx="26487">
                  <c:v>40.102409999999999</c:v>
                </c:pt>
                <c:pt idx="26488">
                  <c:v>40.102766000000003</c:v>
                </c:pt>
                <c:pt idx="26489">
                  <c:v>40.102829999999997</c:v>
                </c:pt>
                <c:pt idx="26490">
                  <c:v>40.102874999999997</c:v>
                </c:pt>
                <c:pt idx="26491">
                  <c:v>40.102874999999997</c:v>
                </c:pt>
                <c:pt idx="26492">
                  <c:v>40.102940000000011</c:v>
                </c:pt>
                <c:pt idx="26493">
                  <c:v>40.103160000000003</c:v>
                </c:pt>
                <c:pt idx="26494">
                  <c:v>40.103316</c:v>
                </c:pt>
                <c:pt idx="26495">
                  <c:v>40.103360000000002</c:v>
                </c:pt>
                <c:pt idx="26496">
                  <c:v>40.103603999999997</c:v>
                </c:pt>
                <c:pt idx="26497">
                  <c:v>40.103963</c:v>
                </c:pt>
                <c:pt idx="26498">
                  <c:v>40.104000000000013</c:v>
                </c:pt>
                <c:pt idx="26499">
                  <c:v>40.104039999999998</c:v>
                </c:pt>
                <c:pt idx="26500">
                  <c:v>40.104109000000001</c:v>
                </c:pt>
                <c:pt idx="26501">
                  <c:v>40.104266000000003</c:v>
                </c:pt>
                <c:pt idx="26502">
                  <c:v>40.10445</c:v>
                </c:pt>
                <c:pt idx="26503">
                  <c:v>40.104469999999999</c:v>
                </c:pt>
                <c:pt idx="26504">
                  <c:v>40.105019000000013</c:v>
                </c:pt>
                <c:pt idx="26505">
                  <c:v>40.105069999999998</c:v>
                </c:pt>
                <c:pt idx="26506">
                  <c:v>40.105120000000007</c:v>
                </c:pt>
                <c:pt idx="26507">
                  <c:v>40.105420000000002</c:v>
                </c:pt>
                <c:pt idx="26508">
                  <c:v>40.105587999999997</c:v>
                </c:pt>
                <c:pt idx="26509">
                  <c:v>40.105894999999997</c:v>
                </c:pt>
                <c:pt idx="26510">
                  <c:v>40.106396000000011</c:v>
                </c:pt>
                <c:pt idx="26511">
                  <c:v>40.106599000000003</c:v>
                </c:pt>
                <c:pt idx="26512">
                  <c:v>40.106679999999997</c:v>
                </c:pt>
                <c:pt idx="26513">
                  <c:v>40.107005000000001</c:v>
                </c:pt>
                <c:pt idx="26514">
                  <c:v>40.107273999999997</c:v>
                </c:pt>
                <c:pt idx="26515">
                  <c:v>40.107273999999997</c:v>
                </c:pt>
                <c:pt idx="26516">
                  <c:v>40.107273999999997</c:v>
                </c:pt>
                <c:pt idx="26517">
                  <c:v>40.107273999999997</c:v>
                </c:pt>
                <c:pt idx="26518">
                  <c:v>40.107309999999998</c:v>
                </c:pt>
                <c:pt idx="26519">
                  <c:v>40.107680000000002</c:v>
                </c:pt>
                <c:pt idx="26520">
                  <c:v>40.10812</c:v>
                </c:pt>
                <c:pt idx="26521">
                  <c:v>40.108176</c:v>
                </c:pt>
                <c:pt idx="26522">
                  <c:v>40.108767999999998</c:v>
                </c:pt>
                <c:pt idx="26523">
                  <c:v>40.108833000000011</c:v>
                </c:pt>
                <c:pt idx="26524">
                  <c:v>40.109340000000003</c:v>
                </c:pt>
                <c:pt idx="26525">
                  <c:v>40.109340000000003</c:v>
                </c:pt>
                <c:pt idx="26526">
                  <c:v>40.109901000000001</c:v>
                </c:pt>
                <c:pt idx="26527">
                  <c:v>40.110154000000001</c:v>
                </c:pt>
                <c:pt idx="26528">
                  <c:v>40.11036</c:v>
                </c:pt>
                <c:pt idx="26529">
                  <c:v>40.110491000000003</c:v>
                </c:pt>
                <c:pt idx="26530">
                  <c:v>40.110573000000002</c:v>
                </c:pt>
                <c:pt idx="26531">
                  <c:v>40.110826000000003</c:v>
                </c:pt>
                <c:pt idx="26532">
                  <c:v>40.111376999999997</c:v>
                </c:pt>
                <c:pt idx="26533">
                  <c:v>40.111910000000002</c:v>
                </c:pt>
                <c:pt idx="26534">
                  <c:v>40.112140000000011</c:v>
                </c:pt>
                <c:pt idx="26535">
                  <c:v>40.112310000000001</c:v>
                </c:pt>
                <c:pt idx="26536">
                  <c:v>40.112409999999997</c:v>
                </c:pt>
                <c:pt idx="26537">
                  <c:v>40.112879999999997</c:v>
                </c:pt>
                <c:pt idx="26538">
                  <c:v>40.113166</c:v>
                </c:pt>
                <c:pt idx="26539">
                  <c:v>40.113438000000002</c:v>
                </c:pt>
                <c:pt idx="26540">
                  <c:v>40.11356</c:v>
                </c:pt>
                <c:pt idx="26541">
                  <c:v>40.113930000000003</c:v>
                </c:pt>
                <c:pt idx="26542">
                  <c:v>40.115104000000002</c:v>
                </c:pt>
                <c:pt idx="26543">
                  <c:v>40.115360000000003</c:v>
                </c:pt>
                <c:pt idx="26544">
                  <c:v>40.115668999999997</c:v>
                </c:pt>
                <c:pt idx="26545">
                  <c:v>40.116154999999999</c:v>
                </c:pt>
                <c:pt idx="26546">
                  <c:v>40.116200000000013</c:v>
                </c:pt>
                <c:pt idx="26547">
                  <c:v>40.116329999999998</c:v>
                </c:pt>
                <c:pt idx="26548">
                  <c:v>40.116329999999998</c:v>
                </c:pt>
                <c:pt idx="26549">
                  <c:v>40.116522000000003</c:v>
                </c:pt>
                <c:pt idx="26550">
                  <c:v>40.116577999999997</c:v>
                </c:pt>
                <c:pt idx="26551">
                  <c:v>40.116619</c:v>
                </c:pt>
                <c:pt idx="26552">
                  <c:v>40.116689999999998</c:v>
                </c:pt>
                <c:pt idx="26553">
                  <c:v>40.117010000000001</c:v>
                </c:pt>
                <c:pt idx="26554">
                  <c:v>40.117088000000003</c:v>
                </c:pt>
                <c:pt idx="26555">
                  <c:v>40.117449999999998</c:v>
                </c:pt>
                <c:pt idx="26556">
                  <c:v>40.117800000000003</c:v>
                </c:pt>
                <c:pt idx="26557">
                  <c:v>40.118334000000011</c:v>
                </c:pt>
                <c:pt idx="26558">
                  <c:v>40.118518000000002</c:v>
                </c:pt>
                <c:pt idx="26559">
                  <c:v>40.119333000000012</c:v>
                </c:pt>
                <c:pt idx="26560">
                  <c:v>40.119339000000011</c:v>
                </c:pt>
                <c:pt idx="26561">
                  <c:v>40.119810000000001</c:v>
                </c:pt>
                <c:pt idx="26562">
                  <c:v>40.120181000000002</c:v>
                </c:pt>
                <c:pt idx="26563">
                  <c:v>40.1203</c:v>
                </c:pt>
                <c:pt idx="26564">
                  <c:v>40.120409000000002</c:v>
                </c:pt>
                <c:pt idx="26565">
                  <c:v>40.120409000000002</c:v>
                </c:pt>
                <c:pt idx="26566">
                  <c:v>40.120409000000002</c:v>
                </c:pt>
                <c:pt idx="26567">
                  <c:v>40.120409000000002</c:v>
                </c:pt>
                <c:pt idx="26568">
                  <c:v>40.120409000000002</c:v>
                </c:pt>
                <c:pt idx="26569">
                  <c:v>40.120420000000003</c:v>
                </c:pt>
                <c:pt idx="26570">
                  <c:v>40.120496000000003</c:v>
                </c:pt>
                <c:pt idx="26571">
                  <c:v>40.120517</c:v>
                </c:pt>
                <c:pt idx="26572">
                  <c:v>40.121106000000012</c:v>
                </c:pt>
                <c:pt idx="26573">
                  <c:v>40.121281000000003</c:v>
                </c:pt>
                <c:pt idx="26574">
                  <c:v>40.121665</c:v>
                </c:pt>
                <c:pt idx="26575">
                  <c:v>40.122076</c:v>
                </c:pt>
                <c:pt idx="26576">
                  <c:v>40.122287999999998</c:v>
                </c:pt>
                <c:pt idx="26577">
                  <c:v>40.122399000000001</c:v>
                </c:pt>
                <c:pt idx="26578">
                  <c:v>40.122590000000002</c:v>
                </c:pt>
                <c:pt idx="26579">
                  <c:v>40.122814000000012</c:v>
                </c:pt>
                <c:pt idx="26580">
                  <c:v>40.123463000000001</c:v>
                </c:pt>
                <c:pt idx="26581">
                  <c:v>40.123557000000012</c:v>
                </c:pt>
                <c:pt idx="26582">
                  <c:v>40.123557000000012</c:v>
                </c:pt>
                <c:pt idx="26583">
                  <c:v>40.123557000000012</c:v>
                </c:pt>
                <c:pt idx="26584">
                  <c:v>40.123557000000012</c:v>
                </c:pt>
                <c:pt idx="26585">
                  <c:v>40.123557000000012</c:v>
                </c:pt>
                <c:pt idx="26586">
                  <c:v>40.12359</c:v>
                </c:pt>
                <c:pt idx="26587">
                  <c:v>40.123742</c:v>
                </c:pt>
                <c:pt idx="26588">
                  <c:v>40.124364999999997</c:v>
                </c:pt>
                <c:pt idx="26589">
                  <c:v>40.124670000000002</c:v>
                </c:pt>
                <c:pt idx="26590">
                  <c:v>40.12518</c:v>
                </c:pt>
                <c:pt idx="26591">
                  <c:v>40.125440000000012</c:v>
                </c:pt>
                <c:pt idx="26592">
                  <c:v>40.125770000000003</c:v>
                </c:pt>
                <c:pt idx="26593">
                  <c:v>40.126000000000012</c:v>
                </c:pt>
                <c:pt idx="26594">
                  <c:v>40.126060000000003</c:v>
                </c:pt>
                <c:pt idx="26595">
                  <c:v>40.126677999999998</c:v>
                </c:pt>
                <c:pt idx="26596">
                  <c:v>40.127181</c:v>
                </c:pt>
                <c:pt idx="26597">
                  <c:v>40.127200000000002</c:v>
                </c:pt>
                <c:pt idx="26598">
                  <c:v>40.127860000000013</c:v>
                </c:pt>
                <c:pt idx="26599">
                  <c:v>40.128167000000012</c:v>
                </c:pt>
                <c:pt idx="26600">
                  <c:v>40.128220000000013</c:v>
                </c:pt>
                <c:pt idx="26601">
                  <c:v>40.129020000000011</c:v>
                </c:pt>
                <c:pt idx="26602">
                  <c:v>40.129069000000001</c:v>
                </c:pt>
                <c:pt idx="26603">
                  <c:v>40.129300000000001</c:v>
                </c:pt>
                <c:pt idx="26604">
                  <c:v>40.129795000000001</c:v>
                </c:pt>
                <c:pt idx="26605">
                  <c:v>40.129829999999998</c:v>
                </c:pt>
                <c:pt idx="26606">
                  <c:v>40.130200000000002</c:v>
                </c:pt>
                <c:pt idx="26607">
                  <c:v>40.130720000000011</c:v>
                </c:pt>
                <c:pt idx="26608">
                  <c:v>40.131270000000001</c:v>
                </c:pt>
                <c:pt idx="26609">
                  <c:v>40.132176000000001</c:v>
                </c:pt>
                <c:pt idx="26610">
                  <c:v>40.132720000000013</c:v>
                </c:pt>
                <c:pt idx="26611">
                  <c:v>40.132759</c:v>
                </c:pt>
                <c:pt idx="26612">
                  <c:v>40.133846000000013</c:v>
                </c:pt>
                <c:pt idx="26613">
                  <c:v>40.134417999999997</c:v>
                </c:pt>
                <c:pt idx="26614">
                  <c:v>40.134549999999997</c:v>
                </c:pt>
                <c:pt idx="26615">
                  <c:v>40.134860000000003</c:v>
                </c:pt>
                <c:pt idx="26616">
                  <c:v>40.134860000000003</c:v>
                </c:pt>
                <c:pt idx="26617">
                  <c:v>40.135770000000001</c:v>
                </c:pt>
                <c:pt idx="26618">
                  <c:v>40.136179000000013</c:v>
                </c:pt>
                <c:pt idx="26619">
                  <c:v>40.136180000000003</c:v>
                </c:pt>
                <c:pt idx="26620">
                  <c:v>40.136209999999998</c:v>
                </c:pt>
                <c:pt idx="26621">
                  <c:v>40.136564</c:v>
                </c:pt>
                <c:pt idx="26622">
                  <c:v>40.136789999999998</c:v>
                </c:pt>
                <c:pt idx="26623">
                  <c:v>40.137800000000013</c:v>
                </c:pt>
                <c:pt idx="26624">
                  <c:v>40.138041000000001</c:v>
                </c:pt>
                <c:pt idx="26625">
                  <c:v>40.138274000000003</c:v>
                </c:pt>
                <c:pt idx="26626">
                  <c:v>40.138277000000002</c:v>
                </c:pt>
                <c:pt idx="26627">
                  <c:v>40.138484000000012</c:v>
                </c:pt>
                <c:pt idx="26628">
                  <c:v>40.138548</c:v>
                </c:pt>
                <c:pt idx="26629">
                  <c:v>40.139149000000003</c:v>
                </c:pt>
                <c:pt idx="26630">
                  <c:v>40.139229999999998</c:v>
                </c:pt>
                <c:pt idx="26631">
                  <c:v>40.139351000000012</c:v>
                </c:pt>
                <c:pt idx="26632">
                  <c:v>40.139479000000001</c:v>
                </c:pt>
                <c:pt idx="26633">
                  <c:v>40.139480000000013</c:v>
                </c:pt>
                <c:pt idx="26634">
                  <c:v>40.139614000000002</c:v>
                </c:pt>
                <c:pt idx="26635">
                  <c:v>40.139780000000002</c:v>
                </c:pt>
                <c:pt idx="26636">
                  <c:v>40.139857000000013</c:v>
                </c:pt>
                <c:pt idx="26637">
                  <c:v>40.139941999999998</c:v>
                </c:pt>
                <c:pt idx="26638">
                  <c:v>40.139980000000001</c:v>
                </c:pt>
                <c:pt idx="26639">
                  <c:v>40.139986</c:v>
                </c:pt>
                <c:pt idx="26640">
                  <c:v>40.139994999999999</c:v>
                </c:pt>
                <c:pt idx="26641">
                  <c:v>40.1404</c:v>
                </c:pt>
                <c:pt idx="26642">
                  <c:v>40.140561000000012</c:v>
                </c:pt>
                <c:pt idx="26643">
                  <c:v>40.140664000000001</c:v>
                </c:pt>
                <c:pt idx="26644">
                  <c:v>40.14067</c:v>
                </c:pt>
                <c:pt idx="26645">
                  <c:v>40.140769000000013</c:v>
                </c:pt>
                <c:pt idx="26646">
                  <c:v>40.140836</c:v>
                </c:pt>
                <c:pt idx="26647">
                  <c:v>40.140946999999997</c:v>
                </c:pt>
                <c:pt idx="26648">
                  <c:v>40.140977000000007</c:v>
                </c:pt>
                <c:pt idx="26649">
                  <c:v>40.141089999999998</c:v>
                </c:pt>
                <c:pt idx="26650">
                  <c:v>40.141632000000001</c:v>
                </c:pt>
                <c:pt idx="26651">
                  <c:v>40.141792000000002</c:v>
                </c:pt>
                <c:pt idx="26652">
                  <c:v>40.141835</c:v>
                </c:pt>
                <c:pt idx="26653">
                  <c:v>40.142049999999998</c:v>
                </c:pt>
                <c:pt idx="26654">
                  <c:v>40.142371000000011</c:v>
                </c:pt>
                <c:pt idx="26655">
                  <c:v>40.142526000000011</c:v>
                </c:pt>
                <c:pt idx="26656">
                  <c:v>40.142567</c:v>
                </c:pt>
                <c:pt idx="26657">
                  <c:v>40.142710000000001</c:v>
                </c:pt>
                <c:pt idx="26658">
                  <c:v>40.143060000000013</c:v>
                </c:pt>
                <c:pt idx="26659">
                  <c:v>40.143765000000002</c:v>
                </c:pt>
                <c:pt idx="26660">
                  <c:v>40.144267999999997</c:v>
                </c:pt>
                <c:pt idx="26661">
                  <c:v>40.144300000000001</c:v>
                </c:pt>
                <c:pt idx="26662">
                  <c:v>40.144390000000001</c:v>
                </c:pt>
                <c:pt idx="26663">
                  <c:v>40.145283999999997</c:v>
                </c:pt>
                <c:pt idx="26664">
                  <c:v>40.14564</c:v>
                </c:pt>
                <c:pt idx="26665">
                  <c:v>40.145981000000013</c:v>
                </c:pt>
                <c:pt idx="26666">
                  <c:v>40.146473</c:v>
                </c:pt>
                <c:pt idx="26667">
                  <c:v>40.147475999999997</c:v>
                </c:pt>
                <c:pt idx="26668">
                  <c:v>40.147489999999998</c:v>
                </c:pt>
                <c:pt idx="26669">
                  <c:v>40.147495999999997</c:v>
                </c:pt>
                <c:pt idx="26670">
                  <c:v>40.14752</c:v>
                </c:pt>
                <c:pt idx="26671">
                  <c:v>40.148229999999998</c:v>
                </c:pt>
                <c:pt idx="26672">
                  <c:v>40.148234000000002</c:v>
                </c:pt>
                <c:pt idx="26673">
                  <c:v>40.14837</c:v>
                </c:pt>
                <c:pt idx="26674">
                  <c:v>40.148518000000003</c:v>
                </c:pt>
                <c:pt idx="26675">
                  <c:v>40.149769000000013</c:v>
                </c:pt>
                <c:pt idx="26676">
                  <c:v>40.150109</c:v>
                </c:pt>
                <c:pt idx="26677">
                  <c:v>40.150390000000002</c:v>
                </c:pt>
                <c:pt idx="26678">
                  <c:v>40.150469999999999</c:v>
                </c:pt>
                <c:pt idx="26679">
                  <c:v>40.150886999999997</c:v>
                </c:pt>
                <c:pt idx="26680">
                  <c:v>40.151080999999998</c:v>
                </c:pt>
                <c:pt idx="26681">
                  <c:v>40.151262000000003</c:v>
                </c:pt>
                <c:pt idx="26682">
                  <c:v>40.151591000000003</c:v>
                </c:pt>
                <c:pt idx="26683">
                  <c:v>40.152206</c:v>
                </c:pt>
                <c:pt idx="26684">
                  <c:v>40.153551</c:v>
                </c:pt>
                <c:pt idx="26685">
                  <c:v>40.153669999999998</c:v>
                </c:pt>
                <c:pt idx="26686">
                  <c:v>40.154220000000002</c:v>
                </c:pt>
                <c:pt idx="26687">
                  <c:v>40.155299999999997</c:v>
                </c:pt>
                <c:pt idx="26688">
                  <c:v>40.155354000000003</c:v>
                </c:pt>
                <c:pt idx="26689">
                  <c:v>40.155369999999998</c:v>
                </c:pt>
                <c:pt idx="26690">
                  <c:v>40.155529999999999</c:v>
                </c:pt>
                <c:pt idx="26691">
                  <c:v>40.155552</c:v>
                </c:pt>
                <c:pt idx="26692">
                  <c:v>40.15578</c:v>
                </c:pt>
                <c:pt idx="26693">
                  <c:v>40.156480000000002</c:v>
                </c:pt>
                <c:pt idx="26694">
                  <c:v>40.156903999999997</c:v>
                </c:pt>
                <c:pt idx="26695">
                  <c:v>40.156903999999997</c:v>
                </c:pt>
                <c:pt idx="26696">
                  <c:v>40.156903999999997</c:v>
                </c:pt>
                <c:pt idx="26697">
                  <c:v>40.156903999999997</c:v>
                </c:pt>
                <c:pt idx="26698">
                  <c:v>40.156903999999997</c:v>
                </c:pt>
                <c:pt idx="26699">
                  <c:v>40.156903999999997</c:v>
                </c:pt>
                <c:pt idx="26700">
                  <c:v>40.156903999999997</c:v>
                </c:pt>
                <c:pt idx="26701">
                  <c:v>40.156903999999997</c:v>
                </c:pt>
                <c:pt idx="26702">
                  <c:v>40.156903999999997</c:v>
                </c:pt>
                <c:pt idx="26703">
                  <c:v>40.156976999999998</c:v>
                </c:pt>
                <c:pt idx="26704">
                  <c:v>40.157184000000001</c:v>
                </c:pt>
                <c:pt idx="26705">
                  <c:v>40.157309000000012</c:v>
                </c:pt>
                <c:pt idx="26706">
                  <c:v>40.157510000000002</c:v>
                </c:pt>
                <c:pt idx="26707">
                  <c:v>40.157960000000003</c:v>
                </c:pt>
                <c:pt idx="26708">
                  <c:v>40.158009999999997</c:v>
                </c:pt>
                <c:pt idx="26709">
                  <c:v>40.158029999999997</c:v>
                </c:pt>
                <c:pt idx="26710">
                  <c:v>40.158120000000011</c:v>
                </c:pt>
                <c:pt idx="26711">
                  <c:v>40.158176000000012</c:v>
                </c:pt>
                <c:pt idx="26712">
                  <c:v>40.158529999999999</c:v>
                </c:pt>
                <c:pt idx="26713">
                  <c:v>40.159469999999999</c:v>
                </c:pt>
                <c:pt idx="26714">
                  <c:v>40.159799999999997</c:v>
                </c:pt>
                <c:pt idx="26715">
                  <c:v>40.160120000000013</c:v>
                </c:pt>
                <c:pt idx="26716">
                  <c:v>40.160130000000002</c:v>
                </c:pt>
                <c:pt idx="26717">
                  <c:v>40.160146000000012</c:v>
                </c:pt>
                <c:pt idx="26718">
                  <c:v>40.160761000000001</c:v>
                </c:pt>
                <c:pt idx="26719">
                  <c:v>40.161189999999998</c:v>
                </c:pt>
                <c:pt idx="26720">
                  <c:v>40.161474000000013</c:v>
                </c:pt>
                <c:pt idx="26721">
                  <c:v>40.161589999999997</c:v>
                </c:pt>
                <c:pt idx="26722">
                  <c:v>40.161854000000012</c:v>
                </c:pt>
                <c:pt idx="26723">
                  <c:v>40.161921</c:v>
                </c:pt>
                <c:pt idx="26724">
                  <c:v>40.162080000000003</c:v>
                </c:pt>
                <c:pt idx="26725">
                  <c:v>40.162327000000012</c:v>
                </c:pt>
                <c:pt idx="26726">
                  <c:v>40.163625000000003</c:v>
                </c:pt>
                <c:pt idx="26727">
                  <c:v>40.163789000000001</c:v>
                </c:pt>
                <c:pt idx="26728">
                  <c:v>40.163983000000002</c:v>
                </c:pt>
                <c:pt idx="26729">
                  <c:v>40.164173000000012</c:v>
                </c:pt>
                <c:pt idx="26730">
                  <c:v>40.164173000000012</c:v>
                </c:pt>
                <c:pt idx="26731">
                  <c:v>40.164173000000012</c:v>
                </c:pt>
                <c:pt idx="26732">
                  <c:v>40.164400000000001</c:v>
                </c:pt>
                <c:pt idx="26733">
                  <c:v>40.164414000000001</c:v>
                </c:pt>
                <c:pt idx="26734">
                  <c:v>40.164448</c:v>
                </c:pt>
                <c:pt idx="26735">
                  <c:v>40.164580000000001</c:v>
                </c:pt>
                <c:pt idx="26736">
                  <c:v>40.164611999999998</c:v>
                </c:pt>
                <c:pt idx="26737">
                  <c:v>40.164782000000002</c:v>
                </c:pt>
                <c:pt idx="26738">
                  <c:v>40.164782000000002</c:v>
                </c:pt>
                <c:pt idx="26739">
                  <c:v>40.164782000000002</c:v>
                </c:pt>
                <c:pt idx="26740">
                  <c:v>40.164782000000002</c:v>
                </c:pt>
                <c:pt idx="26741">
                  <c:v>40.164782000000002</c:v>
                </c:pt>
                <c:pt idx="26742">
                  <c:v>40.164991000000001</c:v>
                </c:pt>
                <c:pt idx="26743">
                  <c:v>40.16507</c:v>
                </c:pt>
                <c:pt idx="26744">
                  <c:v>40.165517999999999</c:v>
                </c:pt>
                <c:pt idx="26745">
                  <c:v>40.165619</c:v>
                </c:pt>
                <c:pt idx="26746">
                  <c:v>40.165681999999997</c:v>
                </c:pt>
                <c:pt idx="26747">
                  <c:v>40.165861</c:v>
                </c:pt>
                <c:pt idx="26748">
                  <c:v>40.165861</c:v>
                </c:pt>
                <c:pt idx="26749">
                  <c:v>40.165861</c:v>
                </c:pt>
                <c:pt idx="26750">
                  <c:v>40.165861</c:v>
                </c:pt>
                <c:pt idx="26751">
                  <c:v>40.165861</c:v>
                </c:pt>
                <c:pt idx="26752">
                  <c:v>40.165861</c:v>
                </c:pt>
                <c:pt idx="26753">
                  <c:v>40.165861</c:v>
                </c:pt>
                <c:pt idx="26754">
                  <c:v>40.165861</c:v>
                </c:pt>
                <c:pt idx="26755">
                  <c:v>40.166029999999999</c:v>
                </c:pt>
                <c:pt idx="26756">
                  <c:v>40.166200000000003</c:v>
                </c:pt>
                <c:pt idx="26757">
                  <c:v>40.166203000000003</c:v>
                </c:pt>
                <c:pt idx="26758">
                  <c:v>40.166203000000003</c:v>
                </c:pt>
                <c:pt idx="26759">
                  <c:v>40.166203000000003</c:v>
                </c:pt>
                <c:pt idx="26760">
                  <c:v>40.166203000000003</c:v>
                </c:pt>
                <c:pt idx="26761">
                  <c:v>40.166224</c:v>
                </c:pt>
                <c:pt idx="26762">
                  <c:v>40.166456000000011</c:v>
                </c:pt>
                <c:pt idx="26763">
                  <c:v>40.166789000000001</c:v>
                </c:pt>
                <c:pt idx="26764">
                  <c:v>40.166806000000001</c:v>
                </c:pt>
                <c:pt idx="26765">
                  <c:v>40.16704</c:v>
                </c:pt>
                <c:pt idx="26766">
                  <c:v>40.167320000000011</c:v>
                </c:pt>
                <c:pt idx="26767">
                  <c:v>40.167349999999999</c:v>
                </c:pt>
                <c:pt idx="26768">
                  <c:v>40.167442000000001</c:v>
                </c:pt>
                <c:pt idx="26769">
                  <c:v>40.167597000000001</c:v>
                </c:pt>
                <c:pt idx="26770">
                  <c:v>40.167613000000003</c:v>
                </c:pt>
                <c:pt idx="26771">
                  <c:v>40.167707</c:v>
                </c:pt>
                <c:pt idx="26772">
                  <c:v>40.16778</c:v>
                </c:pt>
                <c:pt idx="26773">
                  <c:v>40.167879999999997</c:v>
                </c:pt>
                <c:pt idx="26774">
                  <c:v>40.168120000000002</c:v>
                </c:pt>
                <c:pt idx="26775">
                  <c:v>40.168357999999998</c:v>
                </c:pt>
                <c:pt idx="26776">
                  <c:v>40.168377999999997</c:v>
                </c:pt>
                <c:pt idx="26777">
                  <c:v>40.168481999999997</c:v>
                </c:pt>
                <c:pt idx="26778">
                  <c:v>40.168610000000001</c:v>
                </c:pt>
                <c:pt idx="26779">
                  <c:v>40.168655000000001</c:v>
                </c:pt>
                <c:pt idx="26780">
                  <c:v>40.168760000000013</c:v>
                </c:pt>
                <c:pt idx="26781">
                  <c:v>40.168810000000001</c:v>
                </c:pt>
                <c:pt idx="26782">
                  <c:v>40.168905000000002</c:v>
                </c:pt>
                <c:pt idx="26783">
                  <c:v>40.169069999999998</c:v>
                </c:pt>
                <c:pt idx="26784">
                  <c:v>40.169249000000001</c:v>
                </c:pt>
                <c:pt idx="26785">
                  <c:v>40.169400000000003</c:v>
                </c:pt>
                <c:pt idx="26786">
                  <c:v>40.169559</c:v>
                </c:pt>
                <c:pt idx="26787">
                  <c:v>40.169673000000003</c:v>
                </c:pt>
                <c:pt idx="26788">
                  <c:v>40.169679000000002</c:v>
                </c:pt>
                <c:pt idx="26789">
                  <c:v>40.169880000000013</c:v>
                </c:pt>
                <c:pt idx="26790">
                  <c:v>40.17024</c:v>
                </c:pt>
                <c:pt idx="26791">
                  <c:v>40.170380000000002</c:v>
                </c:pt>
                <c:pt idx="26792">
                  <c:v>40.170451</c:v>
                </c:pt>
                <c:pt idx="26793">
                  <c:v>40.170769999999997</c:v>
                </c:pt>
                <c:pt idx="26794">
                  <c:v>40.170867000000001</c:v>
                </c:pt>
                <c:pt idx="26795">
                  <c:v>40.170900000000003</c:v>
                </c:pt>
                <c:pt idx="26796">
                  <c:v>40.171059999999997</c:v>
                </c:pt>
                <c:pt idx="26797">
                  <c:v>40.171388999999998</c:v>
                </c:pt>
                <c:pt idx="26798">
                  <c:v>40.171401000000003</c:v>
                </c:pt>
                <c:pt idx="26799">
                  <c:v>40.171481</c:v>
                </c:pt>
                <c:pt idx="26800">
                  <c:v>40.171495</c:v>
                </c:pt>
                <c:pt idx="26801">
                  <c:v>40.171516000000011</c:v>
                </c:pt>
                <c:pt idx="26802">
                  <c:v>40.171773000000002</c:v>
                </c:pt>
                <c:pt idx="26803">
                  <c:v>40.171854000000003</c:v>
                </c:pt>
                <c:pt idx="26804">
                  <c:v>40.172378000000002</c:v>
                </c:pt>
                <c:pt idx="26805">
                  <c:v>40.172443000000001</c:v>
                </c:pt>
                <c:pt idx="26806">
                  <c:v>40.172589000000002</c:v>
                </c:pt>
                <c:pt idx="26807">
                  <c:v>40.172869000000013</c:v>
                </c:pt>
                <c:pt idx="26808">
                  <c:v>40.172969999999999</c:v>
                </c:pt>
                <c:pt idx="26809">
                  <c:v>40.172993000000012</c:v>
                </c:pt>
                <c:pt idx="26810">
                  <c:v>40.173248000000001</c:v>
                </c:pt>
                <c:pt idx="26811">
                  <c:v>40.173299999999998</c:v>
                </c:pt>
                <c:pt idx="26812">
                  <c:v>40.173389999999998</c:v>
                </c:pt>
                <c:pt idx="26813">
                  <c:v>40.173495000000003</c:v>
                </c:pt>
                <c:pt idx="26814">
                  <c:v>40.173872000000003</c:v>
                </c:pt>
                <c:pt idx="26815">
                  <c:v>40.173990000000003</c:v>
                </c:pt>
                <c:pt idx="26816">
                  <c:v>40.174639000000013</c:v>
                </c:pt>
                <c:pt idx="26817">
                  <c:v>40.176929999999999</c:v>
                </c:pt>
                <c:pt idx="26818">
                  <c:v>40.177729999999997</c:v>
                </c:pt>
                <c:pt idx="26819">
                  <c:v>40.177970000000002</c:v>
                </c:pt>
                <c:pt idx="26820">
                  <c:v>40.178320000000006</c:v>
                </c:pt>
                <c:pt idx="26821">
                  <c:v>40.178600000000003</c:v>
                </c:pt>
                <c:pt idx="26822">
                  <c:v>40.178693000000003</c:v>
                </c:pt>
                <c:pt idx="26823">
                  <c:v>40.179080000000013</c:v>
                </c:pt>
                <c:pt idx="26824">
                  <c:v>40.179589999999997</c:v>
                </c:pt>
                <c:pt idx="26825">
                  <c:v>40.180644999999998</c:v>
                </c:pt>
                <c:pt idx="26826">
                  <c:v>40.180819999999997</c:v>
                </c:pt>
                <c:pt idx="26827">
                  <c:v>40.181077000000002</c:v>
                </c:pt>
                <c:pt idx="26828">
                  <c:v>40.181244999999997</c:v>
                </c:pt>
                <c:pt idx="26829">
                  <c:v>40.181370000000001</c:v>
                </c:pt>
                <c:pt idx="26830">
                  <c:v>40.181823999999999</c:v>
                </c:pt>
                <c:pt idx="26831">
                  <c:v>40.182070000000003</c:v>
                </c:pt>
                <c:pt idx="26832">
                  <c:v>40.18271</c:v>
                </c:pt>
                <c:pt idx="26833">
                  <c:v>40.182737000000003</c:v>
                </c:pt>
                <c:pt idx="26834">
                  <c:v>40.182819000000002</c:v>
                </c:pt>
                <c:pt idx="26835">
                  <c:v>40.183439999999997</c:v>
                </c:pt>
                <c:pt idx="26836">
                  <c:v>40.183480000000003</c:v>
                </c:pt>
                <c:pt idx="26837">
                  <c:v>40.183591999999997</c:v>
                </c:pt>
                <c:pt idx="26838">
                  <c:v>40.184023000000003</c:v>
                </c:pt>
                <c:pt idx="26839">
                  <c:v>40.184035000000002</c:v>
                </c:pt>
                <c:pt idx="26840">
                  <c:v>40.184199999999997</c:v>
                </c:pt>
                <c:pt idx="26841">
                  <c:v>40.184449000000001</c:v>
                </c:pt>
                <c:pt idx="26842">
                  <c:v>40.184911</c:v>
                </c:pt>
                <c:pt idx="26843">
                  <c:v>40.185130000000001</c:v>
                </c:pt>
                <c:pt idx="26844">
                  <c:v>40.185580000000002</c:v>
                </c:pt>
                <c:pt idx="26845">
                  <c:v>40.185940000000002</c:v>
                </c:pt>
                <c:pt idx="26846">
                  <c:v>40.186739000000003</c:v>
                </c:pt>
                <c:pt idx="26847">
                  <c:v>40.186763999999997</c:v>
                </c:pt>
                <c:pt idx="26848">
                  <c:v>40.187700999999997</c:v>
                </c:pt>
                <c:pt idx="26849">
                  <c:v>40.188119</c:v>
                </c:pt>
                <c:pt idx="26850">
                  <c:v>40.188965000000003</c:v>
                </c:pt>
                <c:pt idx="26851">
                  <c:v>40.190674000000001</c:v>
                </c:pt>
                <c:pt idx="26852">
                  <c:v>40.190832</c:v>
                </c:pt>
                <c:pt idx="26853">
                  <c:v>40.191204999999997</c:v>
                </c:pt>
                <c:pt idx="26854">
                  <c:v>40.191840000000013</c:v>
                </c:pt>
                <c:pt idx="26855">
                  <c:v>40.191934000000003</c:v>
                </c:pt>
                <c:pt idx="26856">
                  <c:v>40.192091000000012</c:v>
                </c:pt>
                <c:pt idx="26857">
                  <c:v>40.194102000000001</c:v>
                </c:pt>
                <c:pt idx="26858">
                  <c:v>40.194130000000001</c:v>
                </c:pt>
                <c:pt idx="26859">
                  <c:v>40.194200000000002</c:v>
                </c:pt>
                <c:pt idx="26860">
                  <c:v>40.194451999999998</c:v>
                </c:pt>
                <c:pt idx="26861">
                  <c:v>40.194547999999998</c:v>
                </c:pt>
                <c:pt idx="26862">
                  <c:v>40.194687000000002</c:v>
                </c:pt>
                <c:pt idx="26863">
                  <c:v>40.195660000000011</c:v>
                </c:pt>
                <c:pt idx="26864">
                  <c:v>40.196360000000013</c:v>
                </c:pt>
                <c:pt idx="26865">
                  <c:v>40.196403000000011</c:v>
                </c:pt>
                <c:pt idx="26866">
                  <c:v>40.196659000000011</c:v>
                </c:pt>
                <c:pt idx="26867">
                  <c:v>40.196837000000002</c:v>
                </c:pt>
                <c:pt idx="26868">
                  <c:v>40.197114999999997</c:v>
                </c:pt>
                <c:pt idx="26869">
                  <c:v>40.197140000000012</c:v>
                </c:pt>
                <c:pt idx="26870">
                  <c:v>40.197270000000003</c:v>
                </c:pt>
                <c:pt idx="26871">
                  <c:v>40.198269000000003</c:v>
                </c:pt>
                <c:pt idx="26872">
                  <c:v>40.198919000000011</c:v>
                </c:pt>
                <c:pt idx="26873">
                  <c:v>40.199156000000002</c:v>
                </c:pt>
                <c:pt idx="26874">
                  <c:v>40.199572000000003</c:v>
                </c:pt>
                <c:pt idx="26875">
                  <c:v>40.199851000000002</c:v>
                </c:pt>
                <c:pt idx="26876">
                  <c:v>40.200004999999997</c:v>
                </c:pt>
                <c:pt idx="26877">
                  <c:v>40.200308</c:v>
                </c:pt>
                <c:pt idx="26878">
                  <c:v>40.200400000000002</c:v>
                </c:pt>
                <c:pt idx="26879">
                  <c:v>40.200429999999997</c:v>
                </c:pt>
                <c:pt idx="26880">
                  <c:v>40.200699999999998</c:v>
                </c:pt>
                <c:pt idx="26881">
                  <c:v>40.201101000000001</c:v>
                </c:pt>
                <c:pt idx="26882">
                  <c:v>40.202215000000002</c:v>
                </c:pt>
                <c:pt idx="26883">
                  <c:v>40.20337</c:v>
                </c:pt>
                <c:pt idx="26884">
                  <c:v>40.20364</c:v>
                </c:pt>
                <c:pt idx="26885">
                  <c:v>40.203676000000002</c:v>
                </c:pt>
                <c:pt idx="26886">
                  <c:v>40.204104000000001</c:v>
                </c:pt>
                <c:pt idx="26887">
                  <c:v>40.204104000000001</c:v>
                </c:pt>
                <c:pt idx="26888">
                  <c:v>40.204104000000001</c:v>
                </c:pt>
                <c:pt idx="26889">
                  <c:v>40.204774999999998</c:v>
                </c:pt>
                <c:pt idx="26890">
                  <c:v>40.204774999999998</c:v>
                </c:pt>
                <c:pt idx="26891">
                  <c:v>40.204774999999998</c:v>
                </c:pt>
                <c:pt idx="26892">
                  <c:v>40.205249999999999</c:v>
                </c:pt>
                <c:pt idx="26893">
                  <c:v>40.205280000000002</c:v>
                </c:pt>
                <c:pt idx="26894">
                  <c:v>40.205623000000003</c:v>
                </c:pt>
                <c:pt idx="26895">
                  <c:v>40.205940000000012</c:v>
                </c:pt>
                <c:pt idx="26896">
                  <c:v>40.206130000000002</c:v>
                </c:pt>
                <c:pt idx="26897">
                  <c:v>40.206209999999999</c:v>
                </c:pt>
                <c:pt idx="26898">
                  <c:v>40.206780000000002</c:v>
                </c:pt>
                <c:pt idx="26899">
                  <c:v>40.207496999999996</c:v>
                </c:pt>
                <c:pt idx="26900">
                  <c:v>40.207628999999997</c:v>
                </c:pt>
                <c:pt idx="26901">
                  <c:v>40.208424999999998</c:v>
                </c:pt>
                <c:pt idx="26902">
                  <c:v>40.209130000000002</c:v>
                </c:pt>
                <c:pt idx="26903">
                  <c:v>40.209378000000001</c:v>
                </c:pt>
                <c:pt idx="26904">
                  <c:v>40.209459000000003</c:v>
                </c:pt>
                <c:pt idx="26905">
                  <c:v>40.209609999999998</c:v>
                </c:pt>
                <c:pt idx="26906">
                  <c:v>40.20984</c:v>
                </c:pt>
                <c:pt idx="26907">
                  <c:v>40.209999000000003</c:v>
                </c:pt>
                <c:pt idx="26908">
                  <c:v>40.209999000000003</c:v>
                </c:pt>
                <c:pt idx="26909">
                  <c:v>40.209999000000003</c:v>
                </c:pt>
                <c:pt idx="26910">
                  <c:v>40.210031999999998</c:v>
                </c:pt>
                <c:pt idx="26911">
                  <c:v>40.210640000000012</c:v>
                </c:pt>
                <c:pt idx="26912">
                  <c:v>40.211570000000002</c:v>
                </c:pt>
                <c:pt idx="26913">
                  <c:v>40.211587999999999</c:v>
                </c:pt>
                <c:pt idx="26914">
                  <c:v>40.211621999999998</c:v>
                </c:pt>
                <c:pt idx="26915">
                  <c:v>40.211730000000003</c:v>
                </c:pt>
                <c:pt idx="26916">
                  <c:v>40.212350000000001</c:v>
                </c:pt>
                <c:pt idx="26917">
                  <c:v>40.212389999999999</c:v>
                </c:pt>
                <c:pt idx="26918">
                  <c:v>40.213037999999997</c:v>
                </c:pt>
                <c:pt idx="26919">
                  <c:v>40.213571000000002</c:v>
                </c:pt>
                <c:pt idx="26920">
                  <c:v>40.213634000000013</c:v>
                </c:pt>
                <c:pt idx="26921">
                  <c:v>40.213749999999997</c:v>
                </c:pt>
                <c:pt idx="26922">
                  <c:v>40.214280000000002</c:v>
                </c:pt>
                <c:pt idx="26923">
                  <c:v>40.214280000000002</c:v>
                </c:pt>
                <c:pt idx="26924">
                  <c:v>40.214280000000002</c:v>
                </c:pt>
                <c:pt idx="26925">
                  <c:v>40.214869999999998</c:v>
                </c:pt>
                <c:pt idx="26926">
                  <c:v>40.214986000000003</c:v>
                </c:pt>
                <c:pt idx="26927">
                  <c:v>40.215004</c:v>
                </c:pt>
                <c:pt idx="26928">
                  <c:v>40.215777000000003</c:v>
                </c:pt>
                <c:pt idx="26929">
                  <c:v>40.215902</c:v>
                </c:pt>
                <c:pt idx="26930">
                  <c:v>40.216022000000002</c:v>
                </c:pt>
                <c:pt idx="26931">
                  <c:v>40.216193000000011</c:v>
                </c:pt>
                <c:pt idx="26932">
                  <c:v>40.216521</c:v>
                </c:pt>
                <c:pt idx="26933">
                  <c:v>40.217111000000003</c:v>
                </c:pt>
                <c:pt idx="26934">
                  <c:v>40.217219999999998</c:v>
                </c:pt>
                <c:pt idx="26935">
                  <c:v>40.217219999999998</c:v>
                </c:pt>
                <c:pt idx="26936">
                  <c:v>40.217224999999999</c:v>
                </c:pt>
                <c:pt idx="26937">
                  <c:v>40.217669999999998</c:v>
                </c:pt>
                <c:pt idx="26938">
                  <c:v>40.217905000000002</c:v>
                </c:pt>
                <c:pt idx="26939">
                  <c:v>40.218179000000013</c:v>
                </c:pt>
                <c:pt idx="26940">
                  <c:v>40.218180000000011</c:v>
                </c:pt>
                <c:pt idx="26941">
                  <c:v>40.218571000000011</c:v>
                </c:pt>
                <c:pt idx="26942">
                  <c:v>40.218617999999999</c:v>
                </c:pt>
                <c:pt idx="26943">
                  <c:v>40.218740000000011</c:v>
                </c:pt>
                <c:pt idx="26944">
                  <c:v>40.218980000000002</c:v>
                </c:pt>
                <c:pt idx="26945">
                  <c:v>40.219368000000003</c:v>
                </c:pt>
                <c:pt idx="26946">
                  <c:v>40.21951</c:v>
                </c:pt>
                <c:pt idx="26947">
                  <c:v>40.219783</c:v>
                </c:pt>
                <c:pt idx="26948">
                  <c:v>40.220129999999997</c:v>
                </c:pt>
                <c:pt idx="26949">
                  <c:v>40.220925000000001</c:v>
                </c:pt>
                <c:pt idx="26950">
                  <c:v>40.2211</c:v>
                </c:pt>
                <c:pt idx="26951">
                  <c:v>40.2211</c:v>
                </c:pt>
                <c:pt idx="26952">
                  <c:v>40.2211</c:v>
                </c:pt>
                <c:pt idx="26953">
                  <c:v>40.2211</c:v>
                </c:pt>
                <c:pt idx="26954">
                  <c:v>40.221397000000003</c:v>
                </c:pt>
                <c:pt idx="26955">
                  <c:v>40.221499999999999</c:v>
                </c:pt>
                <c:pt idx="26956">
                  <c:v>40.221797000000002</c:v>
                </c:pt>
                <c:pt idx="26957">
                  <c:v>40.221854</c:v>
                </c:pt>
                <c:pt idx="26958">
                  <c:v>40.22186</c:v>
                </c:pt>
                <c:pt idx="26959">
                  <c:v>40.222384000000012</c:v>
                </c:pt>
                <c:pt idx="26960">
                  <c:v>40.222639000000001</c:v>
                </c:pt>
                <c:pt idx="26961">
                  <c:v>40.223030000000001</c:v>
                </c:pt>
                <c:pt idx="26962">
                  <c:v>40.224110000000003</c:v>
                </c:pt>
                <c:pt idx="26963">
                  <c:v>40.224587</c:v>
                </c:pt>
                <c:pt idx="26964">
                  <c:v>40.224881000000003</c:v>
                </c:pt>
                <c:pt idx="26965">
                  <c:v>40.225000000000001</c:v>
                </c:pt>
                <c:pt idx="26966">
                  <c:v>40.225050000000003</c:v>
                </c:pt>
                <c:pt idx="26967">
                  <c:v>40.225193000000012</c:v>
                </c:pt>
                <c:pt idx="26968">
                  <c:v>40.225650000000002</c:v>
                </c:pt>
                <c:pt idx="26969">
                  <c:v>40.225681999999999</c:v>
                </c:pt>
                <c:pt idx="26970">
                  <c:v>40.225709000000002</c:v>
                </c:pt>
                <c:pt idx="26971">
                  <c:v>40.225789000000013</c:v>
                </c:pt>
                <c:pt idx="26972">
                  <c:v>40.22607</c:v>
                </c:pt>
                <c:pt idx="26973">
                  <c:v>40.226750000000003</c:v>
                </c:pt>
                <c:pt idx="26974">
                  <c:v>40.226780000000012</c:v>
                </c:pt>
                <c:pt idx="26975">
                  <c:v>40.227080000000001</c:v>
                </c:pt>
                <c:pt idx="26976">
                  <c:v>40.227525</c:v>
                </c:pt>
                <c:pt idx="26977">
                  <c:v>40.227940000000011</c:v>
                </c:pt>
                <c:pt idx="26978">
                  <c:v>40.228060000000013</c:v>
                </c:pt>
                <c:pt idx="26979">
                  <c:v>40.228169999999999</c:v>
                </c:pt>
                <c:pt idx="26980">
                  <c:v>40.229200000000013</c:v>
                </c:pt>
                <c:pt idx="26981">
                  <c:v>40.229550000000003</c:v>
                </c:pt>
                <c:pt idx="26982">
                  <c:v>40.229636000000013</c:v>
                </c:pt>
                <c:pt idx="26983">
                  <c:v>40.230960000000003</c:v>
                </c:pt>
                <c:pt idx="26984">
                  <c:v>40.231779000000003</c:v>
                </c:pt>
                <c:pt idx="26985">
                  <c:v>40.234799000000002</c:v>
                </c:pt>
                <c:pt idx="26986">
                  <c:v>40.234843000000012</c:v>
                </c:pt>
                <c:pt idx="26987">
                  <c:v>40.235441000000002</c:v>
                </c:pt>
                <c:pt idx="26988">
                  <c:v>40.235529999999997</c:v>
                </c:pt>
                <c:pt idx="26989">
                  <c:v>40.235585</c:v>
                </c:pt>
                <c:pt idx="26990">
                  <c:v>40.235754999999997</c:v>
                </c:pt>
                <c:pt idx="26991">
                  <c:v>40.235784000000002</c:v>
                </c:pt>
                <c:pt idx="26992">
                  <c:v>40.235784000000002</c:v>
                </c:pt>
                <c:pt idx="26993">
                  <c:v>40.235784000000002</c:v>
                </c:pt>
                <c:pt idx="26994">
                  <c:v>40.235784000000002</c:v>
                </c:pt>
                <c:pt idx="26995">
                  <c:v>40.235784000000002</c:v>
                </c:pt>
                <c:pt idx="26996">
                  <c:v>40.235784000000002</c:v>
                </c:pt>
                <c:pt idx="26997">
                  <c:v>40.235784000000002</c:v>
                </c:pt>
                <c:pt idx="26998">
                  <c:v>40.235784000000002</c:v>
                </c:pt>
                <c:pt idx="26999">
                  <c:v>40.235784000000002</c:v>
                </c:pt>
                <c:pt idx="27000">
                  <c:v>40.236130000000003</c:v>
                </c:pt>
                <c:pt idx="27001">
                  <c:v>40.236440000000002</c:v>
                </c:pt>
                <c:pt idx="27002">
                  <c:v>40.236440000000002</c:v>
                </c:pt>
                <c:pt idx="27003">
                  <c:v>40.236649999999997</c:v>
                </c:pt>
                <c:pt idx="27004">
                  <c:v>40.236669999999997</c:v>
                </c:pt>
                <c:pt idx="27005">
                  <c:v>40.236901000000003</c:v>
                </c:pt>
                <c:pt idx="27006">
                  <c:v>40.236992000000001</c:v>
                </c:pt>
                <c:pt idx="27007">
                  <c:v>40.236992000000001</c:v>
                </c:pt>
                <c:pt idx="27008">
                  <c:v>40.236992000000001</c:v>
                </c:pt>
                <c:pt idx="27009">
                  <c:v>40.236992000000001</c:v>
                </c:pt>
                <c:pt idx="27010">
                  <c:v>40.236992000000001</c:v>
                </c:pt>
                <c:pt idx="27011">
                  <c:v>40.236992000000001</c:v>
                </c:pt>
                <c:pt idx="27012">
                  <c:v>40.236992000000001</c:v>
                </c:pt>
                <c:pt idx="27013">
                  <c:v>40.236992000000001</c:v>
                </c:pt>
                <c:pt idx="27014">
                  <c:v>40.236992000000001</c:v>
                </c:pt>
                <c:pt idx="27015">
                  <c:v>40.237540000000003</c:v>
                </c:pt>
                <c:pt idx="27016">
                  <c:v>40.23771</c:v>
                </c:pt>
                <c:pt idx="27017">
                  <c:v>40.238300000000002</c:v>
                </c:pt>
                <c:pt idx="27018">
                  <c:v>40.238366000000013</c:v>
                </c:pt>
                <c:pt idx="27019">
                  <c:v>40.238600000000012</c:v>
                </c:pt>
                <c:pt idx="27020">
                  <c:v>40.239140000000013</c:v>
                </c:pt>
                <c:pt idx="27021">
                  <c:v>40.240046</c:v>
                </c:pt>
                <c:pt idx="27022">
                  <c:v>40.240085000000001</c:v>
                </c:pt>
                <c:pt idx="27023">
                  <c:v>40.240324999999999</c:v>
                </c:pt>
                <c:pt idx="27024">
                  <c:v>40.240409999999997</c:v>
                </c:pt>
                <c:pt idx="27025">
                  <c:v>40.24156</c:v>
                </c:pt>
                <c:pt idx="27026">
                  <c:v>40.241860000000003</c:v>
                </c:pt>
                <c:pt idx="27027">
                  <c:v>40.242420000000003</c:v>
                </c:pt>
                <c:pt idx="27028">
                  <c:v>40.242550000000001</c:v>
                </c:pt>
                <c:pt idx="27029">
                  <c:v>40.242550000000001</c:v>
                </c:pt>
                <c:pt idx="27030">
                  <c:v>40.242621999999997</c:v>
                </c:pt>
                <c:pt idx="27031">
                  <c:v>40.242831000000002</c:v>
                </c:pt>
                <c:pt idx="27032">
                  <c:v>40.243761999999997</c:v>
                </c:pt>
                <c:pt idx="27033">
                  <c:v>40.243837999999997</c:v>
                </c:pt>
                <c:pt idx="27034">
                  <c:v>40.245537000000013</c:v>
                </c:pt>
                <c:pt idx="27035">
                  <c:v>40.245840000000001</c:v>
                </c:pt>
                <c:pt idx="27036">
                  <c:v>40.245940000000012</c:v>
                </c:pt>
                <c:pt idx="27037">
                  <c:v>40.246070000000003</c:v>
                </c:pt>
                <c:pt idx="27038">
                  <c:v>40.246285</c:v>
                </c:pt>
                <c:pt idx="27039">
                  <c:v>40.246560000000002</c:v>
                </c:pt>
                <c:pt idx="27040">
                  <c:v>40.246696999999998</c:v>
                </c:pt>
                <c:pt idx="27041">
                  <c:v>40.246960000000001</c:v>
                </c:pt>
                <c:pt idx="27042">
                  <c:v>40.246974000000002</c:v>
                </c:pt>
                <c:pt idx="27043">
                  <c:v>40.247560999999997</c:v>
                </c:pt>
                <c:pt idx="27044">
                  <c:v>40.249000000000002</c:v>
                </c:pt>
                <c:pt idx="27045">
                  <c:v>40.249726000000003</c:v>
                </c:pt>
                <c:pt idx="27046">
                  <c:v>40.250020000000013</c:v>
                </c:pt>
                <c:pt idx="27047">
                  <c:v>40.25038</c:v>
                </c:pt>
                <c:pt idx="27048">
                  <c:v>40.250600000000013</c:v>
                </c:pt>
                <c:pt idx="27049">
                  <c:v>40.251908</c:v>
                </c:pt>
                <c:pt idx="27050">
                  <c:v>40.252296000000001</c:v>
                </c:pt>
                <c:pt idx="27051">
                  <c:v>40.255376000000012</c:v>
                </c:pt>
                <c:pt idx="27052">
                  <c:v>40.255549999999999</c:v>
                </c:pt>
                <c:pt idx="27053">
                  <c:v>40.255629999999996</c:v>
                </c:pt>
                <c:pt idx="27054">
                  <c:v>40.255629999999996</c:v>
                </c:pt>
                <c:pt idx="27055">
                  <c:v>40.255629999999996</c:v>
                </c:pt>
                <c:pt idx="27056">
                  <c:v>40.256484</c:v>
                </c:pt>
                <c:pt idx="27057">
                  <c:v>40.256520000000002</c:v>
                </c:pt>
                <c:pt idx="27058">
                  <c:v>40.256670999999997</c:v>
                </c:pt>
                <c:pt idx="27059">
                  <c:v>40.257733000000002</c:v>
                </c:pt>
                <c:pt idx="27060">
                  <c:v>40.257890000000003</c:v>
                </c:pt>
                <c:pt idx="27061">
                  <c:v>40.258601000000013</c:v>
                </c:pt>
                <c:pt idx="27062">
                  <c:v>40.258636000000003</c:v>
                </c:pt>
                <c:pt idx="27063">
                  <c:v>40.261611000000002</c:v>
                </c:pt>
                <c:pt idx="27064">
                  <c:v>40.261840000000007</c:v>
                </c:pt>
                <c:pt idx="27065">
                  <c:v>40.261929000000002</c:v>
                </c:pt>
                <c:pt idx="27066">
                  <c:v>40.261993000000011</c:v>
                </c:pt>
                <c:pt idx="27067">
                  <c:v>40.262112000000002</c:v>
                </c:pt>
                <c:pt idx="27068">
                  <c:v>40.262112000000002</c:v>
                </c:pt>
                <c:pt idx="27069">
                  <c:v>40.262112000000002</c:v>
                </c:pt>
                <c:pt idx="27070">
                  <c:v>40.262220000000013</c:v>
                </c:pt>
                <c:pt idx="27071">
                  <c:v>40.262353000000012</c:v>
                </c:pt>
                <c:pt idx="27072">
                  <c:v>40.262353000000012</c:v>
                </c:pt>
                <c:pt idx="27073">
                  <c:v>40.262556000000011</c:v>
                </c:pt>
                <c:pt idx="27074">
                  <c:v>40.262630000000001</c:v>
                </c:pt>
                <c:pt idx="27075">
                  <c:v>40.265120000000003</c:v>
                </c:pt>
                <c:pt idx="27076">
                  <c:v>40.265240000000013</c:v>
                </c:pt>
                <c:pt idx="27077">
                  <c:v>40.265620000000013</c:v>
                </c:pt>
                <c:pt idx="27078">
                  <c:v>40.266210000000001</c:v>
                </c:pt>
                <c:pt idx="27079">
                  <c:v>40.266336000000003</c:v>
                </c:pt>
                <c:pt idx="27080">
                  <c:v>40.267029999999998</c:v>
                </c:pt>
                <c:pt idx="27081">
                  <c:v>40.267517000000012</c:v>
                </c:pt>
                <c:pt idx="27082">
                  <c:v>40.267769000000001</c:v>
                </c:pt>
                <c:pt idx="27083">
                  <c:v>40.267800000000001</c:v>
                </c:pt>
                <c:pt idx="27084">
                  <c:v>40.267969999999998</c:v>
                </c:pt>
                <c:pt idx="27085">
                  <c:v>40.268025000000002</c:v>
                </c:pt>
                <c:pt idx="27086">
                  <c:v>40.269820000000003</c:v>
                </c:pt>
                <c:pt idx="27087">
                  <c:v>40.270040000000002</c:v>
                </c:pt>
                <c:pt idx="27088">
                  <c:v>40.270440000000001</c:v>
                </c:pt>
                <c:pt idx="27089">
                  <c:v>40.271538</c:v>
                </c:pt>
                <c:pt idx="27090">
                  <c:v>40.272640000000003</c:v>
                </c:pt>
                <c:pt idx="27091">
                  <c:v>40.2727</c:v>
                </c:pt>
                <c:pt idx="27092">
                  <c:v>40.27272</c:v>
                </c:pt>
                <c:pt idx="27093">
                  <c:v>40.272800000000011</c:v>
                </c:pt>
                <c:pt idx="27094">
                  <c:v>40.2729</c:v>
                </c:pt>
                <c:pt idx="27095">
                  <c:v>40.273040000000002</c:v>
                </c:pt>
                <c:pt idx="27096">
                  <c:v>40.273926000000003</c:v>
                </c:pt>
                <c:pt idx="27097">
                  <c:v>40.274574000000001</c:v>
                </c:pt>
                <c:pt idx="27098">
                  <c:v>40.275300000000001</c:v>
                </c:pt>
                <c:pt idx="27099">
                  <c:v>40.276670000000003</c:v>
                </c:pt>
                <c:pt idx="27100">
                  <c:v>40.277267000000002</c:v>
                </c:pt>
                <c:pt idx="27101">
                  <c:v>40.277445</c:v>
                </c:pt>
                <c:pt idx="27102">
                  <c:v>40.278184000000003</c:v>
                </c:pt>
                <c:pt idx="27103">
                  <c:v>40.278370000000002</c:v>
                </c:pt>
                <c:pt idx="27104">
                  <c:v>40.278631000000011</c:v>
                </c:pt>
                <c:pt idx="27105">
                  <c:v>40.278941000000003</c:v>
                </c:pt>
                <c:pt idx="27106">
                  <c:v>40.278941000000003</c:v>
                </c:pt>
                <c:pt idx="27107">
                  <c:v>40.279157000000012</c:v>
                </c:pt>
                <c:pt idx="27108">
                  <c:v>40.279160000000012</c:v>
                </c:pt>
                <c:pt idx="27109">
                  <c:v>40.279389999999999</c:v>
                </c:pt>
                <c:pt idx="27110">
                  <c:v>40.279560000000011</c:v>
                </c:pt>
                <c:pt idx="27111">
                  <c:v>40.279866000000013</c:v>
                </c:pt>
                <c:pt idx="27112">
                  <c:v>40.279932000000002</c:v>
                </c:pt>
                <c:pt idx="27113">
                  <c:v>40.280116</c:v>
                </c:pt>
                <c:pt idx="27114">
                  <c:v>40.281529999999997</c:v>
                </c:pt>
                <c:pt idx="27115">
                  <c:v>40.282223000000002</c:v>
                </c:pt>
                <c:pt idx="27116">
                  <c:v>40.282245000000003</c:v>
                </c:pt>
                <c:pt idx="27117">
                  <c:v>40.282573000000014</c:v>
                </c:pt>
                <c:pt idx="27118">
                  <c:v>40.283209999999997</c:v>
                </c:pt>
                <c:pt idx="27119">
                  <c:v>40.283253000000002</c:v>
                </c:pt>
                <c:pt idx="27120">
                  <c:v>40.284208999999997</c:v>
                </c:pt>
                <c:pt idx="27121">
                  <c:v>40.286000000000001</c:v>
                </c:pt>
                <c:pt idx="27122">
                  <c:v>40.286340000000003</c:v>
                </c:pt>
                <c:pt idx="27123">
                  <c:v>40.286813000000002</c:v>
                </c:pt>
                <c:pt idx="27124">
                  <c:v>40.28716</c:v>
                </c:pt>
                <c:pt idx="27125">
                  <c:v>40.287640000000003</c:v>
                </c:pt>
                <c:pt idx="27126">
                  <c:v>40.287751</c:v>
                </c:pt>
                <c:pt idx="27127">
                  <c:v>40.289039000000002</c:v>
                </c:pt>
                <c:pt idx="27128">
                  <c:v>40.289527</c:v>
                </c:pt>
                <c:pt idx="27129">
                  <c:v>40.290231000000013</c:v>
                </c:pt>
                <c:pt idx="27130">
                  <c:v>40.290542000000002</c:v>
                </c:pt>
                <c:pt idx="27131">
                  <c:v>40.290667999999997</c:v>
                </c:pt>
                <c:pt idx="27132">
                  <c:v>40.291740000000011</c:v>
                </c:pt>
                <c:pt idx="27133">
                  <c:v>40.292233000000003</c:v>
                </c:pt>
                <c:pt idx="27134">
                  <c:v>40.292442000000001</c:v>
                </c:pt>
                <c:pt idx="27135">
                  <c:v>40.292569999999998</c:v>
                </c:pt>
                <c:pt idx="27136">
                  <c:v>40.292569999999998</c:v>
                </c:pt>
                <c:pt idx="27137">
                  <c:v>40.292569999999998</c:v>
                </c:pt>
                <c:pt idx="27138">
                  <c:v>40.292569999999998</c:v>
                </c:pt>
                <c:pt idx="27139">
                  <c:v>40.292569999999998</c:v>
                </c:pt>
                <c:pt idx="27140">
                  <c:v>40.292569999999998</c:v>
                </c:pt>
                <c:pt idx="27141">
                  <c:v>40.292569999999998</c:v>
                </c:pt>
                <c:pt idx="27142">
                  <c:v>40.292569999999998</c:v>
                </c:pt>
                <c:pt idx="27143">
                  <c:v>40.293141000000013</c:v>
                </c:pt>
                <c:pt idx="27144">
                  <c:v>40.295403</c:v>
                </c:pt>
                <c:pt idx="27145">
                  <c:v>40.296340000000001</c:v>
                </c:pt>
                <c:pt idx="27146">
                  <c:v>40.296400000000013</c:v>
                </c:pt>
                <c:pt idx="27147">
                  <c:v>40.296460000000003</c:v>
                </c:pt>
                <c:pt idx="27148">
                  <c:v>40.297080000000001</c:v>
                </c:pt>
                <c:pt idx="27149">
                  <c:v>40.297370000000001</c:v>
                </c:pt>
                <c:pt idx="27150">
                  <c:v>40.297514</c:v>
                </c:pt>
                <c:pt idx="27151">
                  <c:v>40.297781999999998</c:v>
                </c:pt>
                <c:pt idx="27152">
                  <c:v>40.297960000000003</c:v>
                </c:pt>
                <c:pt idx="27153">
                  <c:v>40.298017000000002</c:v>
                </c:pt>
                <c:pt idx="27154">
                  <c:v>40.298640000000013</c:v>
                </c:pt>
                <c:pt idx="27155">
                  <c:v>40.298740000000002</c:v>
                </c:pt>
                <c:pt idx="27156">
                  <c:v>40.298740000000002</c:v>
                </c:pt>
                <c:pt idx="27157">
                  <c:v>40.298891000000012</c:v>
                </c:pt>
                <c:pt idx="27158">
                  <c:v>40.299210000000002</c:v>
                </c:pt>
                <c:pt idx="27159">
                  <c:v>40.299460000000003</c:v>
                </c:pt>
                <c:pt idx="27160">
                  <c:v>40.299903</c:v>
                </c:pt>
                <c:pt idx="27161">
                  <c:v>40.299967000000002</c:v>
                </c:pt>
                <c:pt idx="27162">
                  <c:v>40.300739999999998</c:v>
                </c:pt>
                <c:pt idx="27163">
                  <c:v>40.300986999999999</c:v>
                </c:pt>
                <c:pt idx="27164">
                  <c:v>40.302109999999999</c:v>
                </c:pt>
                <c:pt idx="27165">
                  <c:v>40.302218000000003</c:v>
                </c:pt>
                <c:pt idx="27166">
                  <c:v>40.302580000000013</c:v>
                </c:pt>
                <c:pt idx="27167">
                  <c:v>40.302992000000003</c:v>
                </c:pt>
                <c:pt idx="27168">
                  <c:v>40.303127000000003</c:v>
                </c:pt>
                <c:pt idx="27169">
                  <c:v>40.304083999999989</c:v>
                </c:pt>
                <c:pt idx="27170">
                  <c:v>40.305349999999997</c:v>
                </c:pt>
                <c:pt idx="27171">
                  <c:v>40.305385000000001</c:v>
                </c:pt>
                <c:pt idx="27172">
                  <c:v>40.305385000000001</c:v>
                </c:pt>
                <c:pt idx="27173">
                  <c:v>40.305385000000001</c:v>
                </c:pt>
                <c:pt idx="27174">
                  <c:v>40.305385000000001</c:v>
                </c:pt>
                <c:pt idx="27175">
                  <c:v>40.305509999999998</c:v>
                </c:pt>
                <c:pt idx="27176">
                  <c:v>40.307155000000002</c:v>
                </c:pt>
                <c:pt idx="27177">
                  <c:v>40.307250000000003</c:v>
                </c:pt>
                <c:pt idx="27178">
                  <c:v>40.307450000000003</c:v>
                </c:pt>
                <c:pt idx="27179">
                  <c:v>40.307630000000003</c:v>
                </c:pt>
                <c:pt idx="27180">
                  <c:v>40.307875000000003</c:v>
                </c:pt>
                <c:pt idx="27181">
                  <c:v>40.311056000000001</c:v>
                </c:pt>
                <c:pt idx="27182">
                  <c:v>40.311067999999992</c:v>
                </c:pt>
                <c:pt idx="27183">
                  <c:v>40.311067999999992</c:v>
                </c:pt>
                <c:pt idx="27184">
                  <c:v>40.311067999999992</c:v>
                </c:pt>
                <c:pt idx="27185">
                  <c:v>40.311067999999992</c:v>
                </c:pt>
                <c:pt idx="27186">
                  <c:v>40.311100000000003</c:v>
                </c:pt>
                <c:pt idx="27187">
                  <c:v>40.311239999999998</c:v>
                </c:pt>
                <c:pt idx="27188">
                  <c:v>40.311300000000003</c:v>
                </c:pt>
                <c:pt idx="27189">
                  <c:v>40.311329999999998</c:v>
                </c:pt>
                <c:pt idx="27190">
                  <c:v>40.311515999999997</c:v>
                </c:pt>
                <c:pt idx="27191">
                  <c:v>40.311521999999997</c:v>
                </c:pt>
                <c:pt idx="27192">
                  <c:v>40.312372000000003</c:v>
                </c:pt>
                <c:pt idx="27193">
                  <c:v>40.312564999999999</c:v>
                </c:pt>
                <c:pt idx="27194">
                  <c:v>40.312629999999999</c:v>
                </c:pt>
                <c:pt idx="27195">
                  <c:v>40.313130000000001</c:v>
                </c:pt>
                <c:pt idx="27196">
                  <c:v>40.313268999999998</c:v>
                </c:pt>
                <c:pt idx="27197">
                  <c:v>40.313352000000002</c:v>
                </c:pt>
                <c:pt idx="27198">
                  <c:v>40.313363000000003</c:v>
                </c:pt>
                <c:pt idx="27199">
                  <c:v>40.313384999999997</c:v>
                </c:pt>
                <c:pt idx="27200">
                  <c:v>40.313963999999999</c:v>
                </c:pt>
                <c:pt idx="27201">
                  <c:v>40.313989999999997</c:v>
                </c:pt>
                <c:pt idx="27202">
                  <c:v>40.314124999999997</c:v>
                </c:pt>
                <c:pt idx="27203">
                  <c:v>40.314563999999997</c:v>
                </c:pt>
                <c:pt idx="27204">
                  <c:v>40.314650999999998</c:v>
                </c:pt>
                <c:pt idx="27205">
                  <c:v>40.315080000000002</c:v>
                </c:pt>
                <c:pt idx="27206">
                  <c:v>40.315710000000003</c:v>
                </c:pt>
                <c:pt idx="27207">
                  <c:v>40.316054000000001</c:v>
                </c:pt>
                <c:pt idx="27208">
                  <c:v>40.316110000000002</c:v>
                </c:pt>
                <c:pt idx="27209">
                  <c:v>40.316144000000001</c:v>
                </c:pt>
                <c:pt idx="27210">
                  <c:v>40.316479000000001</c:v>
                </c:pt>
                <c:pt idx="27211">
                  <c:v>40.316479999999999</c:v>
                </c:pt>
                <c:pt idx="27212">
                  <c:v>40.316617999999998</c:v>
                </c:pt>
                <c:pt idx="27213">
                  <c:v>40.31671</c:v>
                </c:pt>
                <c:pt idx="27214">
                  <c:v>40.316869999999987</c:v>
                </c:pt>
                <c:pt idx="27215">
                  <c:v>40.316980000000001</c:v>
                </c:pt>
                <c:pt idx="27216">
                  <c:v>40.317041999999987</c:v>
                </c:pt>
                <c:pt idx="27217">
                  <c:v>40.317231</c:v>
                </c:pt>
                <c:pt idx="27218">
                  <c:v>40.317340000000002</c:v>
                </c:pt>
                <c:pt idx="27219">
                  <c:v>40.317362000000003</c:v>
                </c:pt>
                <c:pt idx="27220">
                  <c:v>40.317460999999987</c:v>
                </c:pt>
                <c:pt idx="27221">
                  <c:v>40.317588999999998</c:v>
                </c:pt>
                <c:pt idx="27222">
                  <c:v>40.317920000000001</c:v>
                </c:pt>
                <c:pt idx="27223">
                  <c:v>40.318170000000002</c:v>
                </c:pt>
                <c:pt idx="27224">
                  <c:v>40.318187999999999</c:v>
                </c:pt>
                <c:pt idx="27225">
                  <c:v>40.318399999999997</c:v>
                </c:pt>
                <c:pt idx="27226">
                  <c:v>40.318604000000001</c:v>
                </c:pt>
                <c:pt idx="27227">
                  <c:v>40.319479999999999</c:v>
                </c:pt>
                <c:pt idx="27228">
                  <c:v>40.320335</c:v>
                </c:pt>
                <c:pt idx="27229">
                  <c:v>40.320683000000002</c:v>
                </c:pt>
                <c:pt idx="27230">
                  <c:v>40.321180000000012</c:v>
                </c:pt>
                <c:pt idx="27231">
                  <c:v>40.321260000000002</c:v>
                </c:pt>
                <c:pt idx="27232">
                  <c:v>40.321616000000013</c:v>
                </c:pt>
                <c:pt idx="27233">
                  <c:v>40.321820000000002</c:v>
                </c:pt>
                <c:pt idx="27234">
                  <c:v>40.321952000000003</c:v>
                </c:pt>
                <c:pt idx="27235">
                  <c:v>40.322320000000012</c:v>
                </c:pt>
                <c:pt idx="27236">
                  <c:v>40.322374000000003</c:v>
                </c:pt>
                <c:pt idx="27237">
                  <c:v>40.322933000000013</c:v>
                </c:pt>
                <c:pt idx="27238">
                  <c:v>40.323008000000002</c:v>
                </c:pt>
                <c:pt idx="27239">
                  <c:v>40.323779000000002</c:v>
                </c:pt>
                <c:pt idx="27240">
                  <c:v>40.324179000000001</c:v>
                </c:pt>
                <c:pt idx="27241">
                  <c:v>40.324247999999997</c:v>
                </c:pt>
                <c:pt idx="27242">
                  <c:v>40.324869999999997</c:v>
                </c:pt>
                <c:pt idx="27243">
                  <c:v>40.324890000000003</c:v>
                </c:pt>
                <c:pt idx="27244">
                  <c:v>40.325011000000003</c:v>
                </c:pt>
                <c:pt idx="27245">
                  <c:v>40.325180000000003</c:v>
                </c:pt>
                <c:pt idx="27246">
                  <c:v>40.326672000000002</c:v>
                </c:pt>
                <c:pt idx="27247">
                  <c:v>40.327720000000006</c:v>
                </c:pt>
                <c:pt idx="27248">
                  <c:v>40.327767000000001</c:v>
                </c:pt>
                <c:pt idx="27249">
                  <c:v>40.328416000000011</c:v>
                </c:pt>
                <c:pt idx="27250">
                  <c:v>40.329620000000013</c:v>
                </c:pt>
                <c:pt idx="27251">
                  <c:v>40.329990000000002</c:v>
                </c:pt>
                <c:pt idx="27252">
                  <c:v>40.330362000000001</c:v>
                </c:pt>
                <c:pt idx="27253">
                  <c:v>40.330441999999998</c:v>
                </c:pt>
                <c:pt idx="27254">
                  <c:v>40.331153</c:v>
                </c:pt>
                <c:pt idx="27255">
                  <c:v>40.331200000000003</c:v>
                </c:pt>
                <c:pt idx="27256">
                  <c:v>40.331322</c:v>
                </c:pt>
                <c:pt idx="27257">
                  <c:v>40.331381999999998</c:v>
                </c:pt>
                <c:pt idx="27258">
                  <c:v>40.332380000000001</c:v>
                </c:pt>
                <c:pt idx="27259">
                  <c:v>40.332720000000002</c:v>
                </c:pt>
                <c:pt idx="27260">
                  <c:v>40.333060000000003</c:v>
                </c:pt>
                <c:pt idx="27261">
                  <c:v>40.333745999999998</c:v>
                </c:pt>
                <c:pt idx="27262">
                  <c:v>40.334722999999997</c:v>
                </c:pt>
                <c:pt idx="27263">
                  <c:v>40.334722999999997</c:v>
                </c:pt>
                <c:pt idx="27264">
                  <c:v>40.335194999999999</c:v>
                </c:pt>
                <c:pt idx="27265">
                  <c:v>40.335347000000013</c:v>
                </c:pt>
                <c:pt idx="27266">
                  <c:v>40.335746</c:v>
                </c:pt>
                <c:pt idx="27267">
                  <c:v>40.336579999999998</c:v>
                </c:pt>
                <c:pt idx="27268">
                  <c:v>40.336680000000001</c:v>
                </c:pt>
                <c:pt idx="27269">
                  <c:v>40.336886999999997</c:v>
                </c:pt>
                <c:pt idx="27270">
                  <c:v>40.336886999999997</c:v>
                </c:pt>
                <c:pt idx="27271">
                  <c:v>40.336886999999997</c:v>
                </c:pt>
                <c:pt idx="27272">
                  <c:v>40.336886999999997</c:v>
                </c:pt>
                <c:pt idx="27273">
                  <c:v>40.337449999999997</c:v>
                </c:pt>
                <c:pt idx="27274">
                  <c:v>40.338727000000013</c:v>
                </c:pt>
                <c:pt idx="27275">
                  <c:v>40.339492999999997</c:v>
                </c:pt>
                <c:pt idx="27276">
                  <c:v>40.339540999999997</c:v>
                </c:pt>
                <c:pt idx="27277">
                  <c:v>40.339540999999997</c:v>
                </c:pt>
                <c:pt idx="27278">
                  <c:v>40.339770000000001</c:v>
                </c:pt>
                <c:pt idx="27279">
                  <c:v>40.339846000000001</c:v>
                </c:pt>
                <c:pt idx="27280">
                  <c:v>40.340358000000002</c:v>
                </c:pt>
                <c:pt idx="27281">
                  <c:v>40.340850000000003</c:v>
                </c:pt>
                <c:pt idx="27282">
                  <c:v>40.341180000000001</c:v>
                </c:pt>
                <c:pt idx="27283">
                  <c:v>40.341226999999989</c:v>
                </c:pt>
                <c:pt idx="27284">
                  <c:v>40.341372</c:v>
                </c:pt>
                <c:pt idx="27285">
                  <c:v>40.341500000000003</c:v>
                </c:pt>
                <c:pt idx="27286">
                  <c:v>40.341856999999997</c:v>
                </c:pt>
                <c:pt idx="27287">
                  <c:v>40.342469999999999</c:v>
                </c:pt>
                <c:pt idx="27288">
                  <c:v>40.342500000000001</c:v>
                </c:pt>
                <c:pt idx="27289">
                  <c:v>40.342970000000001</c:v>
                </c:pt>
                <c:pt idx="27290">
                  <c:v>40.343579000000013</c:v>
                </c:pt>
                <c:pt idx="27291">
                  <c:v>40.343732000000003</c:v>
                </c:pt>
                <c:pt idx="27292">
                  <c:v>40.345114000000002</c:v>
                </c:pt>
                <c:pt idx="27293">
                  <c:v>40.345369000000012</c:v>
                </c:pt>
                <c:pt idx="27294">
                  <c:v>40.345610000000001</c:v>
                </c:pt>
                <c:pt idx="27295">
                  <c:v>40.345619999999997</c:v>
                </c:pt>
                <c:pt idx="27296">
                  <c:v>40.345706999999997</c:v>
                </c:pt>
                <c:pt idx="27297">
                  <c:v>40.346029999999999</c:v>
                </c:pt>
                <c:pt idx="27298">
                  <c:v>40.347743999999999</c:v>
                </c:pt>
                <c:pt idx="27299">
                  <c:v>40.347840999999988</c:v>
                </c:pt>
                <c:pt idx="27300">
                  <c:v>40.348760000000013</c:v>
                </c:pt>
                <c:pt idx="27301">
                  <c:v>40.349640000000001</c:v>
                </c:pt>
                <c:pt idx="27302">
                  <c:v>40.350369999999998</c:v>
                </c:pt>
                <c:pt idx="27303">
                  <c:v>40.3504</c:v>
                </c:pt>
                <c:pt idx="27304">
                  <c:v>40.350430000000003</c:v>
                </c:pt>
                <c:pt idx="27305">
                  <c:v>40.350540000000002</c:v>
                </c:pt>
                <c:pt idx="27306">
                  <c:v>40.352069999999998</c:v>
                </c:pt>
                <c:pt idx="27307">
                  <c:v>40.352708999999997</c:v>
                </c:pt>
                <c:pt idx="27308">
                  <c:v>40.352879999999999</c:v>
                </c:pt>
                <c:pt idx="27309">
                  <c:v>40.354479999999988</c:v>
                </c:pt>
                <c:pt idx="27310">
                  <c:v>40.354891999999992</c:v>
                </c:pt>
                <c:pt idx="27311">
                  <c:v>40.355724000000002</c:v>
                </c:pt>
                <c:pt idx="27312">
                  <c:v>40.357199999999999</c:v>
                </c:pt>
                <c:pt idx="27313">
                  <c:v>40.357659999999989</c:v>
                </c:pt>
                <c:pt idx="27314">
                  <c:v>40.360025999999998</c:v>
                </c:pt>
                <c:pt idx="27315">
                  <c:v>40.360050000000001</c:v>
                </c:pt>
                <c:pt idx="27316">
                  <c:v>40.360819999999997</c:v>
                </c:pt>
                <c:pt idx="27317">
                  <c:v>40.360999999999997</c:v>
                </c:pt>
                <c:pt idx="27318">
                  <c:v>40.361759999999997</c:v>
                </c:pt>
                <c:pt idx="27319">
                  <c:v>40.364460000000001</c:v>
                </c:pt>
                <c:pt idx="27320">
                  <c:v>40.364520000000013</c:v>
                </c:pt>
                <c:pt idx="27321">
                  <c:v>40.364834000000002</c:v>
                </c:pt>
                <c:pt idx="27322">
                  <c:v>40.366556000000003</c:v>
                </c:pt>
                <c:pt idx="27323">
                  <c:v>40.366556000000003</c:v>
                </c:pt>
                <c:pt idx="27324">
                  <c:v>40.366556000000003</c:v>
                </c:pt>
                <c:pt idx="27325">
                  <c:v>40.366556000000003</c:v>
                </c:pt>
                <c:pt idx="27326">
                  <c:v>40.366556000000003</c:v>
                </c:pt>
                <c:pt idx="27327">
                  <c:v>40.366556000000003</c:v>
                </c:pt>
                <c:pt idx="27328">
                  <c:v>40.366556000000003</c:v>
                </c:pt>
                <c:pt idx="27329">
                  <c:v>40.36656</c:v>
                </c:pt>
                <c:pt idx="27330">
                  <c:v>40.366787000000002</c:v>
                </c:pt>
                <c:pt idx="27331">
                  <c:v>40.366982999999998</c:v>
                </c:pt>
                <c:pt idx="27332">
                  <c:v>40.367344000000003</c:v>
                </c:pt>
                <c:pt idx="27333">
                  <c:v>40.367865999999999</c:v>
                </c:pt>
                <c:pt idx="27334">
                  <c:v>40.368216000000011</c:v>
                </c:pt>
                <c:pt idx="27335">
                  <c:v>40.370040000000003</c:v>
                </c:pt>
                <c:pt idx="27336">
                  <c:v>40.370559</c:v>
                </c:pt>
                <c:pt idx="27337">
                  <c:v>40.370559</c:v>
                </c:pt>
                <c:pt idx="27338">
                  <c:v>40.373600000000003</c:v>
                </c:pt>
                <c:pt idx="27339">
                  <c:v>40.374899999999997</c:v>
                </c:pt>
                <c:pt idx="27340">
                  <c:v>40.375889999999998</c:v>
                </c:pt>
                <c:pt idx="27341">
                  <c:v>40.376869999999997</c:v>
                </c:pt>
                <c:pt idx="27342">
                  <c:v>40.37856</c:v>
                </c:pt>
                <c:pt idx="27343">
                  <c:v>40.379190000000001</c:v>
                </c:pt>
                <c:pt idx="27344">
                  <c:v>40.379227</c:v>
                </c:pt>
                <c:pt idx="27345">
                  <c:v>40.379480000000001</c:v>
                </c:pt>
                <c:pt idx="27346">
                  <c:v>40.379717999999997</c:v>
                </c:pt>
                <c:pt idx="27347">
                  <c:v>40.382100000000001</c:v>
                </c:pt>
                <c:pt idx="27348">
                  <c:v>40.382821</c:v>
                </c:pt>
                <c:pt idx="27349">
                  <c:v>40.383310000000002</c:v>
                </c:pt>
                <c:pt idx="27350">
                  <c:v>40.384945999999999</c:v>
                </c:pt>
                <c:pt idx="27351">
                  <c:v>40.386331000000013</c:v>
                </c:pt>
                <c:pt idx="27352">
                  <c:v>40.386960000000002</c:v>
                </c:pt>
                <c:pt idx="27353">
                  <c:v>40.386992999999997</c:v>
                </c:pt>
                <c:pt idx="27354">
                  <c:v>40.387552999999997</c:v>
                </c:pt>
                <c:pt idx="27355">
                  <c:v>40.389242000000003</c:v>
                </c:pt>
                <c:pt idx="27356">
                  <c:v>40.389259000000003</c:v>
                </c:pt>
                <c:pt idx="27357">
                  <c:v>40.389259000000003</c:v>
                </c:pt>
                <c:pt idx="27358">
                  <c:v>40.389659999999999</c:v>
                </c:pt>
                <c:pt idx="27359">
                  <c:v>40.390385000000002</c:v>
                </c:pt>
                <c:pt idx="27360">
                  <c:v>40.391530000000003</c:v>
                </c:pt>
                <c:pt idx="27361">
                  <c:v>40.391979999999997</c:v>
                </c:pt>
                <c:pt idx="27362">
                  <c:v>40.392226000000001</c:v>
                </c:pt>
                <c:pt idx="27363">
                  <c:v>40.392594000000003</c:v>
                </c:pt>
                <c:pt idx="27364">
                  <c:v>40.394091000000003</c:v>
                </c:pt>
                <c:pt idx="27365">
                  <c:v>40.394421999999999</c:v>
                </c:pt>
                <c:pt idx="27366">
                  <c:v>40.394910000000003</c:v>
                </c:pt>
                <c:pt idx="27367">
                  <c:v>40.395880000000012</c:v>
                </c:pt>
                <c:pt idx="27368">
                  <c:v>40.39687</c:v>
                </c:pt>
                <c:pt idx="27369">
                  <c:v>40.397200000000012</c:v>
                </c:pt>
                <c:pt idx="27370">
                  <c:v>40.397419999999997</c:v>
                </c:pt>
                <c:pt idx="27371">
                  <c:v>40.398767999999997</c:v>
                </c:pt>
                <c:pt idx="27372">
                  <c:v>40.398769000000001</c:v>
                </c:pt>
                <c:pt idx="27373">
                  <c:v>40.399188000000002</c:v>
                </c:pt>
                <c:pt idx="27374">
                  <c:v>40.399188000000002</c:v>
                </c:pt>
                <c:pt idx="27375">
                  <c:v>40.399980999999997</c:v>
                </c:pt>
                <c:pt idx="27376">
                  <c:v>40.400180000000013</c:v>
                </c:pt>
                <c:pt idx="27377">
                  <c:v>40.400826000000002</c:v>
                </c:pt>
                <c:pt idx="27378">
                  <c:v>40.400987000000001</c:v>
                </c:pt>
                <c:pt idx="27379">
                  <c:v>40.401242000000003</c:v>
                </c:pt>
                <c:pt idx="27380">
                  <c:v>40.402180000000001</c:v>
                </c:pt>
                <c:pt idx="27381">
                  <c:v>40.402257000000013</c:v>
                </c:pt>
                <c:pt idx="27382">
                  <c:v>40.402753000000011</c:v>
                </c:pt>
                <c:pt idx="27383">
                  <c:v>40.402753000000011</c:v>
                </c:pt>
                <c:pt idx="27384">
                  <c:v>40.402753000000011</c:v>
                </c:pt>
                <c:pt idx="27385">
                  <c:v>40.403170000000003</c:v>
                </c:pt>
                <c:pt idx="27386">
                  <c:v>40.404580000000003</c:v>
                </c:pt>
                <c:pt idx="27387">
                  <c:v>40.404831999999999</c:v>
                </c:pt>
                <c:pt idx="27388">
                  <c:v>40.404889999999988</c:v>
                </c:pt>
                <c:pt idx="27389">
                  <c:v>40.404980000000002</c:v>
                </c:pt>
                <c:pt idx="27390">
                  <c:v>40.404980000000002</c:v>
                </c:pt>
                <c:pt idx="27391">
                  <c:v>40.405386999999997</c:v>
                </c:pt>
                <c:pt idx="27392">
                  <c:v>40.405386999999997</c:v>
                </c:pt>
                <c:pt idx="27393">
                  <c:v>40.40551</c:v>
                </c:pt>
                <c:pt idx="27394">
                  <c:v>40.40654</c:v>
                </c:pt>
                <c:pt idx="27395">
                  <c:v>40.406619999999997</c:v>
                </c:pt>
                <c:pt idx="27396">
                  <c:v>40.407200000000003</c:v>
                </c:pt>
                <c:pt idx="27397">
                  <c:v>40.407716000000001</c:v>
                </c:pt>
                <c:pt idx="27398">
                  <c:v>40.408270000000002</c:v>
                </c:pt>
                <c:pt idx="27399">
                  <c:v>40.408839999999998</c:v>
                </c:pt>
                <c:pt idx="27400">
                  <c:v>40.409917999999998</c:v>
                </c:pt>
                <c:pt idx="27401">
                  <c:v>40.410120000000013</c:v>
                </c:pt>
                <c:pt idx="27402">
                  <c:v>40.410927000000001</c:v>
                </c:pt>
                <c:pt idx="27403">
                  <c:v>40.411037999999998</c:v>
                </c:pt>
                <c:pt idx="27404">
                  <c:v>40.412564000000003</c:v>
                </c:pt>
                <c:pt idx="27405">
                  <c:v>40.412564000000003</c:v>
                </c:pt>
                <c:pt idx="27406">
                  <c:v>40.412564000000003</c:v>
                </c:pt>
                <c:pt idx="27407">
                  <c:v>40.412564000000003</c:v>
                </c:pt>
                <c:pt idx="27408">
                  <c:v>40.412564000000003</c:v>
                </c:pt>
                <c:pt idx="27409">
                  <c:v>40.412564000000003</c:v>
                </c:pt>
                <c:pt idx="27410">
                  <c:v>40.412564000000003</c:v>
                </c:pt>
                <c:pt idx="27411">
                  <c:v>40.413159999999998</c:v>
                </c:pt>
                <c:pt idx="27412">
                  <c:v>40.413943000000003</c:v>
                </c:pt>
                <c:pt idx="27413">
                  <c:v>40.413956000000013</c:v>
                </c:pt>
                <c:pt idx="27414">
                  <c:v>40.413956000000013</c:v>
                </c:pt>
                <c:pt idx="27415">
                  <c:v>40.414676</c:v>
                </c:pt>
                <c:pt idx="27416">
                  <c:v>40.414894999999987</c:v>
                </c:pt>
                <c:pt idx="27417">
                  <c:v>40.414929000000001</c:v>
                </c:pt>
                <c:pt idx="27418">
                  <c:v>40.414929000000001</c:v>
                </c:pt>
                <c:pt idx="27419">
                  <c:v>40.414929000000001</c:v>
                </c:pt>
                <c:pt idx="27420">
                  <c:v>40.414929000000001</c:v>
                </c:pt>
                <c:pt idx="27421">
                  <c:v>40.414929000000001</c:v>
                </c:pt>
                <c:pt idx="27422">
                  <c:v>40.414929000000001</c:v>
                </c:pt>
                <c:pt idx="27423">
                  <c:v>40.414929000000001</c:v>
                </c:pt>
                <c:pt idx="27424">
                  <c:v>40.415990000000001</c:v>
                </c:pt>
                <c:pt idx="27425">
                  <c:v>40.416443999999998</c:v>
                </c:pt>
                <c:pt idx="27426">
                  <c:v>40.416586000000002</c:v>
                </c:pt>
                <c:pt idx="27427">
                  <c:v>40.41675</c:v>
                </c:pt>
                <c:pt idx="27428">
                  <c:v>40.417689999999993</c:v>
                </c:pt>
                <c:pt idx="27429">
                  <c:v>40.417960000000001</c:v>
                </c:pt>
                <c:pt idx="27430">
                  <c:v>40.418168000000001</c:v>
                </c:pt>
                <c:pt idx="27431">
                  <c:v>40.418443000000003</c:v>
                </c:pt>
                <c:pt idx="27432">
                  <c:v>40.418640000000003</c:v>
                </c:pt>
                <c:pt idx="27433">
                  <c:v>40.418640000000003</c:v>
                </c:pt>
                <c:pt idx="27434">
                  <c:v>40.418799999999997</c:v>
                </c:pt>
                <c:pt idx="27435">
                  <c:v>40.419896000000001</c:v>
                </c:pt>
                <c:pt idx="27436">
                  <c:v>40.420319000000013</c:v>
                </c:pt>
                <c:pt idx="27437">
                  <c:v>40.421009000000012</c:v>
                </c:pt>
                <c:pt idx="27438">
                  <c:v>40.421129999999998</c:v>
                </c:pt>
                <c:pt idx="27439">
                  <c:v>40.42154</c:v>
                </c:pt>
                <c:pt idx="27440">
                  <c:v>40.421615000000003</c:v>
                </c:pt>
                <c:pt idx="27441">
                  <c:v>40.421889999999998</c:v>
                </c:pt>
                <c:pt idx="27442">
                  <c:v>40.421954000000007</c:v>
                </c:pt>
                <c:pt idx="27443">
                  <c:v>40.422007999999998</c:v>
                </c:pt>
                <c:pt idx="27444">
                  <c:v>40.423099999999998</c:v>
                </c:pt>
                <c:pt idx="27445">
                  <c:v>40.423492000000003</c:v>
                </c:pt>
                <c:pt idx="27446">
                  <c:v>40.424020000000013</c:v>
                </c:pt>
                <c:pt idx="27447">
                  <c:v>40.424334000000002</c:v>
                </c:pt>
                <c:pt idx="27448">
                  <c:v>40.424348000000002</c:v>
                </c:pt>
                <c:pt idx="27449">
                  <c:v>40.42465</c:v>
                </c:pt>
                <c:pt idx="27450">
                  <c:v>40.425054000000003</c:v>
                </c:pt>
                <c:pt idx="27451">
                  <c:v>40.425669999999997</c:v>
                </c:pt>
                <c:pt idx="27452">
                  <c:v>40.426347</c:v>
                </c:pt>
                <c:pt idx="27453">
                  <c:v>40.427079999999997</c:v>
                </c:pt>
                <c:pt idx="27454">
                  <c:v>40.427328000000003</c:v>
                </c:pt>
                <c:pt idx="27455">
                  <c:v>40.427480000000003</c:v>
                </c:pt>
                <c:pt idx="27456">
                  <c:v>40.428414000000011</c:v>
                </c:pt>
                <c:pt idx="27457">
                  <c:v>40.428989999999999</c:v>
                </c:pt>
                <c:pt idx="27458">
                  <c:v>40.429276000000002</c:v>
                </c:pt>
                <c:pt idx="27459">
                  <c:v>40.429344999999998</c:v>
                </c:pt>
                <c:pt idx="27460">
                  <c:v>40.430601000000003</c:v>
                </c:pt>
                <c:pt idx="27461">
                  <c:v>40.430669999999999</c:v>
                </c:pt>
                <c:pt idx="27462">
                  <c:v>40.431381000000002</c:v>
                </c:pt>
                <c:pt idx="27463">
                  <c:v>40.432831999999998</c:v>
                </c:pt>
                <c:pt idx="27464">
                  <c:v>40.433439999999997</c:v>
                </c:pt>
                <c:pt idx="27465">
                  <c:v>40.433570000000003</c:v>
                </c:pt>
                <c:pt idx="27466">
                  <c:v>40.434449999999998</c:v>
                </c:pt>
                <c:pt idx="27467">
                  <c:v>40.434579999999997</c:v>
                </c:pt>
                <c:pt idx="27468">
                  <c:v>40.435633000000003</c:v>
                </c:pt>
                <c:pt idx="27469">
                  <c:v>40.436031999999997</c:v>
                </c:pt>
                <c:pt idx="27470">
                  <c:v>40.436635000000003</c:v>
                </c:pt>
                <c:pt idx="27471">
                  <c:v>40.436821999999999</c:v>
                </c:pt>
                <c:pt idx="27472">
                  <c:v>40.437019999999997</c:v>
                </c:pt>
                <c:pt idx="27473">
                  <c:v>40.437503999999997</c:v>
                </c:pt>
                <c:pt idx="27474">
                  <c:v>40.437976999999997</c:v>
                </c:pt>
                <c:pt idx="27475">
                  <c:v>40.438032</c:v>
                </c:pt>
                <c:pt idx="27476">
                  <c:v>40.438320000000012</c:v>
                </c:pt>
                <c:pt idx="27477">
                  <c:v>40.438340000000011</c:v>
                </c:pt>
                <c:pt idx="27478">
                  <c:v>40.438521000000001</c:v>
                </c:pt>
                <c:pt idx="27479">
                  <c:v>40.438526000000003</c:v>
                </c:pt>
                <c:pt idx="27480">
                  <c:v>40.438526000000003</c:v>
                </c:pt>
                <c:pt idx="27481">
                  <c:v>40.438526000000003</c:v>
                </c:pt>
                <c:pt idx="27482">
                  <c:v>40.438526000000003</c:v>
                </c:pt>
                <c:pt idx="27483">
                  <c:v>40.438526000000003</c:v>
                </c:pt>
                <c:pt idx="27484">
                  <c:v>40.438526000000003</c:v>
                </c:pt>
                <c:pt idx="27485">
                  <c:v>40.438609999999997</c:v>
                </c:pt>
                <c:pt idx="27486">
                  <c:v>40.439014999999998</c:v>
                </c:pt>
                <c:pt idx="27487">
                  <c:v>40.439014999999998</c:v>
                </c:pt>
                <c:pt idx="27488">
                  <c:v>40.439014999999998</c:v>
                </c:pt>
                <c:pt idx="27489">
                  <c:v>40.439014999999998</c:v>
                </c:pt>
                <c:pt idx="27490">
                  <c:v>40.439014999999998</c:v>
                </c:pt>
                <c:pt idx="27491">
                  <c:v>40.439014999999998</c:v>
                </c:pt>
                <c:pt idx="27492">
                  <c:v>40.439014999999998</c:v>
                </c:pt>
                <c:pt idx="27493">
                  <c:v>40.439014999999998</c:v>
                </c:pt>
                <c:pt idx="27494">
                  <c:v>40.439042000000001</c:v>
                </c:pt>
                <c:pt idx="27495">
                  <c:v>40.439210000000003</c:v>
                </c:pt>
                <c:pt idx="27496">
                  <c:v>40.439439999999998</c:v>
                </c:pt>
                <c:pt idx="27497">
                  <c:v>40.439464999999998</c:v>
                </c:pt>
                <c:pt idx="27498">
                  <c:v>40.439591999999998</c:v>
                </c:pt>
                <c:pt idx="27499">
                  <c:v>40.439591999999998</c:v>
                </c:pt>
                <c:pt idx="27500">
                  <c:v>40.439630000000001</c:v>
                </c:pt>
                <c:pt idx="27501">
                  <c:v>40.439959000000002</c:v>
                </c:pt>
                <c:pt idx="27502">
                  <c:v>40.440089999999998</c:v>
                </c:pt>
                <c:pt idx="27503">
                  <c:v>40.440258999999998</c:v>
                </c:pt>
                <c:pt idx="27504">
                  <c:v>40.440258999999998</c:v>
                </c:pt>
                <c:pt idx="27505">
                  <c:v>40.440460000000002</c:v>
                </c:pt>
                <c:pt idx="27506">
                  <c:v>40.441290000000002</c:v>
                </c:pt>
                <c:pt idx="27507">
                  <c:v>40.441940000000002</c:v>
                </c:pt>
                <c:pt idx="27508">
                  <c:v>40.442408999999998</c:v>
                </c:pt>
                <c:pt idx="27509">
                  <c:v>40.442573000000003</c:v>
                </c:pt>
                <c:pt idx="27510">
                  <c:v>40.443477000000001</c:v>
                </c:pt>
                <c:pt idx="27511">
                  <c:v>40.443832</c:v>
                </c:pt>
                <c:pt idx="27512">
                  <c:v>40.443832</c:v>
                </c:pt>
                <c:pt idx="27513">
                  <c:v>40.443832</c:v>
                </c:pt>
                <c:pt idx="27514">
                  <c:v>40.443832</c:v>
                </c:pt>
                <c:pt idx="27515">
                  <c:v>40.443832</c:v>
                </c:pt>
                <c:pt idx="27516">
                  <c:v>40.443832</c:v>
                </c:pt>
                <c:pt idx="27517">
                  <c:v>40.443832</c:v>
                </c:pt>
                <c:pt idx="27518">
                  <c:v>40.443832</c:v>
                </c:pt>
                <c:pt idx="27519">
                  <c:v>40.443832</c:v>
                </c:pt>
                <c:pt idx="27520">
                  <c:v>40.443832</c:v>
                </c:pt>
                <c:pt idx="27521">
                  <c:v>40.443832</c:v>
                </c:pt>
                <c:pt idx="27522">
                  <c:v>40.443832</c:v>
                </c:pt>
                <c:pt idx="27523">
                  <c:v>40.443832</c:v>
                </c:pt>
                <c:pt idx="27524">
                  <c:v>40.443832</c:v>
                </c:pt>
                <c:pt idx="27525">
                  <c:v>40.443832</c:v>
                </c:pt>
                <c:pt idx="27526">
                  <c:v>40.443832</c:v>
                </c:pt>
                <c:pt idx="27527">
                  <c:v>40.443832</c:v>
                </c:pt>
                <c:pt idx="27528">
                  <c:v>40.443832</c:v>
                </c:pt>
                <c:pt idx="27529">
                  <c:v>40.443832</c:v>
                </c:pt>
                <c:pt idx="27530">
                  <c:v>40.443832</c:v>
                </c:pt>
                <c:pt idx="27531">
                  <c:v>40.443832</c:v>
                </c:pt>
                <c:pt idx="27532">
                  <c:v>40.443832</c:v>
                </c:pt>
                <c:pt idx="27533">
                  <c:v>40.443928</c:v>
                </c:pt>
                <c:pt idx="27534">
                  <c:v>40.446029000000003</c:v>
                </c:pt>
                <c:pt idx="27535">
                  <c:v>40.446379999999998</c:v>
                </c:pt>
                <c:pt idx="27536">
                  <c:v>40.446489999999997</c:v>
                </c:pt>
                <c:pt idx="27537">
                  <c:v>40.4465</c:v>
                </c:pt>
                <c:pt idx="27538">
                  <c:v>40.446792000000002</c:v>
                </c:pt>
                <c:pt idx="27539">
                  <c:v>40.447069999999997</c:v>
                </c:pt>
                <c:pt idx="27540">
                  <c:v>40.447096999999999</c:v>
                </c:pt>
                <c:pt idx="27541">
                  <c:v>40.447440999999998</c:v>
                </c:pt>
                <c:pt idx="27542">
                  <c:v>40.447450000000003</c:v>
                </c:pt>
                <c:pt idx="27543">
                  <c:v>40.447620000000001</c:v>
                </c:pt>
                <c:pt idx="27544">
                  <c:v>40.447684999999993</c:v>
                </c:pt>
                <c:pt idx="27545">
                  <c:v>40.448169999999998</c:v>
                </c:pt>
                <c:pt idx="27546">
                  <c:v>40.449089999999998</c:v>
                </c:pt>
                <c:pt idx="27547">
                  <c:v>40.449331000000001</c:v>
                </c:pt>
                <c:pt idx="27548">
                  <c:v>40.449399999999997</c:v>
                </c:pt>
                <c:pt idx="27549">
                  <c:v>40.449849999999998</c:v>
                </c:pt>
                <c:pt idx="27550">
                  <c:v>40.449860000000001</c:v>
                </c:pt>
                <c:pt idx="27551">
                  <c:v>40.449860000000001</c:v>
                </c:pt>
                <c:pt idx="27552">
                  <c:v>40.450689999999987</c:v>
                </c:pt>
                <c:pt idx="27553">
                  <c:v>40.452121000000012</c:v>
                </c:pt>
                <c:pt idx="27554">
                  <c:v>40.453560000000003</c:v>
                </c:pt>
                <c:pt idx="27555">
                  <c:v>40.45393</c:v>
                </c:pt>
                <c:pt idx="27556">
                  <c:v>40.454279</c:v>
                </c:pt>
                <c:pt idx="27557">
                  <c:v>40.454329999999999</c:v>
                </c:pt>
                <c:pt idx="27558">
                  <c:v>40.454709000000001</c:v>
                </c:pt>
                <c:pt idx="27559">
                  <c:v>40.454967999999987</c:v>
                </c:pt>
                <c:pt idx="27560">
                  <c:v>40.455233</c:v>
                </c:pt>
                <c:pt idx="27561">
                  <c:v>40.455260000000003</c:v>
                </c:pt>
                <c:pt idx="27562">
                  <c:v>40.455360000000013</c:v>
                </c:pt>
                <c:pt idx="27563">
                  <c:v>40.455789000000003</c:v>
                </c:pt>
                <c:pt idx="27564">
                  <c:v>40.455789000000003</c:v>
                </c:pt>
                <c:pt idx="27565">
                  <c:v>40.455789000000003</c:v>
                </c:pt>
                <c:pt idx="27566">
                  <c:v>40.455789000000003</c:v>
                </c:pt>
                <c:pt idx="27567">
                  <c:v>40.455789000000003</c:v>
                </c:pt>
                <c:pt idx="27568">
                  <c:v>40.455789000000003</c:v>
                </c:pt>
                <c:pt idx="27569">
                  <c:v>40.455789000000003</c:v>
                </c:pt>
                <c:pt idx="27570">
                  <c:v>40.455789000000003</c:v>
                </c:pt>
                <c:pt idx="27571">
                  <c:v>40.455789000000003</c:v>
                </c:pt>
                <c:pt idx="27572">
                  <c:v>40.455789000000003</c:v>
                </c:pt>
                <c:pt idx="27573">
                  <c:v>40.455789000000003</c:v>
                </c:pt>
                <c:pt idx="27574">
                  <c:v>40.456320000000012</c:v>
                </c:pt>
                <c:pt idx="27575">
                  <c:v>40.456740000000003</c:v>
                </c:pt>
                <c:pt idx="27576">
                  <c:v>40.456969999999998</c:v>
                </c:pt>
                <c:pt idx="27577">
                  <c:v>40.457132000000001</c:v>
                </c:pt>
                <c:pt idx="27578">
                  <c:v>40.4572</c:v>
                </c:pt>
                <c:pt idx="27579">
                  <c:v>40.457439999999998</c:v>
                </c:pt>
                <c:pt idx="27580">
                  <c:v>40.457479999999997</c:v>
                </c:pt>
                <c:pt idx="27581">
                  <c:v>40.458593</c:v>
                </c:pt>
                <c:pt idx="27582">
                  <c:v>40.458975000000002</c:v>
                </c:pt>
                <c:pt idx="27583">
                  <c:v>40.459200000000003</c:v>
                </c:pt>
                <c:pt idx="27584">
                  <c:v>40.45955</c:v>
                </c:pt>
                <c:pt idx="27585">
                  <c:v>40.45966</c:v>
                </c:pt>
                <c:pt idx="27586">
                  <c:v>40.460414999999998</c:v>
                </c:pt>
                <c:pt idx="27587">
                  <c:v>40.461080000000003</c:v>
                </c:pt>
                <c:pt idx="27588">
                  <c:v>40.46228</c:v>
                </c:pt>
                <c:pt idx="27589">
                  <c:v>40.462935000000002</c:v>
                </c:pt>
                <c:pt idx="27590">
                  <c:v>40.463107999999998</c:v>
                </c:pt>
                <c:pt idx="27591">
                  <c:v>40.463591999999998</c:v>
                </c:pt>
                <c:pt idx="27592">
                  <c:v>40.463621000000003</c:v>
                </c:pt>
                <c:pt idx="27593">
                  <c:v>40.463621000000003</c:v>
                </c:pt>
                <c:pt idx="27594">
                  <c:v>40.463621000000003</c:v>
                </c:pt>
                <c:pt idx="27595">
                  <c:v>40.463621000000003</c:v>
                </c:pt>
                <c:pt idx="27596">
                  <c:v>40.465687000000003</c:v>
                </c:pt>
                <c:pt idx="27597">
                  <c:v>40.465687000000003</c:v>
                </c:pt>
                <c:pt idx="27598">
                  <c:v>40.465687000000003</c:v>
                </c:pt>
                <c:pt idx="27599">
                  <c:v>40.465687000000003</c:v>
                </c:pt>
                <c:pt idx="27600">
                  <c:v>40.465687000000003</c:v>
                </c:pt>
                <c:pt idx="27601">
                  <c:v>40.465687000000003</c:v>
                </c:pt>
                <c:pt idx="27602">
                  <c:v>40.465800000000002</c:v>
                </c:pt>
                <c:pt idx="27603">
                  <c:v>40.466106000000003</c:v>
                </c:pt>
                <c:pt idx="27604">
                  <c:v>40.467691000000002</c:v>
                </c:pt>
                <c:pt idx="27605">
                  <c:v>40.467691000000002</c:v>
                </c:pt>
                <c:pt idx="27606">
                  <c:v>40.467691000000002</c:v>
                </c:pt>
                <c:pt idx="27607">
                  <c:v>40.467979999999997</c:v>
                </c:pt>
                <c:pt idx="27608">
                  <c:v>40.468310000000002</c:v>
                </c:pt>
                <c:pt idx="27609">
                  <c:v>40.468640000000001</c:v>
                </c:pt>
                <c:pt idx="27610">
                  <c:v>40.468920000000011</c:v>
                </c:pt>
                <c:pt idx="27611">
                  <c:v>40.468920000000011</c:v>
                </c:pt>
                <c:pt idx="27612">
                  <c:v>40.468920000000011</c:v>
                </c:pt>
                <c:pt idx="27613">
                  <c:v>40.468920000000011</c:v>
                </c:pt>
                <c:pt idx="27614">
                  <c:v>40.468920000000011</c:v>
                </c:pt>
                <c:pt idx="27615">
                  <c:v>40.468920000000011</c:v>
                </c:pt>
                <c:pt idx="27616">
                  <c:v>40.468920000000011</c:v>
                </c:pt>
                <c:pt idx="27617">
                  <c:v>40.468920000000011</c:v>
                </c:pt>
                <c:pt idx="27618">
                  <c:v>40.468920000000011</c:v>
                </c:pt>
                <c:pt idx="27619">
                  <c:v>40.468920000000011</c:v>
                </c:pt>
                <c:pt idx="27620">
                  <c:v>40.468920000000011</c:v>
                </c:pt>
                <c:pt idx="27621">
                  <c:v>40.468920000000011</c:v>
                </c:pt>
                <c:pt idx="27622">
                  <c:v>40.468920000000011</c:v>
                </c:pt>
                <c:pt idx="27623">
                  <c:v>40.469361000000013</c:v>
                </c:pt>
                <c:pt idx="27624">
                  <c:v>40.469382000000003</c:v>
                </c:pt>
                <c:pt idx="27625">
                  <c:v>40.470059000000013</c:v>
                </c:pt>
                <c:pt idx="27626">
                  <c:v>40.471031000000004</c:v>
                </c:pt>
                <c:pt idx="27627">
                  <c:v>40.471640999999998</c:v>
                </c:pt>
                <c:pt idx="27628">
                  <c:v>40.47213</c:v>
                </c:pt>
                <c:pt idx="27629">
                  <c:v>40.472180000000002</c:v>
                </c:pt>
                <c:pt idx="27630">
                  <c:v>40.472783</c:v>
                </c:pt>
                <c:pt idx="27631">
                  <c:v>40.472949999999997</c:v>
                </c:pt>
                <c:pt idx="27632">
                  <c:v>40.473314000000002</c:v>
                </c:pt>
                <c:pt idx="27633">
                  <c:v>40.473692999999997</c:v>
                </c:pt>
                <c:pt idx="27634">
                  <c:v>40.474420000000002</c:v>
                </c:pt>
                <c:pt idx="27635">
                  <c:v>40.475517000000011</c:v>
                </c:pt>
                <c:pt idx="27636">
                  <c:v>40.476010000000002</c:v>
                </c:pt>
                <c:pt idx="27637">
                  <c:v>40.477280999999998</c:v>
                </c:pt>
                <c:pt idx="27638">
                  <c:v>40.480046999999999</c:v>
                </c:pt>
                <c:pt idx="27639">
                  <c:v>40.480558000000002</c:v>
                </c:pt>
                <c:pt idx="27640">
                  <c:v>40.480995</c:v>
                </c:pt>
                <c:pt idx="27641">
                  <c:v>40.480995</c:v>
                </c:pt>
                <c:pt idx="27642">
                  <c:v>40.481388000000003</c:v>
                </c:pt>
                <c:pt idx="27643">
                  <c:v>40.4833</c:v>
                </c:pt>
                <c:pt idx="27644">
                  <c:v>40.483536000000001</c:v>
                </c:pt>
                <c:pt idx="27645">
                  <c:v>40.483536000000001</c:v>
                </c:pt>
                <c:pt idx="27646">
                  <c:v>40.483536000000001</c:v>
                </c:pt>
                <c:pt idx="27647">
                  <c:v>40.483536000000001</c:v>
                </c:pt>
                <c:pt idx="27648">
                  <c:v>40.484184999999997</c:v>
                </c:pt>
                <c:pt idx="27649">
                  <c:v>40.484459999999999</c:v>
                </c:pt>
                <c:pt idx="27650">
                  <c:v>40.485931999999998</c:v>
                </c:pt>
                <c:pt idx="27651">
                  <c:v>40.487070000000003</c:v>
                </c:pt>
                <c:pt idx="27652">
                  <c:v>40.48724</c:v>
                </c:pt>
                <c:pt idx="27653">
                  <c:v>40.487366999999999</c:v>
                </c:pt>
                <c:pt idx="27654">
                  <c:v>40.487727</c:v>
                </c:pt>
                <c:pt idx="27655">
                  <c:v>40.488263000000003</c:v>
                </c:pt>
                <c:pt idx="27656">
                  <c:v>40.48854</c:v>
                </c:pt>
                <c:pt idx="27657">
                  <c:v>40.488647</c:v>
                </c:pt>
                <c:pt idx="27658">
                  <c:v>40.489139000000002</c:v>
                </c:pt>
                <c:pt idx="27659">
                  <c:v>40.489139000000002</c:v>
                </c:pt>
                <c:pt idx="27660">
                  <c:v>40.489139000000002</c:v>
                </c:pt>
                <c:pt idx="27661">
                  <c:v>40.489139000000002</c:v>
                </c:pt>
                <c:pt idx="27662">
                  <c:v>40.489139000000002</c:v>
                </c:pt>
                <c:pt idx="27663">
                  <c:v>40.491549999999997</c:v>
                </c:pt>
                <c:pt idx="27664">
                  <c:v>40.493296000000001</c:v>
                </c:pt>
                <c:pt idx="27665">
                  <c:v>40.494126000000001</c:v>
                </c:pt>
                <c:pt idx="27666">
                  <c:v>40.494190000000003</c:v>
                </c:pt>
                <c:pt idx="27667">
                  <c:v>40.494371000000001</c:v>
                </c:pt>
                <c:pt idx="27668">
                  <c:v>40.494559000000002</c:v>
                </c:pt>
                <c:pt idx="27669">
                  <c:v>40.494559000000002</c:v>
                </c:pt>
                <c:pt idx="27670">
                  <c:v>40.495360000000012</c:v>
                </c:pt>
                <c:pt idx="27671">
                  <c:v>40.495760000000011</c:v>
                </c:pt>
                <c:pt idx="27672">
                  <c:v>40.496471999999997</c:v>
                </c:pt>
                <c:pt idx="27673">
                  <c:v>40.497900000000001</c:v>
                </c:pt>
                <c:pt idx="27674">
                  <c:v>40.497926</c:v>
                </c:pt>
                <c:pt idx="27675">
                  <c:v>40.49821</c:v>
                </c:pt>
                <c:pt idx="27676">
                  <c:v>40.499065000000002</c:v>
                </c:pt>
                <c:pt idx="27677">
                  <c:v>40.499760000000002</c:v>
                </c:pt>
                <c:pt idx="27678">
                  <c:v>40.501435000000001</c:v>
                </c:pt>
                <c:pt idx="27679">
                  <c:v>40.501457000000002</c:v>
                </c:pt>
                <c:pt idx="27680">
                  <c:v>40.5015</c:v>
                </c:pt>
                <c:pt idx="27681">
                  <c:v>40.503810000000001</c:v>
                </c:pt>
                <c:pt idx="27682">
                  <c:v>40.503909999999998</c:v>
                </c:pt>
                <c:pt idx="27683">
                  <c:v>40.504799000000013</c:v>
                </c:pt>
                <c:pt idx="27684">
                  <c:v>40.505114000000013</c:v>
                </c:pt>
                <c:pt idx="27685">
                  <c:v>40.505184999999997</c:v>
                </c:pt>
                <c:pt idx="27686">
                  <c:v>40.50638</c:v>
                </c:pt>
                <c:pt idx="27687">
                  <c:v>40.507869999999997</c:v>
                </c:pt>
                <c:pt idx="27688">
                  <c:v>40.508073000000003</c:v>
                </c:pt>
                <c:pt idx="27689">
                  <c:v>40.508073000000003</c:v>
                </c:pt>
                <c:pt idx="27690">
                  <c:v>40.508073000000003</c:v>
                </c:pt>
                <c:pt idx="27691">
                  <c:v>40.509869999999999</c:v>
                </c:pt>
                <c:pt idx="27692">
                  <c:v>40.512030000000003</c:v>
                </c:pt>
                <c:pt idx="27693">
                  <c:v>40.514290000000003</c:v>
                </c:pt>
                <c:pt idx="27694">
                  <c:v>40.51482</c:v>
                </c:pt>
                <c:pt idx="27695">
                  <c:v>40.515554999999999</c:v>
                </c:pt>
                <c:pt idx="27696">
                  <c:v>40.515757000000001</c:v>
                </c:pt>
                <c:pt idx="27697">
                  <c:v>40.515757000000001</c:v>
                </c:pt>
                <c:pt idx="27698">
                  <c:v>40.516331000000001</c:v>
                </c:pt>
                <c:pt idx="27699">
                  <c:v>40.516347000000003</c:v>
                </c:pt>
                <c:pt idx="27700">
                  <c:v>40.516364000000003</c:v>
                </c:pt>
                <c:pt idx="27701">
                  <c:v>40.51784</c:v>
                </c:pt>
                <c:pt idx="27702">
                  <c:v>40.518380000000001</c:v>
                </c:pt>
                <c:pt idx="27703">
                  <c:v>40.518484999999998</c:v>
                </c:pt>
                <c:pt idx="27704">
                  <c:v>40.518635000000003</c:v>
                </c:pt>
                <c:pt idx="27705">
                  <c:v>40.519289999999998</c:v>
                </c:pt>
                <c:pt idx="27706">
                  <c:v>40.520604000000013</c:v>
                </c:pt>
                <c:pt idx="27707">
                  <c:v>40.520829999999997</c:v>
                </c:pt>
                <c:pt idx="27708">
                  <c:v>40.521250000000002</c:v>
                </c:pt>
                <c:pt idx="27709">
                  <c:v>40.521779000000002</c:v>
                </c:pt>
                <c:pt idx="27710">
                  <c:v>40.521889999999999</c:v>
                </c:pt>
                <c:pt idx="27711">
                  <c:v>40.522930000000002</c:v>
                </c:pt>
                <c:pt idx="27712">
                  <c:v>40.524349000000001</c:v>
                </c:pt>
                <c:pt idx="27713">
                  <c:v>40.524571999999999</c:v>
                </c:pt>
                <c:pt idx="27714">
                  <c:v>40.525081</c:v>
                </c:pt>
                <c:pt idx="27715">
                  <c:v>40.525264999999997</c:v>
                </c:pt>
                <c:pt idx="27716">
                  <c:v>40.525264999999997</c:v>
                </c:pt>
                <c:pt idx="27717">
                  <c:v>40.52572</c:v>
                </c:pt>
                <c:pt idx="27718">
                  <c:v>40.525821999999998</c:v>
                </c:pt>
                <c:pt idx="27719">
                  <c:v>40.525821999999998</c:v>
                </c:pt>
                <c:pt idx="27720">
                  <c:v>40.525897000000001</c:v>
                </c:pt>
                <c:pt idx="27721">
                  <c:v>40.526026000000002</c:v>
                </c:pt>
                <c:pt idx="27722">
                  <c:v>40.527644000000002</c:v>
                </c:pt>
                <c:pt idx="27723">
                  <c:v>40.528006000000012</c:v>
                </c:pt>
                <c:pt idx="27724">
                  <c:v>40.528286000000001</c:v>
                </c:pt>
                <c:pt idx="27725">
                  <c:v>40.529310000000002</c:v>
                </c:pt>
                <c:pt idx="27726">
                  <c:v>40.529639000000003</c:v>
                </c:pt>
                <c:pt idx="27727">
                  <c:v>40.529963000000002</c:v>
                </c:pt>
                <c:pt idx="27728">
                  <c:v>40.530340000000002</c:v>
                </c:pt>
                <c:pt idx="27729">
                  <c:v>40.530589999999997</c:v>
                </c:pt>
                <c:pt idx="27730">
                  <c:v>40.530919000000011</c:v>
                </c:pt>
                <c:pt idx="27731">
                  <c:v>40.53163</c:v>
                </c:pt>
                <c:pt idx="27732">
                  <c:v>40.53172</c:v>
                </c:pt>
                <c:pt idx="27733">
                  <c:v>40.532043000000002</c:v>
                </c:pt>
                <c:pt idx="27734">
                  <c:v>40.532260000000001</c:v>
                </c:pt>
                <c:pt idx="27735">
                  <c:v>40.532491</c:v>
                </c:pt>
                <c:pt idx="27736">
                  <c:v>40.53295</c:v>
                </c:pt>
                <c:pt idx="27737">
                  <c:v>40.533290000000001</c:v>
                </c:pt>
                <c:pt idx="27738">
                  <c:v>40.533679999999997</c:v>
                </c:pt>
                <c:pt idx="27739">
                  <c:v>40.535331999999997</c:v>
                </c:pt>
                <c:pt idx="27740">
                  <c:v>40.535360000000011</c:v>
                </c:pt>
                <c:pt idx="27741">
                  <c:v>40.535520000000012</c:v>
                </c:pt>
                <c:pt idx="27742">
                  <c:v>40.535910000000001</c:v>
                </c:pt>
                <c:pt idx="27743">
                  <c:v>40.53593</c:v>
                </c:pt>
                <c:pt idx="27744">
                  <c:v>40.536080000000013</c:v>
                </c:pt>
                <c:pt idx="27745">
                  <c:v>40.536200000000001</c:v>
                </c:pt>
                <c:pt idx="27746">
                  <c:v>40.536670000000001</c:v>
                </c:pt>
                <c:pt idx="27747">
                  <c:v>40.537400000000012</c:v>
                </c:pt>
                <c:pt idx="27748">
                  <c:v>40.537430000000001</c:v>
                </c:pt>
                <c:pt idx="27749">
                  <c:v>40.540819999999997</c:v>
                </c:pt>
                <c:pt idx="27750">
                  <c:v>40.541815999999997</c:v>
                </c:pt>
                <c:pt idx="27751">
                  <c:v>40.543042</c:v>
                </c:pt>
                <c:pt idx="27752">
                  <c:v>40.543599999999998</c:v>
                </c:pt>
                <c:pt idx="27753">
                  <c:v>40.544384000000001</c:v>
                </c:pt>
                <c:pt idx="27754">
                  <c:v>40.544851999999999</c:v>
                </c:pt>
                <c:pt idx="27755">
                  <c:v>40.545518000000001</c:v>
                </c:pt>
                <c:pt idx="27756">
                  <c:v>40.5458</c:v>
                </c:pt>
                <c:pt idx="27757">
                  <c:v>40.546370000000003</c:v>
                </c:pt>
                <c:pt idx="27758">
                  <c:v>40.546456000000013</c:v>
                </c:pt>
                <c:pt idx="27759">
                  <c:v>40.546491000000003</c:v>
                </c:pt>
                <c:pt idx="27760">
                  <c:v>40.546520000000001</c:v>
                </c:pt>
                <c:pt idx="27761">
                  <c:v>40.547840000000001</c:v>
                </c:pt>
                <c:pt idx="27762">
                  <c:v>40.549160000000001</c:v>
                </c:pt>
                <c:pt idx="27763">
                  <c:v>40.549177</c:v>
                </c:pt>
                <c:pt idx="27764">
                  <c:v>40.550575000000002</c:v>
                </c:pt>
                <c:pt idx="27765">
                  <c:v>40.550745999999997</c:v>
                </c:pt>
                <c:pt idx="27766">
                  <c:v>40.551749999999998</c:v>
                </c:pt>
                <c:pt idx="27767">
                  <c:v>40.552120000000002</c:v>
                </c:pt>
                <c:pt idx="27768">
                  <c:v>40.552231000000013</c:v>
                </c:pt>
                <c:pt idx="27769">
                  <c:v>40.552300000000002</c:v>
                </c:pt>
                <c:pt idx="27770">
                  <c:v>40.552370000000003</c:v>
                </c:pt>
                <c:pt idx="27771">
                  <c:v>40.552889999999998</c:v>
                </c:pt>
                <c:pt idx="27772">
                  <c:v>40.553102000000003</c:v>
                </c:pt>
                <c:pt idx="27773">
                  <c:v>40.553154000000013</c:v>
                </c:pt>
                <c:pt idx="27774">
                  <c:v>40.553673000000003</c:v>
                </c:pt>
                <c:pt idx="27775">
                  <c:v>40.554096000000001</c:v>
                </c:pt>
                <c:pt idx="27776">
                  <c:v>40.554130000000001</c:v>
                </c:pt>
                <c:pt idx="27777">
                  <c:v>40.554189999999998</c:v>
                </c:pt>
                <c:pt idx="27778">
                  <c:v>40.554259999999999</c:v>
                </c:pt>
                <c:pt idx="27779">
                  <c:v>40.554459999999999</c:v>
                </c:pt>
                <c:pt idx="27780">
                  <c:v>40.554893999999997</c:v>
                </c:pt>
                <c:pt idx="27781">
                  <c:v>40.555</c:v>
                </c:pt>
                <c:pt idx="27782">
                  <c:v>40.555333000000012</c:v>
                </c:pt>
                <c:pt idx="27783">
                  <c:v>40.556044</c:v>
                </c:pt>
                <c:pt idx="27784">
                  <c:v>40.556216000000013</c:v>
                </c:pt>
                <c:pt idx="27785">
                  <c:v>40.556469999999997</c:v>
                </c:pt>
                <c:pt idx="27786">
                  <c:v>40.556525000000001</c:v>
                </c:pt>
                <c:pt idx="27787">
                  <c:v>40.556980000000003</c:v>
                </c:pt>
                <c:pt idx="27788">
                  <c:v>40.557499999999997</c:v>
                </c:pt>
                <c:pt idx="27789">
                  <c:v>40.557591000000002</c:v>
                </c:pt>
                <c:pt idx="27790">
                  <c:v>40.558040000000013</c:v>
                </c:pt>
                <c:pt idx="27791">
                  <c:v>40.558250000000001</c:v>
                </c:pt>
                <c:pt idx="27792">
                  <c:v>40.558531000000002</c:v>
                </c:pt>
                <c:pt idx="27793">
                  <c:v>40.558720000000001</c:v>
                </c:pt>
                <c:pt idx="27794">
                  <c:v>40.559103</c:v>
                </c:pt>
                <c:pt idx="27795">
                  <c:v>40.559699999999999</c:v>
                </c:pt>
                <c:pt idx="27796">
                  <c:v>40.559842000000003</c:v>
                </c:pt>
                <c:pt idx="27797">
                  <c:v>40.55997</c:v>
                </c:pt>
                <c:pt idx="27798">
                  <c:v>40.560012</c:v>
                </c:pt>
                <c:pt idx="27799">
                  <c:v>40.560354000000011</c:v>
                </c:pt>
                <c:pt idx="27800">
                  <c:v>40.560392</c:v>
                </c:pt>
                <c:pt idx="27801">
                  <c:v>40.560600000000001</c:v>
                </c:pt>
                <c:pt idx="27802">
                  <c:v>40.561190000000003</c:v>
                </c:pt>
                <c:pt idx="27803">
                  <c:v>40.561453999999998</c:v>
                </c:pt>
                <c:pt idx="27804">
                  <c:v>40.561459999999997</c:v>
                </c:pt>
                <c:pt idx="27805">
                  <c:v>40.561746999999997</c:v>
                </c:pt>
                <c:pt idx="27806">
                  <c:v>40.561810000000001</c:v>
                </c:pt>
                <c:pt idx="27807">
                  <c:v>40.562180000000012</c:v>
                </c:pt>
                <c:pt idx="27808">
                  <c:v>40.562669999999997</c:v>
                </c:pt>
                <c:pt idx="27809">
                  <c:v>40.562716000000002</c:v>
                </c:pt>
                <c:pt idx="27810">
                  <c:v>40.562899999999999</c:v>
                </c:pt>
                <c:pt idx="27811">
                  <c:v>40.563408000000003</c:v>
                </c:pt>
                <c:pt idx="27812">
                  <c:v>40.563660000000013</c:v>
                </c:pt>
                <c:pt idx="27813">
                  <c:v>40.563690000000001</c:v>
                </c:pt>
                <c:pt idx="27814">
                  <c:v>40.563854999999997</c:v>
                </c:pt>
                <c:pt idx="27815">
                  <c:v>40.564377</c:v>
                </c:pt>
                <c:pt idx="27816">
                  <c:v>40.564667999999998</c:v>
                </c:pt>
                <c:pt idx="27817">
                  <c:v>40.564869999999999</c:v>
                </c:pt>
                <c:pt idx="27818">
                  <c:v>40.565040000000003</c:v>
                </c:pt>
                <c:pt idx="27819">
                  <c:v>40.565049000000002</c:v>
                </c:pt>
                <c:pt idx="27820">
                  <c:v>40.565049000000002</c:v>
                </c:pt>
                <c:pt idx="27821">
                  <c:v>40.565049000000002</c:v>
                </c:pt>
                <c:pt idx="27822">
                  <c:v>40.565049000000002</c:v>
                </c:pt>
                <c:pt idx="27823">
                  <c:v>40.565049000000002</c:v>
                </c:pt>
                <c:pt idx="27824">
                  <c:v>40.565289999999997</c:v>
                </c:pt>
                <c:pt idx="27825">
                  <c:v>40.565521000000011</c:v>
                </c:pt>
                <c:pt idx="27826">
                  <c:v>40.565521000000011</c:v>
                </c:pt>
                <c:pt idx="27827">
                  <c:v>40.565871999999999</c:v>
                </c:pt>
                <c:pt idx="27828">
                  <c:v>40.566029999999998</c:v>
                </c:pt>
                <c:pt idx="27829">
                  <c:v>40.566037999999999</c:v>
                </c:pt>
                <c:pt idx="27830">
                  <c:v>40.566049999999997</c:v>
                </c:pt>
                <c:pt idx="27831">
                  <c:v>40.566209999999998</c:v>
                </c:pt>
                <c:pt idx="27832">
                  <c:v>40.566628000000001</c:v>
                </c:pt>
                <c:pt idx="27833">
                  <c:v>40.567020000000007</c:v>
                </c:pt>
                <c:pt idx="27834">
                  <c:v>40.567515</c:v>
                </c:pt>
                <c:pt idx="27835">
                  <c:v>40.567830000000001</c:v>
                </c:pt>
                <c:pt idx="27836">
                  <c:v>40.568198000000002</c:v>
                </c:pt>
                <c:pt idx="27837">
                  <c:v>40.568506000000014</c:v>
                </c:pt>
                <c:pt idx="27838">
                  <c:v>40.568783000000003</c:v>
                </c:pt>
                <c:pt idx="27839">
                  <c:v>40.570810000000002</c:v>
                </c:pt>
                <c:pt idx="27840">
                  <c:v>40.570869999999999</c:v>
                </c:pt>
                <c:pt idx="27841">
                  <c:v>40.571074000000003</c:v>
                </c:pt>
                <c:pt idx="27842">
                  <c:v>40.571489999999997</c:v>
                </c:pt>
                <c:pt idx="27843">
                  <c:v>40.57152</c:v>
                </c:pt>
                <c:pt idx="27844">
                  <c:v>40.571829999999999</c:v>
                </c:pt>
                <c:pt idx="27845">
                  <c:v>40.572234000000002</c:v>
                </c:pt>
                <c:pt idx="27846">
                  <c:v>40.572465000000001</c:v>
                </c:pt>
                <c:pt idx="27847">
                  <c:v>40.572491999999997</c:v>
                </c:pt>
                <c:pt idx="27848">
                  <c:v>40.572884000000002</c:v>
                </c:pt>
                <c:pt idx="27849">
                  <c:v>40.573766000000013</c:v>
                </c:pt>
                <c:pt idx="27850">
                  <c:v>40.57423</c:v>
                </c:pt>
                <c:pt idx="27851">
                  <c:v>40.574509999999997</c:v>
                </c:pt>
                <c:pt idx="27852">
                  <c:v>40.574554000000013</c:v>
                </c:pt>
                <c:pt idx="27853">
                  <c:v>40.575012000000001</c:v>
                </c:pt>
                <c:pt idx="27854">
                  <c:v>40.575174000000011</c:v>
                </c:pt>
                <c:pt idx="27855">
                  <c:v>40.575249999999997</c:v>
                </c:pt>
                <c:pt idx="27856">
                  <c:v>40.575256000000003</c:v>
                </c:pt>
                <c:pt idx="27857">
                  <c:v>40.576135000000001</c:v>
                </c:pt>
                <c:pt idx="27858">
                  <c:v>40.577590000000001</c:v>
                </c:pt>
                <c:pt idx="27859">
                  <c:v>40.578040000000001</c:v>
                </c:pt>
                <c:pt idx="27860">
                  <c:v>40.579529999999998</c:v>
                </c:pt>
                <c:pt idx="27861">
                  <c:v>40.579689999999999</c:v>
                </c:pt>
                <c:pt idx="27862">
                  <c:v>40.579859999999996</c:v>
                </c:pt>
                <c:pt idx="27863">
                  <c:v>40.580740000000013</c:v>
                </c:pt>
                <c:pt idx="27864">
                  <c:v>40.582307</c:v>
                </c:pt>
                <c:pt idx="27865">
                  <c:v>40.582437000000013</c:v>
                </c:pt>
                <c:pt idx="27866">
                  <c:v>40.582447999999999</c:v>
                </c:pt>
                <c:pt idx="27867">
                  <c:v>40.582549999999998</c:v>
                </c:pt>
                <c:pt idx="27868">
                  <c:v>40.582814999999997</c:v>
                </c:pt>
                <c:pt idx="27869">
                  <c:v>40.58287</c:v>
                </c:pt>
                <c:pt idx="27870">
                  <c:v>40.583514000000001</c:v>
                </c:pt>
                <c:pt idx="27871">
                  <c:v>40.583660000000002</c:v>
                </c:pt>
                <c:pt idx="27872">
                  <c:v>40.58381</c:v>
                </c:pt>
                <c:pt idx="27873">
                  <c:v>40.58399</c:v>
                </c:pt>
                <c:pt idx="27874">
                  <c:v>40.584232999999998</c:v>
                </c:pt>
                <c:pt idx="27875">
                  <c:v>40.584314999999997</c:v>
                </c:pt>
                <c:pt idx="27876">
                  <c:v>40.584364999999998</c:v>
                </c:pt>
                <c:pt idx="27877">
                  <c:v>40.584530000000001</c:v>
                </c:pt>
                <c:pt idx="27878">
                  <c:v>40.584634000000001</c:v>
                </c:pt>
                <c:pt idx="27879">
                  <c:v>40.584972</c:v>
                </c:pt>
                <c:pt idx="27880">
                  <c:v>40.585220999999997</c:v>
                </c:pt>
                <c:pt idx="27881">
                  <c:v>40.585306000000003</c:v>
                </c:pt>
                <c:pt idx="27882">
                  <c:v>40.585628</c:v>
                </c:pt>
                <c:pt idx="27883">
                  <c:v>40.585729999999998</c:v>
                </c:pt>
                <c:pt idx="27884">
                  <c:v>40.585900000000002</c:v>
                </c:pt>
                <c:pt idx="27885">
                  <c:v>40.585916000000012</c:v>
                </c:pt>
                <c:pt idx="27886">
                  <c:v>40.585988999999998</c:v>
                </c:pt>
                <c:pt idx="27887">
                  <c:v>40.586340999999997</c:v>
                </c:pt>
                <c:pt idx="27888">
                  <c:v>40.586460000000002</c:v>
                </c:pt>
                <c:pt idx="27889">
                  <c:v>40.586620000000003</c:v>
                </c:pt>
                <c:pt idx="27890">
                  <c:v>40.586649999999999</c:v>
                </c:pt>
                <c:pt idx="27891">
                  <c:v>40.586660000000002</c:v>
                </c:pt>
                <c:pt idx="27892">
                  <c:v>40.586741000000004</c:v>
                </c:pt>
                <c:pt idx="27893">
                  <c:v>40.586902000000002</c:v>
                </c:pt>
                <c:pt idx="27894">
                  <c:v>40.587040000000002</c:v>
                </c:pt>
                <c:pt idx="27895">
                  <c:v>40.587190999999997</c:v>
                </c:pt>
                <c:pt idx="27896">
                  <c:v>40.587190999999997</c:v>
                </c:pt>
                <c:pt idx="27897">
                  <c:v>40.587699000000001</c:v>
                </c:pt>
                <c:pt idx="27898">
                  <c:v>40.587699000000001</c:v>
                </c:pt>
                <c:pt idx="27899">
                  <c:v>40.587846999999996</c:v>
                </c:pt>
                <c:pt idx="27900">
                  <c:v>40.587936000000013</c:v>
                </c:pt>
                <c:pt idx="27901">
                  <c:v>40.588331000000011</c:v>
                </c:pt>
                <c:pt idx="27902">
                  <c:v>40.588534000000003</c:v>
                </c:pt>
                <c:pt idx="27903">
                  <c:v>40.588534000000003</c:v>
                </c:pt>
                <c:pt idx="27904">
                  <c:v>40.588534000000003</c:v>
                </c:pt>
                <c:pt idx="27905">
                  <c:v>40.588534000000003</c:v>
                </c:pt>
                <c:pt idx="27906">
                  <c:v>40.588534000000003</c:v>
                </c:pt>
                <c:pt idx="27907">
                  <c:v>40.588534000000003</c:v>
                </c:pt>
                <c:pt idx="27908">
                  <c:v>40.588534000000003</c:v>
                </c:pt>
                <c:pt idx="27909">
                  <c:v>40.588534000000003</c:v>
                </c:pt>
                <c:pt idx="27910">
                  <c:v>40.588552</c:v>
                </c:pt>
                <c:pt idx="27911">
                  <c:v>40.588640000000012</c:v>
                </c:pt>
                <c:pt idx="27912">
                  <c:v>40.58878</c:v>
                </c:pt>
                <c:pt idx="27913">
                  <c:v>40.588907000000013</c:v>
                </c:pt>
                <c:pt idx="27914">
                  <c:v>40.589021000000002</c:v>
                </c:pt>
                <c:pt idx="27915">
                  <c:v>40.589039999999997</c:v>
                </c:pt>
                <c:pt idx="27916">
                  <c:v>40.589089000000001</c:v>
                </c:pt>
                <c:pt idx="27917">
                  <c:v>40.589190000000002</c:v>
                </c:pt>
                <c:pt idx="27918">
                  <c:v>40.589320000000001</c:v>
                </c:pt>
                <c:pt idx="27919">
                  <c:v>40.58999</c:v>
                </c:pt>
                <c:pt idx="27920">
                  <c:v>40.590020000000003</c:v>
                </c:pt>
                <c:pt idx="27921">
                  <c:v>40.590325</c:v>
                </c:pt>
                <c:pt idx="27922">
                  <c:v>40.590409000000001</c:v>
                </c:pt>
                <c:pt idx="27923">
                  <c:v>40.590451999999999</c:v>
                </c:pt>
                <c:pt idx="27924">
                  <c:v>40.592260000000003</c:v>
                </c:pt>
                <c:pt idx="27925">
                  <c:v>40.592397000000012</c:v>
                </c:pt>
                <c:pt idx="27926">
                  <c:v>40.592820000000003</c:v>
                </c:pt>
                <c:pt idx="27927">
                  <c:v>40.592917</c:v>
                </c:pt>
                <c:pt idx="27928">
                  <c:v>40.593201999999998</c:v>
                </c:pt>
                <c:pt idx="27929">
                  <c:v>40.593389000000002</c:v>
                </c:pt>
                <c:pt idx="27930">
                  <c:v>40.593564000000001</c:v>
                </c:pt>
                <c:pt idx="27931">
                  <c:v>40.593699000000001</c:v>
                </c:pt>
                <c:pt idx="27932">
                  <c:v>40.594141999999998</c:v>
                </c:pt>
                <c:pt idx="27933">
                  <c:v>40.594422000000002</c:v>
                </c:pt>
                <c:pt idx="27934">
                  <c:v>40.594427000000003</c:v>
                </c:pt>
                <c:pt idx="27935">
                  <c:v>40.594648999999997</c:v>
                </c:pt>
                <c:pt idx="27936">
                  <c:v>40.594700000000003</c:v>
                </c:pt>
                <c:pt idx="27937">
                  <c:v>40.594913000000012</c:v>
                </c:pt>
                <c:pt idx="27938">
                  <c:v>40.595094000000003</c:v>
                </c:pt>
                <c:pt idx="27939">
                  <c:v>40.595568</c:v>
                </c:pt>
                <c:pt idx="27940">
                  <c:v>40.596000000000011</c:v>
                </c:pt>
                <c:pt idx="27941">
                  <c:v>40.596020000000003</c:v>
                </c:pt>
                <c:pt idx="27942">
                  <c:v>40.59646</c:v>
                </c:pt>
                <c:pt idx="27943">
                  <c:v>40.596643999999998</c:v>
                </c:pt>
                <c:pt idx="27944">
                  <c:v>40.596880000000013</c:v>
                </c:pt>
                <c:pt idx="27945">
                  <c:v>40.597020000000001</c:v>
                </c:pt>
                <c:pt idx="27946">
                  <c:v>40.597026</c:v>
                </c:pt>
                <c:pt idx="27947">
                  <c:v>40.597042000000002</c:v>
                </c:pt>
                <c:pt idx="27948">
                  <c:v>40.597490000000001</c:v>
                </c:pt>
                <c:pt idx="27949">
                  <c:v>40.598460000000003</c:v>
                </c:pt>
                <c:pt idx="27950">
                  <c:v>40.6004</c:v>
                </c:pt>
                <c:pt idx="27951">
                  <c:v>40.601509999999998</c:v>
                </c:pt>
                <c:pt idx="27952">
                  <c:v>40.601649999999999</c:v>
                </c:pt>
                <c:pt idx="27953">
                  <c:v>40.602240000000002</c:v>
                </c:pt>
                <c:pt idx="27954">
                  <c:v>40.602528</c:v>
                </c:pt>
                <c:pt idx="27955">
                  <c:v>40.602599000000012</c:v>
                </c:pt>
                <c:pt idx="27956">
                  <c:v>40.602599000000012</c:v>
                </c:pt>
                <c:pt idx="27957">
                  <c:v>40.602599000000012</c:v>
                </c:pt>
                <c:pt idx="27958">
                  <c:v>40.602989000000001</c:v>
                </c:pt>
                <c:pt idx="27959">
                  <c:v>40.603177000000002</c:v>
                </c:pt>
                <c:pt idx="27960">
                  <c:v>40.603740000000002</c:v>
                </c:pt>
                <c:pt idx="27961">
                  <c:v>40.604236999999998</c:v>
                </c:pt>
                <c:pt idx="27962">
                  <c:v>40.604500000000002</c:v>
                </c:pt>
                <c:pt idx="27963">
                  <c:v>40.604993999999998</c:v>
                </c:pt>
                <c:pt idx="27964">
                  <c:v>40.605429000000001</c:v>
                </c:pt>
                <c:pt idx="27965">
                  <c:v>40.606313</c:v>
                </c:pt>
                <c:pt idx="27966">
                  <c:v>40.606430000000003</c:v>
                </c:pt>
                <c:pt idx="27967">
                  <c:v>40.606642000000001</c:v>
                </c:pt>
                <c:pt idx="27968">
                  <c:v>40.607220000000012</c:v>
                </c:pt>
                <c:pt idx="27969">
                  <c:v>40.608117</c:v>
                </c:pt>
                <c:pt idx="27970">
                  <c:v>40.608540000000012</c:v>
                </c:pt>
                <c:pt idx="27971">
                  <c:v>40.608744999999999</c:v>
                </c:pt>
                <c:pt idx="27972">
                  <c:v>40.609135000000002</c:v>
                </c:pt>
                <c:pt idx="27973">
                  <c:v>40.609496</c:v>
                </c:pt>
                <c:pt idx="27974">
                  <c:v>40.609696</c:v>
                </c:pt>
                <c:pt idx="27975">
                  <c:v>40.609822000000001</c:v>
                </c:pt>
                <c:pt idx="27976">
                  <c:v>40.610205000000001</c:v>
                </c:pt>
                <c:pt idx="27977">
                  <c:v>40.611240000000002</c:v>
                </c:pt>
                <c:pt idx="27978">
                  <c:v>40.611324000000003</c:v>
                </c:pt>
                <c:pt idx="27979">
                  <c:v>40.612020000000001</c:v>
                </c:pt>
                <c:pt idx="27980">
                  <c:v>40.612449000000012</c:v>
                </c:pt>
                <c:pt idx="27981">
                  <c:v>40.6128</c:v>
                </c:pt>
                <c:pt idx="27982">
                  <c:v>40.613041000000003</c:v>
                </c:pt>
                <c:pt idx="27983">
                  <c:v>40.613498</c:v>
                </c:pt>
                <c:pt idx="27984">
                  <c:v>40.614240000000002</c:v>
                </c:pt>
                <c:pt idx="27985">
                  <c:v>40.614240000000002</c:v>
                </c:pt>
                <c:pt idx="27986">
                  <c:v>40.614240000000002</c:v>
                </c:pt>
                <c:pt idx="27987">
                  <c:v>40.614240000000002</c:v>
                </c:pt>
                <c:pt idx="27988">
                  <c:v>40.614240000000002</c:v>
                </c:pt>
                <c:pt idx="27989">
                  <c:v>40.615117000000012</c:v>
                </c:pt>
                <c:pt idx="27990">
                  <c:v>40.615589999999997</c:v>
                </c:pt>
                <c:pt idx="27991">
                  <c:v>40.615900000000003</c:v>
                </c:pt>
                <c:pt idx="27992">
                  <c:v>40.616914000000001</c:v>
                </c:pt>
                <c:pt idx="27993">
                  <c:v>40.617047999999997</c:v>
                </c:pt>
                <c:pt idx="27994">
                  <c:v>40.617365999999997</c:v>
                </c:pt>
                <c:pt idx="27995">
                  <c:v>40.618789999999997</c:v>
                </c:pt>
                <c:pt idx="27996">
                  <c:v>40.618952</c:v>
                </c:pt>
                <c:pt idx="27997">
                  <c:v>40.618997</c:v>
                </c:pt>
                <c:pt idx="27998">
                  <c:v>40.619332</c:v>
                </c:pt>
                <c:pt idx="27999">
                  <c:v>40.62021</c:v>
                </c:pt>
                <c:pt idx="28000">
                  <c:v>40.620347000000002</c:v>
                </c:pt>
                <c:pt idx="28001">
                  <c:v>40.620417000000003</c:v>
                </c:pt>
                <c:pt idx="28002">
                  <c:v>40.621600000000001</c:v>
                </c:pt>
                <c:pt idx="28003">
                  <c:v>40.622260000000011</c:v>
                </c:pt>
                <c:pt idx="28004">
                  <c:v>40.622287</c:v>
                </c:pt>
                <c:pt idx="28005">
                  <c:v>40.622500000000002</c:v>
                </c:pt>
                <c:pt idx="28006">
                  <c:v>40.622716000000011</c:v>
                </c:pt>
                <c:pt idx="28007">
                  <c:v>40.623446000000001</c:v>
                </c:pt>
                <c:pt idx="28008">
                  <c:v>40.623489999999997</c:v>
                </c:pt>
                <c:pt idx="28009">
                  <c:v>40.623917000000013</c:v>
                </c:pt>
                <c:pt idx="28010">
                  <c:v>40.624000000000002</c:v>
                </c:pt>
                <c:pt idx="28011">
                  <c:v>40.624140000000011</c:v>
                </c:pt>
                <c:pt idx="28012">
                  <c:v>40.624320000000012</c:v>
                </c:pt>
                <c:pt idx="28013">
                  <c:v>40.624347</c:v>
                </c:pt>
                <c:pt idx="28014">
                  <c:v>40.625489000000002</c:v>
                </c:pt>
                <c:pt idx="28015">
                  <c:v>40.625914000000002</c:v>
                </c:pt>
                <c:pt idx="28016">
                  <c:v>40.626100000000001</c:v>
                </c:pt>
                <c:pt idx="28017">
                  <c:v>40.626640000000002</c:v>
                </c:pt>
                <c:pt idx="28018">
                  <c:v>40.626757000000012</c:v>
                </c:pt>
                <c:pt idx="28019">
                  <c:v>40.627521000000002</c:v>
                </c:pt>
                <c:pt idx="28020">
                  <c:v>40.627949999999998</c:v>
                </c:pt>
                <c:pt idx="28021">
                  <c:v>40.628120000000003</c:v>
                </c:pt>
                <c:pt idx="28022">
                  <c:v>40.628144000000013</c:v>
                </c:pt>
                <c:pt idx="28023">
                  <c:v>40.628281000000001</c:v>
                </c:pt>
                <c:pt idx="28024">
                  <c:v>40.628300000000003</c:v>
                </c:pt>
                <c:pt idx="28025">
                  <c:v>40.629026000000003</c:v>
                </c:pt>
                <c:pt idx="28026">
                  <c:v>40.629877999999998</c:v>
                </c:pt>
                <c:pt idx="28027">
                  <c:v>40.630270000000003</c:v>
                </c:pt>
                <c:pt idx="28028">
                  <c:v>40.630571000000003</c:v>
                </c:pt>
                <c:pt idx="28029">
                  <c:v>40.631134000000003</c:v>
                </c:pt>
                <c:pt idx="28030">
                  <c:v>40.631203000000014</c:v>
                </c:pt>
                <c:pt idx="28031">
                  <c:v>40.631203000000014</c:v>
                </c:pt>
                <c:pt idx="28032">
                  <c:v>40.632860000000001</c:v>
                </c:pt>
                <c:pt idx="28033">
                  <c:v>40.633724000000001</c:v>
                </c:pt>
                <c:pt idx="28034">
                  <c:v>40.633809999999997</c:v>
                </c:pt>
                <c:pt idx="28035">
                  <c:v>40.634030000000003</c:v>
                </c:pt>
                <c:pt idx="28036">
                  <c:v>40.634210000000003</c:v>
                </c:pt>
                <c:pt idx="28037">
                  <c:v>40.634341000000013</c:v>
                </c:pt>
                <c:pt idx="28038">
                  <c:v>40.634421000000003</c:v>
                </c:pt>
                <c:pt idx="28039">
                  <c:v>40.634573000000003</c:v>
                </c:pt>
                <c:pt idx="28040">
                  <c:v>40.634663000000003</c:v>
                </c:pt>
                <c:pt idx="28041">
                  <c:v>40.634729999999998</c:v>
                </c:pt>
                <c:pt idx="28042">
                  <c:v>40.635133000000003</c:v>
                </c:pt>
                <c:pt idx="28043">
                  <c:v>40.635133000000003</c:v>
                </c:pt>
                <c:pt idx="28044">
                  <c:v>40.635133000000003</c:v>
                </c:pt>
                <c:pt idx="28045">
                  <c:v>40.635133000000003</c:v>
                </c:pt>
                <c:pt idx="28046">
                  <c:v>40.635133000000003</c:v>
                </c:pt>
                <c:pt idx="28047">
                  <c:v>40.635133000000003</c:v>
                </c:pt>
                <c:pt idx="28048">
                  <c:v>40.635133000000003</c:v>
                </c:pt>
                <c:pt idx="28049">
                  <c:v>40.635133000000003</c:v>
                </c:pt>
                <c:pt idx="28050">
                  <c:v>40.635133000000003</c:v>
                </c:pt>
                <c:pt idx="28051">
                  <c:v>40.635133000000003</c:v>
                </c:pt>
                <c:pt idx="28052">
                  <c:v>40.636167</c:v>
                </c:pt>
                <c:pt idx="28053">
                  <c:v>40.636727999999998</c:v>
                </c:pt>
                <c:pt idx="28054">
                  <c:v>40.636826999999997</c:v>
                </c:pt>
                <c:pt idx="28055">
                  <c:v>40.637126000000002</c:v>
                </c:pt>
                <c:pt idx="28056">
                  <c:v>40.637811000000013</c:v>
                </c:pt>
                <c:pt idx="28057">
                  <c:v>40.637991</c:v>
                </c:pt>
                <c:pt idx="28058">
                  <c:v>40.638503</c:v>
                </c:pt>
                <c:pt idx="28059">
                  <c:v>40.638834000000003</c:v>
                </c:pt>
                <c:pt idx="28060">
                  <c:v>40.63984</c:v>
                </c:pt>
                <c:pt idx="28061">
                  <c:v>40.640047000000003</c:v>
                </c:pt>
                <c:pt idx="28062">
                  <c:v>40.640258000000003</c:v>
                </c:pt>
                <c:pt idx="28063">
                  <c:v>40.640287999999998</c:v>
                </c:pt>
                <c:pt idx="28064">
                  <c:v>40.641098999999997</c:v>
                </c:pt>
                <c:pt idx="28065">
                  <c:v>40.641309999999997</c:v>
                </c:pt>
                <c:pt idx="28066">
                  <c:v>40.641331999999998</c:v>
                </c:pt>
                <c:pt idx="28067">
                  <c:v>40.641610999999997</c:v>
                </c:pt>
                <c:pt idx="28068">
                  <c:v>40.641669999999998</c:v>
                </c:pt>
                <c:pt idx="28069">
                  <c:v>40.641849999999998</c:v>
                </c:pt>
                <c:pt idx="28070">
                  <c:v>40.641910000000003</c:v>
                </c:pt>
                <c:pt idx="28071">
                  <c:v>40.642899</c:v>
                </c:pt>
                <c:pt idx="28072">
                  <c:v>40.643050000000002</c:v>
                </c:pt>
                <c:pt idx="28073">
                  <c:v>40.643501999999998</c:v>
                </c:pt>
                <c:pt idx="28074">
                  <c:v>40.643516000000012</c:v>
                </c:pt>
                <c:pt idx="28075">
                  <c:v>40.643562000000003</c:v>
                </c:pt>
                <c:pt idx="28076">
                  <c:v>40.64432</c:v>
                </c:pt>
                <c:pt idx="28077">
                  <c:v>40.644460000000002</c:v>
                </c:pt>
                <c:pt idx="28078">
                  <c:v>40.644641999999997</c:v>
                </c:pt>
                <c:pt idx="28079">
                  <c:v>40.644730000000003</c:v>
                </c:pt>
                <c:pt idx="28080">
                  <c:v>40.645160000000011</c:v>
                </c:pt>
                <c:pt idx="28081">
                  <c:v>40.645773000000013</c:v>
                </c:pt>
                <c:pt idx="28082">
                  <c:v>40.645786000000001</c:v>
                </c:pt>
                <c:pt idx="28083">
                  <c:v>40.646157000000002</c:v>
                </c:pt>
                <c:pt idx="28084">
                  <c:v>40.646507</c:v>
                </c:pt>
                <c:pt idx="28085">
                  <c:v>40.646594</c:v>
                </c:pt>
                <c:pt idx="28086">
                  <c:v>40.646994999999997</c:v>
                </c:pt>
                <c:pt idx="28087">
                  <c:v>40.647568</c:v>
                </c:pt>
                <c:pt idx="28088">
                  <c:v>40.647579999999998</c:v>
                </c:pt>
                <c:pt idx="28089">
                  <c:v>40.647587000000001</c:v>
                </c:pt>
                <c:pt idx="28090">
                  <c:v>40.648176000000007</c:v>
                </c:pt>
                <c:pt idx="28091">
                  <c:v>40.648634999999999</c:v>
                </c:pt>
                <c:pt idx="28092">
                  <c:v>40.648868</c:v>
                </c:pt>
                <c:pt idx="28093">
                  <c:v>40.649140000000003</c:v>
                </c:pt>
                <c:pt idx="28094">
                  <c:v>40.6496</c:v>
                </c:pt>
                <c:pt idx="28095">
                  <c:v>40.649999000000001</c:v>
                </c:pt>
                <c:pt idx="28096">
                  <c:v>40.649999000000001</c:v>
                </c:pt>
                <c:pt idx="28097">
                  <c:v>40.649999000000001</c:v>
                </c:pt>
                <c:pt idx="28098">
                  <c:v>40.649999000000001</c:v>
                </c:pt>
                <c:pt idx="28099">
                  <c:v>40.649999000000001</c:v>
                </c:pt>
                <c:pt idx="28100">
                  <c:v>40.649999000000001</c:v>
                </c:pt>
                <c:pt idx="28101">
                  <c:v>40.649999000000001</c:v>
                </c:pt>
                <c:pt idx="28102">
                  <c:v>40.649999000000001</c:v>
                </c:pt>
                <c:pt idx="28103">
                  <c:v>40.649999000000001</c:v>
                </c:pt>
                <c:pt idx="28104">
                  <c:v>40.650269999999999</c:v>
                </c:pt>
                <c:pt idx="28105">
                  <c:v>40.650289999999998</c:v>
                </c:pt>
                <c:pt idx="28106">
                  <c:v>40.650401000000002</c:v>
                </c:pt>
                <c:pt idx="28107">
                  <c:v>40.650469999999999</c:v>
                </c:pt>
                <c:pt idx="28108">
                  <c:v>40.650785999999997</c:v>
                </c:pt>
                <c:pt idx="28109">
                  <c:v>40.650830999999997</c:v>
                </c:pt>
                <c:pt idx="28110">
                  <c:v>40.651181000000001</c:v>
                </c:pt>
                <c:pt idx="28111">
                  <c:v>40.651431000000002</c:v>
                </c:pt>
                <c:pt idx="28112">
                  <c:v>40.651629999999997</c:v>
                </c:pt>
                <c:pt idx="28113">
                  <c:v>40.651679999999999</c:v>
                </c:pt>
                <c:pt idx="28114">
                  <c:v>40.651741999999999</c:v>
                </c:pt>
                <c:pt idx="28115">
                  <c:v>40.651772000000001</c:v>
                </c:pt>
                <c:pt idx="28116">
                  <c:v>40.652049000000012</c:v>
                </c:pt>
                <c:pt idx="28117">
                  <c:v>40.652881999999998</c:v>
                </c:pt>
                <c:pt idx="28118">
                  <c:v>40.654527000000002</c:v>
                </c:pt>
                <c:pt idx="28119">
                  <c:v>40.655225000000002</c:v>
                </c:pt>
                <c:pt idx="28120">
                  <c:v>40.6554</c:v>
                </c:pt>
                <c:pt idx="28121">
                  <c:v>40.655650000000001</c:v>
                </c:pt>
                <c:pt idx="28122">
                  <c:v>40.655729999999998</c:v>
                </c:pt>
                <c:pt idx="28123">
                  <c:v>40.655769000000006</c:v>
                </c:pt>
                <c:pt idx="28124">
                  <c:v>40.65587</c:v>
                </c:pt>
                <c:pt idx="28125">
                  <c:v>40.655953000000011</c:v>
                </c:pt>
                <c:pt idx="28126">
                  <c:v>40.656435000000002</c:v>
                </c:pt>
                <c:pt idx="28127">
                  <c:v>40.656529999999997</c:v>
                </c:pt>
                <c:pt idx="28128">
                  <c:v>40.656580000000012</c:v>
                </c:pt>
                <c:pt idx="28129">
                  <c:v>40.656860000000002</c:v>
                </c:pt>
                <c:pt idx="28130">
                  <c:v>40.656860000000002</c:v>
                </c:pt>
                <c:pt idx="28131">
                  <c:v>40.657010999999997</c:v>
                </c:pt>
                <c:pt idx="28132">
                  <c:v>40.658000000000001</c:v>
                </c:pt>
                <c:pt idx="28133">
                  <c:v>40.658450000000002</c:v>
                </c:pt>
                <c:pt idx="28134">
                  <c:v>40.658557000000002</c:v>
                </c:pt>
                <c:pt idx="28135">
                  <c:v>40.658557000000002</c:v>
                </c:pt>
                <c:pt idx="28136">
                  <c:v>40.658944000000012</c:v>
                </c:pt>
                <c:pt idx="28137">
                  <c:v>40.659401000000003</c:v>
                </c:pt>
                <c:pt idx="28138">
                  <c:v>40.659594000000013</c:v>
                </c:pt>
                <c:pt idx="28139">
                  <c:v>40.659737999999997</c:v>
                </c:pt>
                <c:pt idx="28140">
                  <c:v>40.659793000000001</c:v>
                </c:pt>
                <c:pt idx="28141">
                  <c:v>40.659863999999999</c:v>
                </c:pt>
                <c:pt idx="28142">
                  <c:v>40.659869999999998</c:v>
                </c:pt>
                <c:pt idx="28143">
                  <c:v>40.660415</c:v>
                </c:pt>
                <c:pt idx="28144">
                  <c:v>40.660530000000001</c:v>
                </c:pt>
                <c:pt idx="28145">
                  <c:v>40.660877999999997</c:v>
                </c:pt>
                <c:pt idx="28146">
                  <c:v>40.661386</c:v>
                </c:pt>
                <c:pt idx="28147">
                  <c:v>40.661564000000013</c:v>
                </c:pt>
                <c:pt idx="28148">
                  <c:v>40.661617</c:v>
                </c:pt>
                <c:pt idx="28149">
                  <c:v>40.663021999999998</c:v>
                </c:pt>
                <c:pt idx="28150">
                  <c:v>40.663091000000001</c:v>
                </c:pt>
                <c:pt idx="28151">
                  <c:v>40.663091000000001</c:v>
                </c:pt>
                <c:pt idx="28152">
                  <c:v>40.663417000000003</c:v>
                </c:pt>
                <c:pt idx="28153">
                  <c:v>40.663520000000013</c:v>
                </c:pt>
                <c:pt idx="28154">
                  <c:v>40.663674</c:v>
                </c:pt>
                <c:pt idx="28155">
                  <c:v>40.663781</c:v>
                </c:pt>
                <c:pt idx="28156">
                  <c:v>40.664380000000001</c:v>
                </c:pt>
                <c:pt idx="28157">
                  <c:v>40.664490000000001</c:v>
                </c:pt>
                <c:pt idx="28158">
                  <c:v>40.664802000000002</c:v>
                </c:pt>
                <c:pt idx="28159">
                  <c:v>40.665034000000013</c:v>
                </c:pt>
                <c:pt idx="28160">
                  <c:v>40.665140000000001</c:v>
                </c:pt>
                <c:pt idx="28161">
                  <c:v>40.665180000000007</c:v>
                </c:pt>
                <c:pt idx="28162">
                  <c:v>40.665747000000003</c:v>
                </c:pt>
                <c:pt idx="28163">
                  <c:v>40.665790000000001</c:v>
                </c:pt>
                <c:pt idx="28164">
                  <c:v>40.666034000000003</c:v>
                </c:pt>
                <c:pt idx="28165">
                  <c:v>40.666863999999997</c:v>
                </c:pt>
                <c:pt idx="28166">
                  <c:v>40.667070000000002</c:v>
                </c:pt>
                <c:pt idx="28167">
                  <c:v>40.667881999999999</c:v>
                </c:pt>
                <c:pt idx="28168">
                  <c:v>40.667881999999999</c:v>
                </c:pt>
                <c:pt idx="28169">
                  <c:v>40.667881999999999</c:v>
                </c:pt>
                <c:pt idx="28170">
                  <c:v>40.667881999999999</c:v>
                </c:pt>
                <c:pt idx="28171">
                  <c:v>40.667881999999999</c:v>
                </c:pt>
                <c:pt idx="28172">
                  <c:v>40.667881999999999</c:v>
                </c:pt>
                <c:pt idx="28173">
                  <c:v>40.667881999999999</c:v>
                </c:pt>
                <c:pt idx="28174">
                  <c:v>40.667881999999999</c:v>
                </c:pt>
                <c:pt idx="28175">
                  <c:v>40.667881999999999</c:v>
                </c:pt>
                <c:pt idx="28176">
                  <c:v>40.667881999999999</c:v>
                </c:pt>
                <c:pt idx="28177">
                  <c:v>40.667881999999999</c:v>
                </c:pt>
                <c:pt idx="28178">
                  <c:v>40.667881999999999</c:v>
                </c:pt>
                <c:pt idx="28179">
                  <c:v>40.667881999999999</c:v>
                </c:pt>
                <c:pt idx="28180">
                  <c:v>40.667881999999999</c:v>
                </c:pt>
                <c:pt idx="28181">
                  <c:v>40.668030000000002</c:v>
                </c:pt>
                <c:pt idx="28182">
                  <c:v>40.66827</c:v>
                </c:pt>
                <c:pt idx="28183">
                  <c:v>40.669029999999999</c:v>
                </c:pt>
                <c:pt idx="28184">
                  <c:v>40.669393000000007</c:v>
                </c:pt>
                <c:pt idx="28185">
                  <c:v>40.669649999999997</c:v>
                </c:pt>
                <c:pt idx="28186">
                  <c:v>40.669899999999998</c:v>
                </c:pt>
                <c:pt idx="28187">
                  <c:v>40.671020000000013</c:v>
                </c:pt>
                <c:pt idx="28188">
                  <c:v>40.671084999999998</c:v>
                </c:pt>
                <c:pt idx="28189">
                  <c:v>40.672109000000013</c:v>
                </c:pt>
                <c:pt idx="28190">
                  <c:v>40.673099999999998</c:v>
                </c:pt>
                <c:pt idx="28191">
                  <c:v>40.673260000000013</c:v>
                </c:pt>
                <c:pt idx="28192">
                  <c:v>40.674529999999997</c:v>
                </c:pt>
                <c:pt idx="28193">
                  <c:v>40.674536000000003</c:v>
                </c:pt>
                <c:pt idx="28194">
                  <c:v>40.675409999999999</c:v>
                </c:pt>
                <c:pt idx="28195">
                  <c:v>40.676120000000012</c:v>
                </c:pt>
                <c:pt idx="28196">
                  <c:v>40.676699999999997</c:v>
                </c:pt>
                <c:pt idx="28197">
                  <c:v>40.676720000000003</c:v>
                </c:pt>
                <c:pt idx="28198">
                  <c:v>40.677272000000002</c:v>
                </c:pt>
                <c:pt idx="28199">
                  <c:v>40.677639999999997</c:v>
                </c:pt>
                <c:pt idx="28200">
                  <c:v>40.67774</c:v>
                </c:pt>
                <c:pt idx="28201">
                  <c:v>40.678061</c:v>
                </c:pt>
                <c:pt idx="28202">
                  <c:v>40.678424999999997</c:v>
                </c:pt>
                <c:pt idx="28203">
                  <c:v>40.679637999999997</c:v>
                </c:pt>
                <c:pt idx="28204">
                  <c:v>40.680196000000002</c:v>
                </c:pt>
                <c:pt idx="28205">
                  <c:v>40.680889999999998</c:v>
                </c:pt>
                <c:pt idx="28206">
                  <c:v>40.681113000000003</c:v>
                </c:pt>
                <c:pt idx="28207">
                  <c:v>40.681165999999997</c:v>
                </c:pt>
                <c:pt idx="28208">
                  <c:v>40.681213</c:v>
                </c:pt>
                <c:pt idx="28209">
                  <c:v>40.681252000000001</c:v>
                </c:pt>
                <c:pt idx="28210">
                  <c:v>40.681663</c:v>
                </c:pt>
                <c:pt idx="28211">
                  <c:v>40.681894</c:v>
                </c:pt>
                <c:pt idx="28212">
                  <c:v>40.682789999999997</c:v>
                </c:pt>
                <c:pt idx="28213">
                  <c:v>40.682879999999997</c:v>
                </c:pt>
                <c:pt idx="28214">
                  <c:v>40.683030000000002</c:v>
                </c:pt>
                <c:pt idx="28215">
                  <c:v>40.683397999999997</c:v>
                </c:pt>
                <c:pt idx="28216">
                  <c:v>40.683852000000002</c:v>
                </c:pt>
                <c:pt idx="28217">
                  <c:v>40.683852000000002</c:v>
                </c:pt>
                <c:pt idx="28218">
                  <c:v>40.683852000000002</c:v>
                </c:pt>
                <c:pt idx="28219">
                  <c:v>40.684010000000001</c:v>
                </c:pt>
                <c:pt idx="28220">
                  <c:v>40.684140000000014</c:v>
                </c:pt>
                <c:pt idx="28221">
                  <c:v>40.684812000000001</c:v>
                </c:pt>
                <c:pt idx="28222">
                  <c:v>40.68506</c:v>
                </c:pt>
                <c:pt idx="28223">
                  <c:v>40.685879999999997</c:v>
                </c:pt>
                <c:pt idx="28224">
                  <c:v>40.686819999999997</c:v>
                </c:pt>
                <c:pt idx="28225">
                  <c:v>40.686869999999999</c:v>
                </c:pt>
                <c:pt idx="28226">
                  <c:v>40.686889999999998</c:v>
                </c:pt>
                <c:pt idx="28227">
                  <c:v>40.687010000000001</c:v>
                </c:pt>
                <c:pt idx="28228">
                  <c:v>40.687126000000013</c:v>
                </c:pt>
                <c:pt idx="28229">
                  <c:v>40.687179</c:v>
                </c:pt>
                <c:pt idx="28230">
                  <c:v>40.687550000000002</c:v>
                </c:pt>
                <c:pt idx="28231">
                  <c:v>40.687758000000002</c:v>
                </c:pt>
                <c:pt idx="28232">
                  <c:v>40.688220000000001</c:v>
                </c:pt>
                <c:pt idx="28233">
                  <c:v>40.688237000000001</c:v>
                </c:pt>
                <c:pt idx="28234">
                  <c:v>40.688854999999997</c:v>
                </c:pt>
                <c:pt idx="28235">
                  <c:v>40.689413000000002</c:v>
                </c:pt>
                <c:pt idx="28236">
                  <c:v>40.689470999999998</c:v>
                </c:pt>
                <c:pt idx="28237">
                  <c:v>40.689647999999998</c:v>
                </c:pt>
                <c:pt idx="28238">
                  <c:v>40.689898999999997</c:v>
                </c:pt>
                <c:pt idx="28239">
                  <c:v>40.690384999999999</c:v>
                </c:pt>
                <c:pt idx="28240">
                  <c:v>40.69041</c:v>
                </c:pt>
                <c:pt idx="28241">
                  <c:v>40.691229999999997</c:v>
                </c:pt>
                <c:pt idx="28242">
                  <c:v>40.691285000000001</c:v>
                </c:pt>
                <c:pt idx="28243">
                  <c:v>40.691381999999997</c:v>
                </c:pt>
                <c:pt idx="28244">
                  <c:v>40.691573000000012</c:v>
                </c:pt>
                <c:pt idx="28245">
                  <c:v>40.691876000000001</c:v>
                </c:pt>
                <c:pt idx="28246">
                  <c:v>40.692060000000012</c:v>
                </c:pt>
                <c:pt idx="28247">
                  <c:v>40.692140000000002</c:v>
                </c:pt>
                <c:pt idx="28248">
                  <c:v>40.692294000000011</c:v>
                </c:pt>
                <c:pt idx="28249">
                  <c:v>40.692300000000003</c:v>
                </c:pt>
                <c:pt idx="28250">
                  <c:v>40.692410000000002</c:v>
                </c:pt>
                <c:pt idx="28251">
                  <c:v>40.692680000000003</c:v>
                </c:pt>
                <c:pt idx="28252">
                  <c:v>40.692720000000001</c:v>
                </c:pt>
                <c:pt idx="28253">
                  <c:v>40.693199</c:v>
                </c:pt>
                <c:pt idx="28254">
                  <c:v>40.693604999999998</c:v>
                </c:pt>
                <c:pt idx="28255">
                  <c:v>40.693640000000002</c:v>
                </c:pt>
                <c:pt idx="28256">
                  <c:v>40.693828000000003</c:v>
                </c:pt>
                <c:pt idx="28257">
                  <c:v>40.693933000000001</c:v>
                </c:pt>
                <c:pt idx="28258">
                  <c:v>40.69397</c:v>
                </c:pt>
                <c:pt idx="28259">
                  <c:v>40.694114999999996</c:v>
                </c:pt>
                <c:pt idx="28260">
                  <c:v>40.694595</c:v>
                </c:pt>
                <c:pt idx="28261">
                  <c:v>40.694850000000002</c:v>
                </c:pt>
                <c:pt idx="28262">
                  <c:v>40.695181000000012</c:v>
                </c:pt>
                <c:pt idx="28263">
                  <c:v>40.695520000000002</c:v>
                </c:pt>
                <c:pt idx="28264">
                  <c:v>40.695783000000013</c:v>
                </c:pt>
                <c:pt idx="28265">
                  <c:v>40.695860000000003</c:v>
                </c:pt>
                <c:pt idx="28266">
                  <c:v>40.695980000000013</c:v>
                </c:pt>
                <c:pt idx="28267">
                  <c:v>40.696217000000011</c:v>
                </c:pt>
                <c:pt idx="28268">
                  <c:v>40.696528000000001</c:v>
                </c:pt>
                <c:pt idx="28269">
                  <c:v>40.697391000000003</c:v>
                </c:pt>
                <c:pt idx="28270">
                  <c:v>40.697429999999997</c:v>
                </c:pt>
                <c:pt idx="28271">
                  <c:v>40.697499999999998</c:v>
                </c:pt>
                <c:pt idx="28272">
                  <c:v>40.697929999999999</c:v>
                </c:pt>
                <c:pt idx="28273">
                  <c:v>40.698120000000003</c:v>
                </c:pt>
                <c:pt idx="28274">
                  <c:v>40.698920000000001</c:v>
                </c:pt>
                <c:pt idx="28275">
                  <c:v>40.698976000000002</c:v>
                </c:pt>
                <c:pt idx="28276">
                  <c:v>40.699190000000002</c:v>
                </c:pt>
                <c:pt idx="28277">
                  <c:v>40.699330000000003</c:v>
                </c:pt>
                <c:pt idx="28278">
                  <c:v>40.69952</c:v>
                </c:pt>
                <c:pt idx="28279">
                  <c:v>40.699738000000011</c:v>
                </c:pt>
                <c:pt idx="28280">
                  <c:v>40.701275000000003</c:v>
                </c:pt>
                <c:pt idx="28281">
                  <c:v>40.701540000000001</c:v>
                </c:pt>
                <c:pt idx="28282">
                  <c:v>40.701541000000013</c:v>
                </c:pt>
                <c:pt idx="28283">
                  <c:v>40.701639</c:v>
                </c:pt>
                <c:pt idx="28284">
                  <c:v>40.702293000000012</c:v>
                </c:pt>
                <c:pt idx="28285">
                  <c:v>40.702297000000002</c:v>
                </c:pt>
                <c:pt idx="28286">
                  <c:v>40.702550000000002</c:v>
                </c:pt>
                <c:pt idx="28287">
                  <c:v>40.703099999999999</c:v>
                </c:pt>
                <c:pt idx="28288">
                  <c:v>40.703310000000002</c:v>
                </c:pt>
                <c:pt idx="28289">
                  <c:v>40.703310000000002</c:v>
                </c:pt>
                <c:pt idx="28290">
                  <c:v>40.703310000000002</c:v>
                </c:pt>
                <c:pt idx="28291">
                  <c:v>40.703310000000002</c:v>
                </c:pt>
                <c:pt idx="28292">
                  <c:v>40.703310000000002</c:v>
                </c:pt>
                <c:pt idx="28293">
                  <c:v>40.703310000000002</c:v>
                </c:pt>
                <c:pt idx="28294">
                  <c:v>40.703688999999997</c:v>
                </c:pt>
                <c:pt idx="28295">
                  <c:v>40.703688999999997</c:v>
                </c:pt>
                <c:pt idx="28296">
                  <c:v>40.703688999999997</c:v>
                </c:pt>
                <c:pt idx="28297">
                  <c:v>40.703720000000011</c:v>
                </c:pt>
                <c:pt idx="28298">
                  <c:v>40.703769999999999</c:v>
                </c:pt>
                <c:pt idx="28299">
                  <c:v>40.703920000000011</c:v>
                </c:pt>
                <c:pt idx="28300">
                  <c:v>40.70438</c:v>
                </c:pt>
                <c:pt idx="28301">
                  <c:v>40.704440000000012</c:v>
                </c:pt>
                <c:pt idx="28302">
                  <c:v>40.704545000000003</c:v>
                </c:pt>
                <c:pt idx="28303">
                  <c:v>40.704630000000002</c:v>
                </c:pt>
                <c:pt idx="28304">
                  <c:v>40.704853</c:v>
                </c:pt>
                <c:pt idx="28305">
                  <c:v>40.705195000000003</c:v>
                </c:pt>
                <c:pt idx="28306">
                  <c:v>40.705483000000001</c:v>
                </c:pt>
                <c:pt idx="28307">
                  <c:v>40.705516000000003</c:v>
                </c:pt>
                <c:pt idx="28308">
                  <c:v>40.705657000000002</c:v>
                </c:pt>
                <c:pt idx="28309">
                  <c:v>40.706314999999996</c:v>
                </c:pt>
                <c:pt idx="28310">
                  <c:v>40.706558000000001</c:v>
                </c:pt>
                <c:pt idx="28311">
                  <c:v>40.706764999999997</c:v>
                </c:pt>
                <c:pt idx="28312">
                  <c:v>40.706808000000002</c:v>
                </c:pt>
                <c:pt idx="28313">
                  <c:v>40.707011000000001</c:v>
                </c:pt>
                <c:pt idx="28314">
                  <c:v>40.707423000000013</c:v>
                </c:pt>
                <c:pt idx="28315">
                  <c:v>40.707831000000013</c:v>
                </c:pt>
                <c:pt idx="28316">
                  <c:v>40.707880000000003</c:v>
                </c:pt>
                <c:pt idx="28317">
                  <c:v>40.707904999999997</c:v>
                </c:pt>
                <c:pt idx="28318">
                  <c:v>40.708170000000003</c:v>
                </c:pt>
                <c:pt idx="28319">
                  <c:v>40.708861000000013</c:v>
                </c:pt>
                <c:pt idx="28320">
                  <c:v>40.708950000000002</c:v>
                </c:pt>
                <c:pt idx="28321">
                  <c:v>40.709004999999998</c:v>
                </c:pt>
                <c:pt idx="28322">
                  <c:v>40.709389999999999</c:v>
                </c:pt>
                <c:pt idx="28323">
                  <c:v>40.709400000000002</c:v>
                </c:pt>
                <c:pt idx="28324">
                  <c:v>40.710839999999997</c:v>
                </c:pt>
                <c:pt idx="28325">
                  <c:v>40.710880000000003</c:v>
                </c:pt>
                <c:pt idx="28326">
                  <c:v>40.710949999999997</c:v>
                </c:pt>
                <c:pt idx="28327">
                  <c:v>40.711530000000003</c:v>
                </c:pt>
                <c:pt idx="28328">
                  <c:v>40.712000000000003</c:v>
                </c:pt>
                <c:pt idx="28329">
                  <c:v>40.712097</c:v>
                </c:pt>
                <c:pt idx="28330">
                  <c:v>40.712160000000011</c:v>
                </c:pt>
                <c:pt idx="28331">
                  <c:v>40.712324000000002</c:v>
                </c:pt>
                <c:pt idx="28332">
                  <c:v>40.712544999999999</c:v>
                </c:pt>
                <c:pt idx="28333">
                  <c:v>40.712598</c:v>
                </c:pt>
                <c:pt idx="28334">
                  <c:v>40.712631999999999</c:v>
                </c:pt>
                <c:pt idx="28335">
                  <c:v>40.712915000000002</c:v>
                </c:pt>
                <c:pt idx="28336">
                  <c:v>40.713290000000001</c:v>
                </c:pt>
                <c:pt idx="28337">
                  <c:v>40.713650000000001</c:v>
                </c:pt>
                <c:pt idx="28338">
                  <c:v>40.713740000000001</c:v>
                </c:pt>
                <c:pt idx="28339">
                  <c:v>40.713800000000013</c:v>
                </c:pt>
                <c:pt idx="28340">
                  <c:v>40.714219</c:v>
                </c:pt>
                <c:pt idx="28341">
                  <c:v>40.714473000000012</c:v>
                </c:pt>
                <c:pt idx="28342">
                  <c:v>40.714497000000001</c:v>
                </c:pt>
                <c:pt idx="28343">
                  <c:v>40.714820000000003</c:v>
                </c:pt>
                <c:pt idx="28344">
                  <c:v>40.714976999999998</c:v>
                </c:pt>
                <c:pt idx="28345">
                  <c:v>40.71528</c:v>
                </c:pt>
                <c:pt idx="28346">
                  <c:v>40.715816000000011</c:v>
                </c:pt>
                <c:pt idx="28347">
                  <c:v>40.715816000000011</c:v>
                </c:pt>
                <c:pt idx="28348">
                  <c:v>40.715816000000011</c:v>
                </c:pt>
                <c:pt idx="28349">
                  <c:v>40.715816000000011</c:v>
                </c:pt>
                <c:pt idx="28350">
                  <c:v>40.715816000000011</c:v>
                </c:pt>
                <c:pt idx="28351">
                  <c:v>40.715816000000011</c:v>
                </c:pt>
                <c:pt idx="28352">
                  <c:v>40.715816000000011</c:v>
                </c:pt>
                <c:pt idx="28353">
                  <c:v>40.715816000000011</c:v>
                </c:pt>
                <c:pt idx="28354">
                  <c:v>40.715816000000011</c:v>
                </c:pt>
                <c:pt idx="28355">
                  <c:v>40.715816000000011</c:v>
                </c:pt>
                <c:pt idx="28356">
                  <c:v>40.715816000000011</c:v>
                </c:pt>
                <c:pt idx="28357">
                  <c:v>40.715816000000011</c:v>
                </c:pt>
                <c:pt idx="28358">
                  <c:v>40.715816000000011</c:v>
                </c:pt>
                <c:pt idx="28359">
                  <c:v>40.715816000000011</c:v>
                </c:pt>
                <c:pt idx="28360">
                  <c:v>40.715863000000013</c:v>
                </c:pt>
                <c:pt idx="28361">
                  <c:v>40.716051</c:v>
                </c:pt>
                <c:pt idx="28362">
                  <c:v>40.716140000000003</c:v>
                </c:pt>
                <c:pt idx="28363">
                  <c:v>40.716296</c:v>
                </c:pt>
                <c:pt idx="28364">
                  <c:v>40.716296</c:v>
                </c:pt>
                <c:pt idx="28365">
                  <c:v>40.71631</c:v>
                </c:pt>
                <c:pt idx="28366">
                  <c:v>40.716429000000012</c:v>
                </c:pt>
                <c:pt idx="28367">
                  <c:v>40.716487999999998</c:v>
                </c:pt>
                <c:pt idx="28368">
                  <c:v>40.716576000000003</c:v>
                </c:pt>
                <c:pt idx="28369">
                  <c:v>40.717066000000003</c:v>
                </c:pt>
                <c:pt idx="28370">
                  <c:v>40.717337999999998</c:v>
                </c:pt>
                <c:pt idx="28371">
                  <c:v>40.717500000000001</c:v>
                </c:pt>
                <c:pt idx="28372">
                  <c:v>40.717551999999998</c:v>
                </c:pt>
                <c:pt idx="28373">
                  <c:v>40.717599999999997</c:v>
                </c:pt>
                <c:pt idx="28374">
                  <c:v>40.717599999999997</c:v>
                </c:pt>
                <c:pt idx="28375">
                  <c:v>40.717799999999997</c:v>
                </c:pt>
                <c:pt idx="28376">
                  <c:v>40.717849999999999</c:v>
                </c:pt>
                <c:pt idx="28377">
                  <c:v>40.718040000000002</c:v>
                </c:pt>
                <c:pt idx="28378">
                  <c:v>40.718079000000003</c:v>
                </c:pt>
                <c:pt idx="28379">
                  <c:v>40.718209000000002</c:v>
                </c:pt>
                <c:pt idx="28380">
                  <c:v>40.718445000000003</c:v>
                </c:pt>
                <c:pt idx="28381">
                  <c:v>40.718456000000003</c:v>
                </c:pt>
                <c:pt idx="28382">
                  <c:v>40.718567999999998</c:v>
                </c:pt>
                <c:pt idx="28383">
                  <c:v>40.718646999999997</c:v>
                </c:pt>
                <c:pt idx="28384">
                  <c:v>40.718649999999997</c:v>
                </c:pt>
                <c:pt idx="28385">
                  <c:v>40.718730000000001</c:v>
                </c:pt>
                <c:pt idx="28386">
                  <c:v>40.718793000000012</c:v>
                </c:pt>
                <c:pt idx="28387">
                  <c:v>40.718829999999997</c:v>
                </c:pt>
                <c:pt idx="28388">
                  <c:v>40.718899999999998</c:v>
                </c:pt>
                <c:pt idx="28389">
                  <c:v>40.719017999999998</c:v>
                </c:pt>
                <c:pt idx="28390">
                  <c:v>40.719022000000002</c:v>
                </c:pt>
                <c:pt idx="28391">
                  <c:v>40.719171000000003</c:v>
                </c:pt>
                <c:pt idx="28392">
                  <c:v>40.719369999999998</c:v>
                </c:pt>
                <c:pt idx="28393">
                  <c:v>40.719450000000002</c:v>
                </c:pt>
                <c:pt idx="28394">
                  <c:v>40.719526000000002</c:v>
                </c:pt>
                <c:pt idx="28395">
                  <c:v>40.719562000000003</c:v>
                </c:pt>
                <c:pt idx="28396">
                  <c:v>40.719729000000001</c:v>
                </c:pt>
                <c:pt idx="28397">
                  <c:v>40.719951000000002</c:v>
                </c:pt>
                <c:pt idx="28398">
                  <c:v>40.720044999999999</c:v>
                </c:pt>
                <c:pt idx="28399">
                  <c:v>40.720100000000002</c:v>
                </c:pt>
                <c:pt idx="28400">
                  <c:v>40.720421000000002</c:v>
                </c:pt>
                <c:pt idx="28401">
                  <c:v>40.720610000000001</c:v>
                </c:pt>
                <c:pt idx="28402">
                  <c:v>40.720617000000011</c:v>
                </c:pt>
                <c:pt idx="28403">
                  <c:v>40.720620000000011</c:v>
                </c:pt>
                <c:pt idx="28404">
                  <c:v>40.720750000000002</c:v>
                </c:pt>
                <c:pt idx="28405">
                  <c:v>40.720754999999997</c:v>
                </c:pt>
                <c:pt idx="28406">
                  <c:v>40.720804000000001</c:v>
                </c:pt>
                <c:pt idx="28407">
                  <c:v>40.720908000000001</c:v>
                </c:pt>
                <c:pt idx="28408">
                  <c:v>40.721161000000002</c:v>
                </c:pt>
                <c:pt idx="28409">
                  <c:v>40.721203000000003</c:v>
                </c:pt>
                <c:pt idx="28410">
                  <c:v>40.721240000000002</c:v>
                </c:pt>
                <c:pt idx="28411">
                  <c:v>40.72128</c:v>
                </c:pt>
                <c:pt idx="28412">
                  <c:v>40.721527999999999</c:v>
                </c:pt>
                <c:pt idx="28413">
                  <c:v>40.721724999999999</c:v>
                </c:pt>
                <c:pt idx="28414">
                  <c:v>40.721816000000011</c:v>
                </c:pt>
                <c:pt idx="28415">
                  <c:v>40.721816000000011</c:v>
                </c:pt>
                <c:pt idx="28416">
                  <c:v>40.721816000000011</c:v>
                </c:pt>
                <c:pt idx="28417">
                  <c:v>40.721816000000011</c:v>
                </c:pt>
                <c:pt idx="28418">
                  <c:v>40.721816000000011</c:v>
                </c:pt>
                <c:pt idx="28419">
                  <c:v>40.721816000000011</c:v>
                </c:pt>
                <c:pt idx="28420">
                  <c:v>40.721816000000011</c:v>
                </c:pt>
                <c:pt idx="28421">
                  <c:v>40.721816000000011</c:v>
                </c:pt>
                <c:pt idx="28422">
                  <c:v>40.721816000000011</c:v>
                </c:pt>
                <c:pt idx="28423">
                  <c:v>40.721816000000011</c:v>
                </c:pt>
                <c:pt idx="28424">
                  <c:v>40.721816000000011</c:v>
                </c:pt>
                <c:pt idx="28425">
                  <c:v>40.721868000000001</c:v>
                </c:pt>
                <c:pt idx="28426">
                  <c:v>40.721890000000002</c:v>
                </c:pt>
                <c:pt idx="28427">
                  <c:v>40.721953000000013</c:v>
                </c:pt>
                <c:pt idx="28428">
                  <c:v>40.722099999999998</c:v>
                </c:pt>
                <c:pt idx="28429">
                  <c:v>40.722297000000012</c:v>
                </c:pt>
                <c:pt idx="28430">
                  <c:v>40.722315000000002</c:v>
                </c:pt>
                <c:pt idx="28431">
                  <c:v>40.722329999999999</c:v>
                </c:pt>
                <c:pt idx="28432">
                  <c:v>40.722337000000003</c:v>
                </c:pt>
                <c:pt idx="28433">
                  <c:v>40.722349999999999</c:v>
                </c:pt>
                <c:pt idx="28434">
                  <c:v>40.72278</c:v>
                </c:pt>
                <c:pt idx="28435">
                  <c:v>40.722785000000002</c:v>
                </c:pt>
                <c:pt idx="28436">
                  <c:v>40.722800000000007</c:v>
                </c:pt>
                <c:pt idx="28437">
                  <c:v>40.722800000000007</c:v>
                </c:pt>
                <c:pt idx="28438">
                  <c:v>40.722920000000002</c:v>
                </c:pt>
                <c:pt idx="28439">
                  <c:v>40.722940000000001</c:v>
                </c:pt>
                <c:pt idx="28440">
                  <c:v>40.722946</c:v>
                </c:pt>
                <c:pt idx="28441">
                  <c:v>40.723269999999999</c:v>
                </c:pt>
                <c:pt idx="28442">
                  <c:v>40.723524000000012</c:v>
                </c:pt>
                <c:pt idx="28443">
                  <c:v>40.723564000000003</c:v>
                </c:pt>
                <c:pt idx="28444">
                  <c:v>40.723849999999999</c:v>
                </c:pt>
                <c:pt idx="28445">
                  <c:v>40.723889999999997</c:v>
                </c:pt>
                <c:pt idx="28446">
                  <c:v>40.723975000000003</c:v>
                </c:pt>
                <c:pt idx="28447">
                  <c:v>40.724204</c:v>
                </c:pt>
                <c:pt idx="28448">
                  <c:v>40.724229999999999</c:v>
                </c:pt>
                <c:pt idx="28449">
                  <c:v>40.724256000000011</c:v>
                </c:pt>
                <c:pt idx="28450">
                  <c:v>40.724328</c:v>
                </c:pt>
                <c:pt idx="28451">
                  <c:v>40.724340000000012</c:v>
                </c:pt>
                <c:pt idx="28452">
                  <c:v>40.724406000000002</c:v>
                </c:pt>
                <c:pt idx="28453">
                  <c:v>40.724471000000001</c:v>
                </c:pt>
                <c:pt idx="28454">
                  <c:v>40.724487000000003</c:v>
                </c:pt>
                <c:pt idx="28455">
                  <c:v>40.724549000000003</c:v>
                </c:pt>
                <c:pt idx="28456">
                  <c:v>40.724564999999998</c:v>
                </c:pt>
                <c:pt idx="28457">
                  <c:v>40.724600000000002</c:v>
                </c:pt>
                <c:pt idx="28458">
                  <c:v>40.724730000000001</c:v>
                </c:pt>
                <c:pt idx="28459">
                  <c:v>40.724800000000002</c:v>
                </c:pt>
                <c:pt idx="28460">
                  <c:v>40.725080000000013</c:v>
                </c:pt>
                <c:pt idx="28461">
                  <c:v>40.725380000000001</c:v>
                </c:pt>
                <c:pt idx="28462">
                  <c:v>40.7254</c:v>
                </c:pt>
                <c:pt idx="28463">
                  <c:v>40.725660000000012</c:v>
                </c:pt>
                <c:pt idx="28464">
                  <c:v>40.725904999999997</c:v>
                </c:pt>
                <c:pt idx="28465">
                  <c:v>40.726200000000013</c:v>
                </c:pt>
                <c:pt idx="28466">
                  <c:v>40.726200000000013</c:v>
                </c:pt>
                <c:pt idx="28467">
                  <c:v>40.726480000000002</c:v>
                </c:pt>
                <c:pt idx="28468">
                  <c:v>40.726509</c:v>
                </c:pt>
                <c:pt idx="28469">
                  <c:v>40.726700000000001</c:v>
                </c:pt>
                <c:pt idx="28470">
                  <c:v>40.726970000000001</c:v>
                </c:pt>
                <c:pt idx="28471">
                  <c:v>40.726970000000001</c:v>
                </c:pt>
                <c:pt idx="28472">
                  <c:v>40.727265000000003</c:v>
                </c:pt>
                <c:pt idx="28473">
                  <c:v>40.727360000000012</c:v>
                </c:pt>
                <c:pt idx="28474">
                  <c:v>40.727445000000003</c:v>
                </c:pt>
                <c:pt idx="28475">
                  <c:v>40.727446999999998</c:v>
                </c:pt>
                <c:pt idx="28476">
                  <c:v>40.727457000000001</c:v>
                </c:pt>
                <c:pt idx="28477">
                  <c:v>40.727499999999999</c:v>
                </c:pt>
                <c:pt idx="28478">
                  <c:v>40.727617000000002</c:v>
                </c:pt>
                <c:pt idx="28479">
                  <c:v>40.728174000000003</c:v>
                </c:pt>
                <c:pt idx="28480">
                  <c:v>40.728436000000002</c:v>
                </c:pt>
                <c:pt idx="28481">
                  <c:v>40.728460000000013</c:v>
                </c:pt>
                <c:pt idx="28482">
                  <c:v>40.728579000000003</c:v>
                </c:pt>
                <c:pt idx="28483">
                  <c:v>40.728838000000003</c:v>
                </c:pt>
                <c:pt idx="28484">
                  <c:v>40.729687000000013</c:v>
                </c:pt>
                <c:pt idx="28485">
                  <c:v>40.729687000000013</c:v>
                </c:pt>
                <c:pt idx="28486">
                  <c:v>40.73019</c:v>
                </c:pt>
                <c:pt idx="28487">
                  <c:v>40.730220000000003</c:v>
                </c:pt>
                <c:pt idx="28488">
                  <c:v>40.730370000000001</c:v>
                </c:pt>
                <c:pt idx="28489">
                  <c:v>40.730634000000002</c:v>
                </c:pt>
                <c:pt idx="28490">
                  <c:v>40.730809999999998</c:v>
                </c:pt>
                <c:pt idx="28491">
                  <c:v>40.731107000000002</c:v>
                </c:pt>
                <c:pt idx="28492">
                  <c:v>40.73115</c:v>
                </c:pt>
                <c:pt idx="28493">
                  <c:v>40.731156000000013</c:v>
                </c:pt>
                <c:pt idx="28494">
                  <c:v>40.731178</c:v>
                </c:pt>
                <c:pt idx="28495">
                  <c:v>40.731383000000001</c:v>
                </c:pt>
                <c:pt idx="28496">
                  <c:v>40.731383000000001</c:v>
                </c:pt>
                <c:pt idx="28497">
                  <c:v>40.731383000000001</c:v>
                </c:pt>
                <c:pt idx="28498">
                  <c:v>40.731569999999998</c:v>
                </c:pt>
                <c:pt idx="28499">
                  <c:v>40.732844999999998</c:v>
                </c:pt>
                <c:pt idx="28500">
                  <c:v>40.733229999999999</c:v>
                </c:pt>
                <c:pt idx="28501">
                  <c:v>40.733240000000002</c:v>
                </c:pt>
                <c:pt idx="28502">
                  <c:v>40.733604</c:v>
                </c:pt>
                <c:pt idx="28503">
                  <c:v>40.733969999999999</c:v>
                </c:pt>
                <c:pt idx="28504">
                  <c:v>40.733972000000001</c:v>
                </c:pt>
                <c:pt idx="28505">
                  <c:v>40.734340000000003</c:v>
                </c:pt>
                <c:pt idx="28506">
                  <c:v>40.734448999999998</c:v>
                </c:pt>
                <c:pt idx="28507">
                  <c:v>40.734579000000011</c:v>
                </c:pt>
                <c:pt idx="28508">
                  <c:v>40.734822000000001</c:v>
                </c:pt>
                <c:pt idx="28509">
                  <c:v>40.734920000000002</c:v>
                </c:pt>
                <c:pt idx="28510">
                  <c:v>40.73507</c:v>
                </c:pt>
                <c:pt idx="28511">
                  <c:v>40.735334000000002</c:v>
                </c:pt>
                <c:pt idx="28512">
                  <c:v>40.735551000000001</c:v>
                </c:pt>
                <c:pt idx="28513">
                  <c:v>40.736140000000013</c:v>
                </c:pt>
                <c:pt idx="28514">
                  <c:v>40.736397000000011</c:v>
                </c:pt>
                <c:pt idx="28515">
                  <c:v>40.736547999999999</c:v>
                </c:pt>
                <c:pt idx="28516">
                  <c:v>40.736581999999999</c:v>
                </c:pt>
                <c:pt idx="28517">
                  <c:v>40.736836000000011</c:v>
                </c:pt>
                <c:pt idx="28518">
                  <c:v>40.737367000000013</c:v>
                </c:pt>
                <c:pt idx="28519">
                  <c:v>40.737434999999998</c:v>
                </c:pt>
                <c:pt idx="28520">
                  <c:v>40.737450000000003</c:v>
                </c:pt>
                <c:pt idx="28521">
                  <c:v>40.737541999999998</c:v>
                </c:pt>
                <c:pt idx="28522">
                  <c:v>40.737549999999999</c:v>
                </c:pt>
                <c:pt idx="28523">
                  <c:v>40.73789</c:v>
                </c:pt>
                <c:pt idx="28524">
                  <c:v>40.738020000000013</c:v>
                </c:pt>
                <c:pt idx="28525">
                  <c:v>40.73836</c:v>
                </c:pt>
                <c:pt idx="28526">
                  <c:v>40.738361000000012</c:v>
                </c:pt>
                <c:pt idx="28527">
                  <c:v>40.738790000000002</c:v>
                </c:pt>
                <c:pt idx="28528">
                  <c:v>40.739294999999998</c:v>
                </c:pt>
                <c:pt idx="28529">
                  <c:v>40.739483999999997</c:v>
                </c:pt>
                <c:pt idx="28530">
                  <c:v>40.739649999999997</c:v>
                </c:pt>
                <c:pt idx="28531">
                  <c:v>40.739825000000003</c:v>
                </c:pt>
                <c:pt idx="28532">
                  <c:v>40.740020000000001</c:v>
                </c:pt>
                <c:pt idx="28533">
                  <c:v>40.740111000000013</c:v>
                </c:pt>
                <c:pt idx="28534">
                  <c:v>40.740121000000002</c:v>
                </c:pt>
                <c:pt idx="28535">
                  <c:v>40.74015</c:v>
                </c:pt>
                <c:pt idx="28536">
                  <c:v>40.740201000000013</c:v>
                </c:pt>
                <c:pt idx="28537">
                  <c:v>40.740371000000003</c:v>
                </c:pt>
                <c:pt idx="28538">
                  <c:v>40.74071</c:v>
                </c:pt>
                <c:pt idx="28539">
                  <c:v>40.740768000000003</c:v>
                </c:pt>
                <c:pt idx="28540">
                  <c:v>40.740788000000002</c:v>
                </c:pt>
                <c:pt idx="28541">
                  <c:v>40.740851000000013</c:v>
                </c:pt>
                <c:pt idx="28542">
                  <c:v>40.740954000000002</c:v>
                </c:pt>
                <c:pt idx="28543">
                  <c:v>40.740986000000007</c:v>
                </c:pt>
                <c:pt idx="28544">
                  <c:v>40.741136000000012</c:v>
                </c:pt>
                <c:pt idx="28545">
                  <c:v>40.741146000000001</c:v>
                </c:pt>
                <c:pt idx="28546">
                  <c:v>40.741276000000013</c:v>
                </c:pt>
                <c:pt idx="28547">
                  <c:v>40.741323000000001</c:v>
                </c:pt>
                <c:pt idx="28548">
                  <c:v>40.741329999999998</c:v>
                </c:pt>
                <c:pt idx="28549">
                  <c:v>40.741428999999997</c:v>
                </c:pt>
                <c:pt idx="28550">
                  <c:v>40.74147</c:v>
                </c:pt>
                <c:pt idx="28551">
                  <c:v>40.741480000000003</c:v>
                </c:pt>
                <c:pt idx="28552">
                  <c:v>40.741666000000002</c:v>
                </c:pt>
                <c:pt idx="28553">
                  <c:v>40.741692999999998</c:v>
                </c:pt>
                <c:pt idx="28554">
                  <c:v>40.741917999999998</c:v>
                </c:pt>
                <c:pt idx="28555">
                  <c:v>40.742345</c:v>
                </c:pt>
                <c:pt idx="28556">
                  <c:v>40.742690000000003</c:v>
                </c:pt>
                <c:pt idx="28557">
                  <c:v>40.742690000000003</c:v>
                </c:pt>
                <c:pt idx="28558">
                  <c:v>40.742904000000003</c:v>
                </c:pt>
                <c:pt idx="28559">
                  <c:v>40.742927999999999</c:v>
                </c:pt>
                <c:pt idx="28560">
                  <c:v>40.742927999999999</c:v>
                </c:pt>
                <c:pt idx="28561">
                  <c:v>40.742927999999999</c:v>
                </c:pt>
                <c:pt idx="28562">
                  <c:v>40.743025000000003</c:v>
                </c:pt>
                <c:pt idx="28563">
                  <c:v>40.743320000000011</c:v>
                </c:pt>
                <c:pt idx="28564">
                  <c:v>40.743369999999999</c:v>
                </c:pt>
                <c:pt idx="28565">
                  <c:v>40.743614999999998</c:v>
                </c:pt>
                <c:pt idx="28566">
                  <c:v>40.743650000000002</c:v>
                </c:pt>
                <c:pt idx="28567">
                  <c:v>40.743690000000001</c:v>
                </c:pt>
                <c:pt idx="28568">
                  <c:v>40.743841000000003</c:v>
                </c:pt>
                <c:pt idx="28569">
                  <c:v>40.743997</c:v>
                </c:pt>
                <c:pt idx="28570">
                  <c:v>40.74418</c:v>
                </c:pt>
                <c:pt idx="28571">
                  <c:v>40.744380999999997</c:v>
                </c:pt>
                <c:pt idx="28572">
                  <c:v>40.744390000000003</c:v>
                </c:pt>
                <c:pt idx="28573">
                  <c:v>40.744410000000002</c:v>
                </c:pt>
                <c:pt idx="28574">
                  <c:v>40.744639999999997</c:v>
                </c:pt>
                <c:pt idx="28575">
                  <c:v>40.744810000000001</c:v>
                </c:pt>
                <c:pt idx="28576">
                  <c:v>40.744967000000003</c:v>
                </c:pt>
                <c:pt idx="28577">
                  <c:v>40.74541</c:v>
                </c:pt>
                <c:pt idx="28578">
                  <c:v>40.745501000000012</c:v>
                </c:pt>
                <c:pt idx="28579">
                  <c:v>40.745506000000013</c:v>
                </c:pt>
                <c:pt idx="28580">
                  <c:v>40.745617000000003</c:v>
                </c:pt>
                <c:pt idx="28581">
                  <c:v>40.745637000000002</c:v>
                </c:pt>
                <c:pt idx="28582">
                  <c:v>40.745652</c:v>
                </c:pt>
                <c:pt idx="28583">
                  <c:v>40.745737000000013</c:v>
                </c:pt>
                <c:pt idx="28584">
                  <c:v>40.745851000000002</c:v>
                </c:pt>
                <c:pt idx="28585">
                  <c:v>40.745863</c:v>
                </c:pt>
                <c:pt idx="28586">
                  <c:v>40.745910000000002</c:v>
                </c:pt>
                <c:pt idx="28587">
                  <c:v>40.746601000000013</c:v>
                </c:pt>
                <c:pt idx="28588">
                  <c:v>40.746899999999997</c:v>
                </c:pt>
                <c:pt idx="28589">
                  <c:v>40.747025000000001</c:v>
                </c:pt>
                <c:pt idx="28590">
                  <c:v>40.747096000000013</c:v>
                </c:pt>
                <c:pt idx="28591">
                  <c:v>40.747500000000002</c:v>
                </c:pt>
                <c:pt idx="28592">
                  <c:v>40.747562000000002</c:v>
                </c:pt>
                <c:pt idx="28593">
                  <c:v>40.747639999999997</c:v>
                </c:pt>
                <c:pt idx="28594">
                  <c:v>40.747660000000003</c:v>
                </c:pt>
                <c:pt idx="28595">
                  <c:v>40.747664999999998</c:v>
                </c:pt>
                <c:pt idx="28596">
                  <c:v>40.747731999999999</c:v>
                </c:pt>
                <c:pt idx="28597">
                  <c:v>40.747800000000012</c:v>
                </c:pt>
                <c:pt idx="28598">
                  <c:v>40.748096000000011</c:v>
                </c:pt>
                <c:pt idx="28599">
                  <c:v>40.748184000000002</c:v>
                </c:pt>
                <c:pt idx="28600">
                  <c:v>40.748279000000011</c:v>
                </c:pt>
                <c:pt idx="28601">
                  <c:v>40.748370000000001</c:v>
                </c:pt>
                <c:pt idx="28602">
                  <c:v>40.748418000000001</c:v>
                </c:pt>
                <c:pt idx="28603">
                  <c:v>40.748688000000001</c:v>
                </c:pt>
                <c:pt idx="28604">
                  <c:v>40.748866</c:v>
                </c:pt>
                <c:pt idx="28605">
                  <c:v>40.749001</c:v>
                </c:pt>
                <c:pt idx="28606">
                  <c:v>40.749003000000002</c:v>
                </c:pt>
                <c:pt idx="28607">
                  <c:v>40.749049999999997</c:v>
                </c:pt>
                <c:pt idx="28608">
                  <c:v>40.749088999999998</c:v>
                </c:pt>
                <c:pt idx="28609">
                  <c:v>40.749164</c:v>
                </c:pt>
                <c:pt idx="28610">
                  <c:v>40.749175000000001</c:v>
                </c:pt>
                <c:pt idx="28611">
                  <c:v>40.749360000000003</c:v>
                </c:pt>
                <c:pt idx="28612">
                  <c:v>40.749687999999999</c:v>
                </c:pt>
                <c:pt idx="28613">
                  <c:v>40.749699999999997</c:v>
                </c:pt>
                <c:pt idx="28614">
                  <c:v>40.749769999999998</c:v>
                </c:pt>
                <c:pt idx="28615">
                  <c:v>40.749811000000001</c:v>
                </c:pt>
                <c:pt idx="28616">
                  <c:v>40.749830000000003</c:v>
                </c:pt>
                <c:pt idx="28617">
                  <c:v>40.749846000000012</c:v>
                </c:pt>
                <c:pt idx="28618">
                  <c:v>40.74991</c:v>
                </c:pt>
                <c:pt idx="28619">
                  <c:v>40.749953000000012</c:v>
                </c:pt>
                <c:pt idx="28620">
                  <c:v>40.749989999999997</c:v>
                </c:pt>
                <c:pt idx="28621">
                  <c:v>40.750087999999998</c:v>
                </c:pt>
                <c:pt idx="28622">
                  <c:v>40.750129999999999</c:v>
                </c:pt>
                <c:pt idx="28623">
                  <c:v>40.750141999999997</c:v>
                </c:pt>
                <c:pt idx="28624">
                  <c:v>40.750228</c:v>
                </c:pt>
                <c:pt idx="28625">
                  <c:v>40.750346</c:v>
                </c:pt>
                <c:pt idx="28626">
                  <c:v>40.75038</c:v>
                </c:pt>
                <c:pt idx="28627">
                  <c:v>40.750439</c:v>
                </c:pt>
                <c:pt idx="28628">
                  <c:v>40.750479000000013</c:v>
                </c:pt>
                <c:pt idx="28629">
                  <c:v>40.750672000000002</c:v>
                </c:pt>
                <c:pt idx="28630">
                  <c:v>40.750700000000002</c:v>
                </c:pt>
                <c:pt idx="28631">
                  <c:v>40.750753000000003</c:v>
                </c:pt>
                <c:pt idx="28632">
                  <c:v>40.750906000000001</c:v>
                </c:pt>
                <c:pt idx="28633">
                  <c:v>40.750949000000013</c:v>
                </c:pt>
                <c:pt idx="28634">
                  <c:v>40.750963000000013</c:v>
                </c:pt>
                <c:pt idx="28635">
                  <c:v>40.750968</c:v>
                </c:pt>
                <c:pt idx="28636">
                  <c:v>40.750996000000001</c:v>
                </c:pt>
                <c:pt idx="28637">
                  <c:v>40.751092999999997</c:v>
                </c:pt>
                <c:pt idx="28638">
                  <c:v>40.751154</c:v>
                </c:pt>
                <c:pt idx="28639">
                  <c:v>40.751240000000003</c:v>
                </c:pt>
                <c:pt idx="28640">
                  <c:v>40.751240000000003</c:v>
                </c:pt>
                <c:pt idx="28641">
                  <c:v>40.751370000000001</c:v>
                </c:pt>
                <c:pt idx="28642">
                  <c:v>40.751550000000002</c:v>
                </c:pt>
                <c:pt idx="28643">
                  <c:v>40.751562999999997</c:v>
                </c:pt>
                <c:pt idx="28644">
                  <c:v>40.751612000000002</c:v>
                </c:pt>
                <c:pt idx="28645">
                  <c:v>40.7517</c:v>
                </c:pt>
                <c:pt idx="28646">
                  <c:v>40.751779999999997</c:v>
                </c:pt>
                <c:pt idx="28647">
                  <c:v>40.751860000000001</c:v>
                </c:pt>
                <c:pt idx="28648">
                  <c:v>40.751922</c:v>
                </c:pt>
                <c:pt idx="28649">
                  <c:v>40.752048000000002</c:v>
                </c:pt>
                <c:pt idx="28650">
                  <c:v>40.752077</c:v>
                </c:pt>
                <c:pt idx="28651">
                  <c:v>40.752134000000012</c:v>
                </c:pt>
                <c:pt idx="28652">
                  <c:v>40.752141999999999</c:v>
                </c:pt>
                <c:pt idx="28653">
                  <c:v>40.752207000000013</c:v>
                </c:pt>
                <c:pt idx="28654">
                  <c:v>40.752219000000011</c:v>
                </c:pt>
                <c:pt idx="28655">
                  <c:v>40.752233000000011</c:v>
                </c:pt>
                <c:pt idx="28656">
                  <c:v>40.752246999999997</c:v>
                </c:pt>
                <c:pt idx="28657">
                  <c:v>40.752257</c:v>
                </c:pt>
                <c:pt idx="28658">
                  <c:v>40.752263999999997</c:v>
                </c:pt>
                <c:pt idx="28659">
                  <c:v>40.752299000000001</c:v>
                </c:pt>
                <c:pt idx="28660">
                  <c:v>40.752337000000011</c:v>
                </c:pt>
                <c:pt idx="28661">
                  <c:v>40.752401999999996</c:v>
                </c:pt>
                <c:pt idx="28662">
                  <c:v>40.752564999999997</c:v>
                </c:pt>
                <c:pt idx="28663">
                  <c:v>40.752645000000001</c:v>
                </c:pt>
                <c:pt idx="28664">
                  <c:v>40.752780000000001</c:v>
                </c:pt>
                <c:pt idx="28665">
                  <c:v>40.752879</c:v>
                </c:pt>
                <c:pt idx="28666">
                  <c:v>40.752913000000007</c:v>
                </c:pt>
                <c:pt idx="28667">
                  <c:v>40.752929999999999</c:v>
                </c:pt>
                <c:pt idx="28668">
                  <c:v>40.752946000000001</c:v>
                </c:pt>
                <c:pt idx="28669">
                  <c:v>40.753017999999997</c:v>
                </c:pt>
                <c:pt idx="28670">
                  <c:v>40.753020000000006</c:v>
                </c:pt>
                <c:pt idx="28671">
                  <c:v>40.753176000000003</c:v>
                </c:pt>
                <c:pt idx="28672">
                  <c:v>40.753203000000013</c:v>
                </c:pt>
                <c:pt idx="28673">
                  <c:v>40.753264000000001</c:v>
                </c:pt>
                <c:pt idx="28674">
                  <c:v>40.753700000000002</c:v>
                </c:pt>
                <c:pt idx="28675">
                  <c:v>40.753700000000002</c:v>
                </c:pt>
                <c:pt idx="28676">
                  <c:v>40.753700000000002</c:v>
                </c:pt>
                <c:pt idx="28677">
                  <c:v>40.753700000000002</c:v>
                </c:pt>
                <c:pt idx="28678">
                  <c:v>40.753700000000002</c:v>
                </c:pt>
                <c:pt idx="28679">
                  <c:v>40.753700000000002</c:v>
                </c:pt>
                <c:pt idx="28680">
                  <c:v>40.753700000000002</c:v>
                </c:pt>
                <c:pt idx="28681">
                  <c:v>40.753700000000002</c:v>
                </c:pt>
                <c:pt idx="28682">
                  <c:v>40.753700000000002</c:v>
                </c:pt>
                <c:pt idx="28683">
                  <c:v>40.753713000000012</c:v>
                </c:pt>
                <c:pt idx="28684">
                  <c:v>40.754011000000013</c:v>
                </c:pt>
                <c:pt idx="28685">
                  <c:v>40.754111999999999</c:v>
                </c:pt>
                <c:pt idx="28686">
                  <c:v>40.754131000000001</c:v>
                </c:pt>
                <c:pt idx="28687">
                  <c:v>40.754168</c:v>
                </c:pt>
                <c:pt idx="28688">
                  <c:v>40.754280000000001</c:v>
                </c:pt>
                <c:pt idx="28689">
                  <c:v>40.754519000000002</c:v>
                </c:pt>
                <c:pt idx="28690">
                  <c:v>40.754523000000013</c:v>
                </c:pt>
                <c:pt idx="28691">
                  <c:v>40.75468</c:v>
                </c:pt>
                <c:pt idx="28692">
                  <c:v>40.754783000000003</c:v>
                </c:pt>
                <c:pt idx="28693">
                  <c:v>40.754840000000002</c:v>
                </c:pt>
                <c:pt idx="28694">
                  <c:v>40.754961000000002</c:v>
                </c:pt>
                <c:pt idx="28695">
                  <c:v>40.755118000000003</c:v>
                </c:pt>
                <c:pt idx="28696">
                  <c:v>40.755220000000001</c:v>
                </c:pt>
                <c:pt idx="28697">
                  <c:v>40.75526</c:v>
                </c:pt>
                <c:pt idx="28698">
                  <c:v>40.755403000000001</c:v>
                </c:pt>
                <c:pt idx="28699">
                  <c:v>40.755511000000013</c:v>
                </c:pt>
                <c:pt idx="28700">
                  <c:v>40.755529000000003</c:v>
                </c:pt>
                <c:pt idx="28701">
                  <c:v>40.755564</c:v>
                </c:pt>
                <c:pt idx="28702">
                  <c:v>40.755581999999997</c:v>
                </c:pt>
                <c:pt idx="28703">
                  <c:v>40.755636000000003</c:v>
                </c:pt>
                <c:pt idx="28704">
                  <c:v>40.755647000000003</c:v>
                </c:pt>
                <c:pt idx="28705">
                  <c:v>40.755811000000001</c:v>
                </c:pt>
                <c:pt idx="28706">
                  <c:v>40.755989999999997</c:v>
                </c:pt>
                <c:pt idx="28707">
                  <c:v>40.756137000000003</c:v>
                </c:pt>
                <c:pt idx="28708">
                  <c:v>40.756143000000002</c:v>
                </c:pt>
                <c:pt idx="28709">
                  <c:v>40.756146000000001</c:v>
                </c:pt>
                <c:pt idx="28710">
                  <c:v>40.756151000000003</c:v>
                </c:pt>
                <c:pt idx="28711">
                  <c:v>40.756259999999997</c:v>
                </c:pt>
                <c:pt idx="28712">
                  <c:v>40.756267999999999</c:v>
                </c:pt>
                <c:pt idx="28713">
                  <c:v>40.756313000000013</c:v>
                </c:pt>
                <c:pt idx="28714">
                  <c:v>40.756363999999998</c:v>
                </c:pt>
                <c:pt idx="28715">
                  <c:v>40.756417999999996</c:v>
                </c:pt>
                <c:pt idx="28716">
                  <c:v>40.756417999999996</c:v>
                </c:pt>
                <c:pt idx="28717">
                  <c:v>40.756516000000012</c:v>
                </c:pt>
                <c:pt idx="28718">
                  <c:v>40.756652000000003</c:v>
                </c:pt>
                <c:pt idx="28719">
                  <c:v>40.75667</c:v>
                </c:pt>
                <c:pt idx="28720">
                  <c:v>40.756740000000001</c:v>
                </c:pt>
                <c:pt idx="28721">
                  <c:v>40.756863000000003</c:v>
                </c:pt>
                <c:pt idx="28722">
                  <c:v>40.756999999999998</c:v>
                </c:pt>
                <c:pt idx="28723">
                  <c:v>40.75703</c:v>
                </c:pt>
                <c:pt idx="28724">
                  <c:v>40.757050999999997</c:v>
                </c:pt>
                <c:pt idx="28725">
                  <c:v>40.757506000000006</c:v>
                </c:pt>
                <c:pt idx="28726">
                  <c:v>40.757571000000013</c:v>
                </c:pt>
                <c:pt idx="28727">
                  <c:v>40.7577</c:v>
                </c:pt>
                <c:pt idx="28728">
                  <c:v>40.757751000000013</c:v>
                </c:pt>
                <c:pt idx="28729">
                  <c:v>40.757792000000002</c:v>
                </c:pt>
                <c:pt idx="28730">
                  <c:v>40.757837000000002</c:v>
                </c:pt>
                <c:pt idx="28731">
                  <c:v>40.75788</c:v>
                </c:pt>
                <c:pt idx="28732">
                  <c:v>40.757958000000002</c:v>
                </c:pt>
                <c:pt idx="28733">
                  <c:v>40.757987999999997</c:v>
                </c:pt>
                <c:pt idx="28734">
                  <c:v>40.758009999999999</c:v>
                </c:pt>
                <c:pt idx="28735">
                  <c:v>40.758059000000003</c:v>
                </c:pt>
                <c:pt idx="28736">
                  <c:v>40.758299000000001</c:v>
                </c:pt>
                <c:pt idx="28737">
                  <c:v>40.758347999999998</c:v>
                </c:pt>
                <c:pt idx="28738">
                  <c:v>40.758431000000002</c:v>
                </c:pt>
                <c:pt idx="28739">
                  <c:v>40.758446000000013</c:v>
                </c:pt>
                <c:pt idx="28740">
                  <c:v>40.758480000000013</c:v>
                </c:pt>
                <c:pt idx="28741">
                  <c:v>40.758540000000011</c:v>
                </c:pt>
                <c:pt idx="28742">
                  <c:v>40.758558000000001</c:v>
                </c:pt>
                <c:pt idx="28743">
                  <c:v>40.758584999999997</c:v>
                </c:pt>
                <c:pt idx="28744">
                  <c:v>40.758740000000003</c:v>
                </c:pt>
                <c:pt idx="28745">
                  <c:v>40.758769999999998</c:v>
                </c:pt>
                <c:pt idx="28746">
                  <c:v>40.758854999999997</c:v>
                </c:pt>
                <c:pt idx="28747">
                  <c:v>40.758960000000002</c:v>
                </c:pt>
                <c:pt idx="28748">
                  <c:v>40.759159000000011</c:v>
                </c:pt>
                <c:pt idx="28749">
                  <c:v>40.759357000000001</c:v>
                </c:pt>
                <c:pt idx="28750">
                  <c:v>40.759383</c:v>
                </c:pt>
                <c:pt idx="28751">
                  <c:v>40.759420000000013</c:v>
                </c:pt>
                <c:pt idx="28752">
                  <c:v>40.759459999999997</c:v>
                </c:pt>
                <c:pt idx="28753">
                  <c:v>40.75947</c:v>
                </c:pt>
                <c:pt idx="28754">
                  <c:v>40.759507000000013</c:v>
                </c:pt>
                <c:pt idx="28755">
                  <c:v>40.759529999999998</c:v>
                </c:pt>
                <c:pt idx="28756">
                  <c:v>40.759600000000013</c:v>
                </c:pt>
                <c:pt idx="28757">
                  <c:v>40.759701999999997</c:v>
                </c:pt>
                <c:pt idx="28758">
                  <c:v>40.75976</c:v>
                </c:pt>
                <c:pt idx="28759">
                  <c:v>40.759797000000013</c:v>
                </c:pt>
                <c:pt idx="28760">
                  <c:v>40.759805999999998</c:v>
                </c:pt>
                <c:pt idx="28761">
                  <c:v>40.759974</c:v>
                </c:pt>
                <c:pt idx="28762">
                  <c:v>40.760300000000001</c:v>
                </c:pt>
                <c:pt idx="28763">
                  <c:v>40.760354</c:v>
                </c:pt>
                <c:pt idx="28764">
                  <c:v>40.760491000000002</c:v>
                </c:pt>
                <c:pt idx="28765">
                  <c:v>40.760521000000011</c:v>
                </c:pt>
                <c:pt idx="28766">
                  <c:v>40.760583000000011</c:v>
                </c:pt>
                <c:pt idx="28767">
                  <c:v>40.760730000000002</c:v>
                </c:pt>
                <c:pt idx="28768">
                  <c:v>40.76079</c:v>
                </c:pt>
                <c:pt idx="28769">
                  <c:v>40.760886000000013</c:v>
                </c:pt>
                <c:pt idx="28770">
                  <c:v>40.760910000000003</c:v>
                </c:pt>
                <c:pt idx="28771">
                  <c:v>40.760956</c:v>
                </c:pt>
                <c:pt idx="28772">
                  <c:v>40.761053000000011</c:v>
                </c:pt>
                <c:pt idx="28773">
                  <c:v>40.761101000000011</c:v>
                </c:pt>
                <c:pt idx="28774">
                  <c:v>40.761140000000012</c:v>
                </c:pt>
                <c:pt idx="28775">
                  <c:v>40.761164999999998</c:v>
                </c:pt>
                <c:pt idx="28776">
                  <c:v>40.761200000000002</c:v>
                </c:pt>
                <c:pt idx="28777">
                  <c:v>40.761341000000002</c:v>
                </c:pt>
                <c:pt idx="28778">
                  <c:v>40.761480000000013</c:v>
                </c:pt>
                <c:pt idx="28779">
                  <c:v>40.761488</c:v>
                </c:pt>
                <c:pt idx="28780">
                  <c:v>40.761510000000001</c:v>
                </c:pt>
                <c:pt idx="28781">
                  <c:v>40.761688999999997</c:v>
                </c:pt>
                <c:pt idx="28782">
                  <c:v>40.761780000000002</c:v>
                </c:pt>
                <c:pt idx="28783">
                  <c:v>40.761919000000013</c:v>
                </c:pt>
                <c:pt idx="28784">
                  <c:v>40.761927</c:v>
                </c:pt>
                <c:pt idx="28785">
                  <c:v>40.761946000000002</c:v>
                </c:pt>
                <c:pt idx="28786">
                  <c:v>40.762087000000001</c:v>
                </c:pt>
                <c:pt idx="28787">
                  <c:v>40.762090000000001</c:v>
                </c:pt>
                <c:pt idx="28788">
                  <c:v>40.762099999999997</c:v>
                </c:pt>
                <c:pt idx="28789">
                  <c:v>40.762132000000001</c:v>
                </c:pt>
                <c:pt idx="28790">
                  <c:v>40.762169999999998</c:v>
                </c:pt>
                <c:pt idx="28791">
                  <c:v>40.762210000000003</c:v>
                </c:pt>
                <c:pt idx="28792">
                  <c:v>40.762402000000002</c:v>
                </c:pt>
                <c:pt idx="28793">
                  <c:v>40.762424000000003</c:v>
                </c:pt>
                <c:pt idx="28794">
                  <c:v>40.762427000000002</c:v>
                </c:pt>
                <c:pt idx="28795">
                  <c:v>40.762532</c:v>
                </c:pt>
                <c:pt idx="28796">
                  <c:v>40.762650000000001</c:v>
                </c:pt>
                <c:pt idx="28797">
                  <c:v>40.762681000000001</c:v>
                </c:pt>
                <c:pt idx="28798">
                  <c:v>40.762820000000012</c:v>
                </c:pt>
                <c:pt idx="28799">
                  <c:v>40.762878000000001</c:v>
                </c:pt>
                <c:pt idx="28800">
                  <c:v>40.762990000000002</c:v>
                </c:pt>
                <c:pt idx="28801">
                  <c:v>40.763044999999998</c:v>
                </c:pt>
                <c:pt idx="28802">
                  <c:v>40.763088000000003</c:v>
                </c:pt>
                <c:pt idx="28803">
                  <c:v>40.763129999999997</c:v>
                </c:pt>
                <c:pt idx="28804">
                  <c:v>40.763243000000003</c:v>
                </c:pt>
                <c:pt idx="28805">
                  <c:v>40.76341</c:v>
                </c:pt>
                <c:pt idx="28806">
                  <c:v>40.763640000000002</c:v>
                </c:pt>
                <c:pt idx="28807">
                  <c:v>40.763666000000001</c:v>
                </c:pt>
                <c:pt idx="28808">
                  <c:v>40.763784000000001</c:v>
                </c:pt>
                <c:pt idx="28809">
                  <c:v>40.763964000000001</c:v>
                </c:pt>
                <c:pt idx="28810">
                  <c:v>40.764131000000013</c:v>
                </c:pt>
                <c:pt idx="28811">
                  <c:v>40.764137000000012</c:v>
                </c:pt>
                <c:pt idx="28812">
                  <c:v>40.764144999999999</c:v>
                </c:pt>
                <c:pt idx="28813">
                  <c:v>40.764220000000002</c:v>
                </c:pt>
                <c:pt idx="28814">
                  <c:v>40.764274999999998</c:v>
                </c:pt>
                <c:pt idx="28815">
                  <c:v>40.764407000000013</c:v>
                </c:pt>
                <c:pt idx="28816">
                  <c:v>40.764439000000003</c:v>
                </c:pt>
                <c:pt idx="28817">
                  <c:v>40.764439000000003</c:v>
                </c:pt>
                <c:pt idx="28818">
                  <c:v>40.764596000000012</c:v>
                </c:pt>
                <c:pt idx="28819">
                  <c:v>40.764637</c:v>
                </c:pt>
                <c:pt idx="28820">
                  <c:v>40.764814999999999</c:v>
                </c:pt>
                <c:pt idx="28821">
                  <c:v>40.764877000000013</c:v>
                </c:pt>
                <c:pt idx="28822">
                  <c:v>40.764887999999999</c:v>
                </c:pt>
                <c:pt idx="28823">
                  <c:v>40.764952000000001</c:v>
                </c:pt>
                <c:pt idx="28824">
                  <c:v>40.764960000000002</c:v>
                </c:pt>
                <c:pt idx="28825">
                  <c:v>40.764994999999999</c:v>
                </c:pt>
                <c:pt idx="28826">
                  <c:v>40.765129999999999</c:v>
                </c:pt>
                <c:pt idx="28827">
                  <c:v>40.765140000000002</c:v>
                </c:pt>
                <c:pt idx="28828">
                  <c:v>40.765172</c:v>
                </c:pt>
                <c:pt idx="28829">
                  <c:v>40.765316000000013</c:v>
                </c:pt>
                <c:pt idx="28830">
                  <c:v>40.765680000000003</c:v>
                </c:pt>
                <c:pt idx="28831">
                  <c:v>40.765957</c:v>
                </c:pt>
                <c:pt idx="28832">
                  <c:v>40.766183000000012</c:v>
                </c:pt>
                <c:pt idx="28833">
                  <c:v>40.766241999999998</c:v>
                </c:pt>
                <c:pt idx="28834">
                  <c:v>40.766258000000001</c:v>
                </c:pt>
                <c:pt idx="28835">
                  <c:v>40.766266000000002</c:v>
                </c:pt>
                <c:pt idx="28836">
                  <c:v>40.766420000000011</c:v>
                </c:pt>
                <c:pt idx="28837">
                  <c:v>40.76652</c:v>
                </c:pt>
                <c:pt idx="28838">
                  <c:v>40.766551999999997</c:v>
                </c:pt>
                <c:pt idx="28839">
                  <c:v>40.766629999999999</c:v>
                </c:pt>
                <c:pt idx="28840">
                  <c:v>40.766843000000001</c:v>
                </c:pt>
                <c:pt idx="28841">
                  <c:v>40.767046000000001</c:v>
                </c:pt>
                <c:pt idx="28842">
                  <c:v>40.767116000000001</c:v>
                </c:pt>
                <c:pt idx="28843">
                  <c:v>40.767120000000013</c:v>
                </c:pt>
                <c:pt idx="28844">
                  <c:v>40.767323000000012</c:v>
                </c:pt>
                <c:pt idx="28845">
                  <c:v>40.767429999999997</c:v>
                </c:pt>
                <c:pt idx="28846">
                  <c:v>40.76746</c:v>
                </c:pt>
                <c:pt idx="28847">
                  <c:v>40.767470000000003</c:v>
                </c:pt>
                <c:pt idx="28848">
                  <c:v>40.767470000000003</c:v>
                </c:pt>
                <c:pt idx="28849">
                  <c:v>40.767470000000003</c:v>
                </c:pt>
                <c:pt idx="28850">
                  <c:v>40.767540000000011</c:v>
                </c:pt>
                <c:pt idx="28851">
                  <c:v>40.767591000000003</c:v>
                </c:pt>
                <c:pt idx="28852">
                  <c:v>40.767604000000013</c:v>
                </c:pt>
                <c:pt idx="28853">
                  <c:v>40.767688999999997</c:v>
                </c:pt>
                <c:pt idx="28854">
                  <c:v>40.767690000000002</c:v>
                </c:pt>
                <c:pt idx="28855">
                  <c:v>40.767769999999999</c:v>
                </c:pt>
                <c:pt idx="28856">
                  <c:v>40.767996000000011</c:v>
                </c:pt>
                <c:pt idx="28857">
                  <c:v>40.768191999999999</c:v>
                </c:pt>
                <c:pt idx="28858">
                  <c:v>40.768208000000001</c:v>
                </c:pt>
                <c:pt idx="28859">
                  <c:v>40.768240000000013</c:v>
                </c:pt>
                <c:pt idx="28860">
                  <c:v>40.76829</c:v>
                </c:pt>
                <c:pt idx="28861">
                  <c:v>40.768569999999997</c:v>
                </c:pt>
                <c:pt idx="28862">
                  <c:v>40.768569999999997</c:v>
                </c:pt>
                <c:pt idx="28863">
                  <c:v>40.768569999999997</c:v>
                </c:pt>
                <c:pt idx="28864">
                  <c:v>40.768569999999997</c:v>
                </c:pt>
                <c:pt idx="28865">
                  <c:v>40.768569999999997</c:v>
                </c:pt>
                <c:pt idx="28866">
                  <c:v>40.768569999999997</c:v>
                </c:pt>
                <c:pt idx="28867">
                  <c:v>40.768569999999997</c:v>
                </c:pt>
                <c:pt idx="28868">
                  <c:v>40.769040000000011</c:v>
                </c:pt>
                <c:pt idx="28869">
                  <c:v>40.769204000000002</c:v>
                </c:pt>
                <c:pt idx="28870">
                  <c:v>40.769269999999999</c:v>
                </c:pt>
                <c:pt idx="28871">
                  <c:v>40.769354999999997</c:v>
                </c:pt>
                <c:pt idx="28872">
                  <c:v>40.770000000000003</c:v>
                </c:pt>
                <c:pt idx="28873">
                  <c:v>40.770029000000001</c:v>
                </c:pt>
                <c:pt idx="28874">
                  <c:v>40.770314000000013</c:v>
                </c:pt>
                <c:pt idx="28875">
                  <c:v>40.770699999999998</c:v>
                </c:pt>
                <c:pt idx="28876">
                  <c:v>40.77075</c:v>
                </c:pt>
                <c:pt idx="28877">
                  <c:v>40.771040000000013</c:v>
                </c:pt>
                <c:pt idx="28878">
                  <c:v>40.771087999999999</c:v>
                </c:pt>
                <c:pt idx="28879">
                  <c:v>40.77111</c:v>
                </c:pt>
                <c:pt idx="28880">
                  <c:v>40.771369999999997</c:v>
                </c:pt>
                <c:pt idx="28881">
                  <c:v>40.771521</c:v>
                </c:pt>
                <c:pt idx="28882">
                  <c:v>40.771528000000011</c:v>
                </c:pt>
                <c:pt idx="28883">
                  <c:v>40.772283000000002</c:v>
                </c:pt>
                <c:pt idx="28884">
                  <c:v>40.772320000000001</c:v>
                </c:pt>
                <c:pt idx="28885">
                  <c:v>40.772629999999999</c:v>
                </c:pt>
                <c:pt idx="28886">
                  <c:v>40.772840000000002</c:v>
                </c:pt>
                <c:pt idx="28887">
                  <c:v>40.773079000000003</c:v>
                </c:pt>
                <c:pt idx="28888">
                  <c:v>40.773259000000003</c:v>
                </c:pt>
                <c:pt idx="28889">
                  <c:v>40.773454000000001</c:v>
                </c:pt>
                <c:pt idx="28890">
                  <c:v>40.773499999999999</c:v>
                </c:pt>
                <c:pt idx="28891">
                  <c:v>40.773820000000001</c:v>
                </c:pt>
                <c:pt idx="28892">
                  <c:v>40.774167000000013</c:v>
                </c:pt>
                <c:pt idx="28893">
                  <c:v>40.774167000000013</c:v>
                </c:pt>
                <c:pt idx="28894">
                  <c:v>40.774329999999999</c:v>
                </c:pt>
                <c:pt idx="28895">
                  <c:v>40.774423000000013</c:v>
                </c:pt>
                <c:pt idx="28896">
                  <c:v>40.774810000000002</c:v>
                </c:pt>
                <c:pt idx="28897">
                  <c:v>40.774920000000002</c:v>
                </c:pt>
                <c:pt idx="28898">
                  <c:v>40.774923000000001</c:v>
                </c:pt>
                <c:pt idx="28899">
                  <c:v>40.775061000000001</c:v>
                </c:pt>
                <c:pt idx="28900">
                  <c:v>40.775099000000012</c:v>
                </c:pt>
                <c:pt idx="28901">
                  <c:v>40.775113000000012</c:v>
                </c:pt>
                <c:pt idx="28902">
                  <c:v>40.775420000000011</c:v>
                </c:pt>
                <c:pt idx="28903">
                  <c:v>40.775617000000011</c:v>
                </c:pt>
                <c:pt idx="28904">
                  <c:v>40.775869999999998</c:v>
                </c:pt>
                <c:pt idx="28905">
                  <c:v>40.776134999999996</c:v>
                </c:pt>
                <c:pt idx="28906">
                  <c:v>40.776320000000013</c:v>
                </c:pt>
                <c:pt idx="28907">
                  <c:v>40.776379000000013</c:v>
                </c:pt>
                <c:pt idx="28908">
                  <c:v>40.776561000000001</c:v>
                </c:pt>
                <c:pt idx="28909">
                  <c:v>40.776589999999999</c:v>
                </c:pt>
                <c:pt idx="28910">
                  <c:v>40.776720000000012</c:v>
                </c:pt>
                <c:pt idx="28911">
                  <c:v>40.776724999999999</c:v>
                </c:pt>
                <c:pt idx="28912">
                  <c:v>40.776860999999997</c:v>
                </c:pt>
                <c:pt idx="28913">
                  <c:v>40.776878000000011</c:v>
                </c:pt>
                <c:pt idx="28914">
                  <c:v>40.776994000000002</c:v>
                </c:pt>
                <c:pt idx="28915">
                  <c:v>40.777462999999997</c:v>
                </c:pt>
                <c:pt idx="28916">
                  <c:v>40.777701999999998</c:v>
                </c:pt>
                <c:pt idx="28917">
                  <c:v>40.777861999999999</c:v>
                </c:pt>
                <c:pt idx="28918">
                  <c:v>40.778287000000013</c:v>
                </c:pt>
                <c:pt idx="28919">
                  <c:v>40.778449000000002</c:v>
                </c:pt>
                <c:pt idx="28920">
                  <c:v>40.778601000000002</c:v>
                </c:pt>
                <c:pt idx="28921">
                  <c:v>40.778910000000003</c:v>
                </c:pt>
                <c:pt idx="28922">
                  <c:v>40.779195000000001</c:v>
                </c:pt>
                <c:pt idx="28923">
                  <c:v>40.779240000000001</c:v>
                </c:pt>
                <c:pt idx="28924">
                  <c:v>40.779244000000013</c:v>
                </c:pt>
                <c:pt idx="28925">
                  <c:v>40.779334000000013</c:v>
                </c:pt>
                <c:pt idx="28926">
                  <c:v>40.779414000000003</c:v>
                </c:pt>
                <c:pt idx="28927">
                  <c:v>40.779423000000001</c:v>
                </c:pt>
                <c:pt idx="28928">
                  <c:v>40.779575000000001</c:v>
                </c:pt>
                <c:pt idx="28929">
                  <c:v>40.779584</c:v>
                </c:pt>
                <c:pt idx="28930">
                  <c:v>40.779621000000013</c:v>
                </c:pt>
                <c:pt idx="28931">
                  <c:v>40.779713000000001</c:v>
                </c:pt>
                <c:pt idx="28932">
                  <c:v>40.779883000000012</c:v>
                </c:pt>
                <c:pt idx="28933">
                  <c:v>40.779954000000011</c:v>
                </c:pt>
                <c:pt idx="28934">
                  <c:v>40.779956000000013</c:v>
                </c:pt>
                <c:pt idx="28935">
                  <c:v>40.780140000000003</c:v>
                </c:pt>
                <c:pt idx="28936">
                  <c:v>40.780261000000003</c:v>
                </c:pt>
                <c:pt idx="28937">
                  <c:v>40.780379000000003</c:v>
                </c:pt>
                <c:pt idx="28938">
                  <c:v>40.780408000000001</c:v>
                </c:pt>
                <c:pt idx="28939">
                  <c:v>40.780844000000002</c:v>
                </c:pt>
                <c:pt idx="28940">
                  <c:v>40.781480000000002</c:v>
                </c:pt>
                <c:pt idx="28941">
                  <c:v>40.781767000000002</c:v>
                </c:pt>
                <c:pt idx="28942">
                  <c:v>40.781782999999997</c:v>
                </c:pt>
                <c:pt idx="28943">
                  <c:v>40.782266999999997</c:v>
                </c:pt>
                <c:pt idx="28944">
                  <c:v>40.78246</c:v>
                </c:pt>
                <c:pt idx="28945">
                  <c:v>40.782463999999997</c:v>
                </c:pt>
                <c:pt idx="28946">
                  <c:v>40.78295</c:v>
                </c:pt>
                <c:pt idx="28947">
                  <c:v>40.783489000000003</c:v>
                </c:pt>
                <c:pt idx="28948">
                  <c:v>40.783489000000003</c:v>
                </c:pt>
                <c:pt idx="28949">
                  <c:v>40.783547000000013</c:v>
                </c:pt>
                <c:pt idx="28950">
                  <c:v>40.783547000000013</c:v>
                </c:pt>
                <c:pt idx="28951">
                  <c:v>40.783547000000013</c:v>
                </c:pt>
                <c:pt idx="28952">
                  <c:v>40.783627000000003</c:v>
                </c:pt>
                <c:pt idx="28953">
                  <c:v>40.783627000000003</c:v>
                </c:pt>
                <c:pt idx="28954">
                  <c:v>40.78387</c:v>
                </c:pt>
                <c:pt idx="28955">
                  <c:v>40.783890999999997</c:v>
                </c:pt>
                <c:pt idx="28956">
                  <c:v>40.783900000000003</c:v>
                </c:pt>
                <c:pt idx="28957">
                  <c:v>40.784190000000002</c:v>
                </c:pt>
                <c:pt idx="28958">
                  <c:v>40.784201000000003</c:v>
                </c:pt>
                <c:pt idx="28959">
                  <c:v>40.784329</c:v>
                </c:pt>
                <c:pt idx="28960">
                  <c:v>40.784550000000003</c:v>
                </c:pt>
                <c:pt idx="28961">
                  <c:v>40.784619999999997</c:v>
                </c:pt>
                <c:pt idx="28962">
                  <c:v>40.785040000000002</c:v>
                </c:pt>
                <c:pt idx="28963">
                  <c:v>40.785120000000013</c:v>
                </c:pt>
                <c:pt idx="28964">
                  <c:v>40.785130000000002</c:v>
                </c:pt>
                <c:pt idx="28965">
                  <c:v>40.785252</c:v>
                </c:pt>
                <c:pt idx="28966">
                  <c:v>40.785331000000014</c:v>
                </c:pt>
                <c:pt idx="28967">
                  <c:v>40.785466</c:v>
                </c:pt>
                <c:pt idx="28968">
                  <c:v>40.785516000000001</c:v>
                </c:pt>
                <c:pt idx="28969">
                  <c:v>40.785980000000002</c:v>
                </c:pt>
                <c:pt idx="28970">
                  <c:v>40.785997999999999</c:v>
                </c:pt>
                <c:pt idx="28971">
                  <c:v>40.786070000000002</c:v>
                </c:pt>
                <c:pt idx="28972">
                  <c:v>40.786256000000002</c:v>
                </c:pt>
                <c:pt idx="28973">
                  <c:v>40.786980999999997</c:v>
                </c:pt>
                <c:pt idx="28974">
                  <c:v>40.787216000000001</c:v>
                </c:pt>
                <c:pt idx="28975">
                  <c:v>40.787216000000001</c:v>
                </c:pt>
                <c:pt idx="28976">
                  <c:v>40.787700000000001</c:v>
                </c:pt>
                <c:pt idx="28977">
                  <c:v>40.787799999999997</c:v>
                </c:pt>
                <c:pt idx="28978">
                  <c:v>40.787970000000001</c:v>
                </c:pt>
                <c:pt idx="28979">
                  <c:v>40.788511999999997</c:v>
                </c:pt>
                <c:pt idx="28980">
                  <c:v>40.788726000000011</c:v>
                </c:pt>
                <c:pt idx="28981">
                  <c:v>40.788907999999999</c:v>
                </c:pt>
                <c:pt idx="28982">
                  <c:v>40.789124000000001</c:v>
                </c:pt>
                <c:pt idx="28983">
                  <c:v>40.789157000000003</c:v>
                </c:pt>
                <c:pt idx="28984">
                  <c:v>40.789157000000003</c:v>
                </c:pt>
                <c:pt idx="28985">
                  <c:v>40.789157000000003</c:v>
                </c:pt>
                <c:pt idx="28986">
                  <c:v>40.789157000000003</c:v>
                </c:pt>
                <c:pt idx="28987">
                  <c:v>40.789157000000003</c:v>
                </c:pt>
                <c:pt idx="28988">
                  <c:v>40.789164</c:v>
                </c:pt>
                <c:pt idx="28989">
                  <c:v>40.789394000000001</c:v>
                </c:pt>
                <c:pt idx="28990">
                  <c:v>40.789394000000001</c:v>
                </c:pt>
                <c:pt idx="28991">
                  <c:v>40.789437999999997</c:v>
                </c:pt>
                <c:pt idx="28992">
                  <c:v>40.789460000000012</c:v>
                </c:pt>
                <c:pt idx="28993">
                  <c:v>40.789474000000013</c:v>
                </c:pt>
                <c:pt idx="28994">
                  <c:v>40.789540000000002</c:v>
                </c:pt>
                <c:pt idx="28995">
                  <c:v>40.789594999999998</c:v>
                </c:pt>
                <c:pt idx="28996">
                  <c:v>40.789640000000013</c:v>
                </c:pt>
                <c:pt idx="28997">
                  <c:v>40.789749999999998</c:v>
                </c:pt>
                <c:pt idx="28998">
                  <c:v>40.790089999999999</c:v>
                </c:pt>
                <c:pt idx="28999">
                  <c:v>40.790223000000012</c:v>
                </c:pt>
                <c:pt idx="29000">
                  <c:v>40.790464</c:v>
                </c:pt>
                <c:pt idx="29001">
                  <c:v>40.791370000000001</c:v>
                </c:pt>
                <c:pt idx="29002">
                  <c:v>40.791703000000012</c:v>
                </c:pt>
                <c:pt idx="29003">
                  <c:v>40.791717000000013</c:v>
                </c:pt>
                <c:pt idx="29004">
                  <c:v>40.792059000000002</c:v>
                </c:pt>
                <c:pt idx="29005">
                  <c:v>40.792219000000003</c:v>
                </c:pt>
                <c:pt idx="29006">
                  <c:v>40.792406</c:v>
                </c:pt>
                <c:pt idx="29007">
                  <c:v>40.792560000000002</c:v>
                </c:pt>
                <c:pt idx="29008">
                  <c:v>40.792597999999998</c:v>
                </c:pt>
                <c:pt idx="29009">
                  <c:v>40.793031000000013</c:v>
                </c:pt>
                <c:pt idx="29010">
                  <c:v>40.793317000000002</c:v>
                </c:pt>
                <c:pt idx="29011">
                  <c:v>40.793410000000002</c:v>
                </c:pt>
                <c:pt idx="29012">
                  <c:v>40.793469999999999</c:v>
                </c:pt>
                <c:pt idx="29013">
                  <c:v>40.793728000000002</c:v>
                </c:pt>
                <c:pt idx="29014">
                  <c:v>40.793729999999996</c:v>
                </c:pt>
                <c:pt idx="29015">
                  <c:v>40.794000000000011</c:v>
                </c:pt>
                <c:pt idx="29016">
                  <c:v>40.794004000000001</c:v>
                </c:pt>
                <c:pt idx="29017">
                  <c:v>40.794338000000003</c:v>
                </c:pt>
                <c:pt idx="29018">
                  <c:v>40.794358000000003</c:v>
                </c:pt>
                <c:pt idx="29019">
                  <c:v>40.794670000000011</c:v>
                </c:pt>
                <c:pt idx="29020">
                  <c:v>40.794670000000011</c:v>
                </c:pt>
                <c:pt idx="29021">
                  <c:v>40.795057999999997</c:v>
                </c:pt>
                <c:pt idx="29022">
                  <c:v>40.795090000000002</c:v>
                </c:pt>
                <c:pt idx="29023">
                  <c:v>40.795602000000002</c:v>
                </c:pt>
                <c:pt idx="29024">
                  <c:v>40.795763000000001</c:v>
                </c:pt>
                <c:pt idx="29025">
                  <c:v>40.796125000000011</c:v>
                </c:pt>
                <c:pt idx="29026">
                  <c:v>40.796237000000012</c:v>
                </c:pt>
                <c:pt idx="29027">
                  <c:v>40.796354999999998</c:v>
                </c:pt>
                <c:pt idx="29028">
                  <c:v>40.796457000000011</c:v>
                </c:pt>
                <c:pt idx="29029">
                  <c:v>40.796496000000012</c:v>
                </c:pt>
                <c:pt idx="29030">
                  <c:v>40.796747000000003</c:v>
                </c:pt>
                <c:pt idx="29031">
                  <c:v>40.797096000000003</c:v>
                </c:pt>
                <c:pt idx="29032">
                  <c:v>40.797375000000002</c:v>
                </c:pt>
                <c:pt idx="29033">
                  <c:v>40.797510000000003</c:v>
                </c:pt>
                <c:pt idx="29034">
                  <c:v>40.797575000000002</c:v>
                </c:pt>
                <c:pt idx="29035">
                  <c:v>40.797594000000011</c:v>
                </c:pt>
                <c:pt idx="29036">
                  <c:v>40.797886000000013</c:v>
                </c:pt>
                <c:pt idx="29037">
                  <c:v>40.798549999999999</c:v>
                </c:pt>
                <c:pt idx="29038">
                  <c:v>40.798670000000001</c:v>
                </c:pt>
                <c:pt idx="29039">
                  <c:v>40.798940000000002</c:v>
                </c:pt>
                <c:pt idx="29040">
                  <c:v>40.798997</c:v>
                </c:pt>
                <c:pt idx="29041">
                  <c:v>40.799140000000001</c:v>
                </c:pt>
                <c:pt idx="29042">
                  <c:v>40.799221000000003</c:v>
                </c:pt>
                <c:pt idx="29043">
                  <c:v>40.799548000000001</c:v>
                </c:pt>
                <c:pt idx="29044">
                  <c:v>40.799660000000003</c:v>
                </c:pt>
                <c:pt idx="29045">
                  <c:v>40.799807000000001</c:v>
                </c:pt>
                <c:pt idx="29046">
                  <c:v>40.800573999999997</c:v>
                </c:pt>
                <c:pt idx="29047">
                  <c:v>40.801289999999987</c:v>
                </c:pt>
                <c:pt idx="29048">
                  <c:v>40.801319999999997</c:v>
                </c:pt>
                <c:pt idx="29049">
                  <c:v>40.801424999999988</c:v>
                </c:pt>
                <c:pt idx="29050">
                  <c:v>40.801676999999998</c:v>
                </c:pt>
                <c:pt idx="29051">
                  <c:v>40.802369000000013</c:v>
                </c:pt>
                <c:pt idx="29052">
                  <c:v>40.80254</c:v>
                </c:pt>
                <c:pt idx="29053">
                  <c:v>40.802585000000001</c:v>
                </c:pt>
                <c:pt idx="29054">
                  <c:v>40.802889</c:v>
                </c:pt>
                <c:pt idx="29055">
                  <c:v>40.803176000000001</c:v>
                </c:pt>
                <c:pt idx="29056">
                  <c:v>40.803216000000013</c:v>
                </c:pt>
                <c:pt idx="29057">
                  <c:v>40.803497999999998</c:v>
                </c:pt>
                <c:pt idx="29058">
                  <c:v>40.803621</c:v>
                </c:pt>
                <c:pt idx="29059">
                  <c:v>40.804489999999987</c:v>
                </c:pt>
                <c:pt idx="29060">
                  <c:v>40.804969999999997</c:v>
                </c:pt>
                <c:pt idx="29061">
                  <c:v>40.805136000000012</c:v>
                </c:pt>
                <c:pt idx="29062">
                  <c:v>40.805783000000012</c:v>
                </c:pt>
                <c:pt idx="29063">
                  <c:v>40.805835000000002</c:v>
                </c:pt>
                <c:pt idx="29064">
                  <c:v>40.805900000000001</c:v>
                </c:pt>
                <c:pt idx="29065">
                  <c:v>40.805977000000013</c:v>
                </c:pt>
                <c:pt idx="29066">
                  <c:v>40.806170000000002</c:v>
                </c:pt>
                <c:pt idx="29067">
                  <c:v>40.806184000000002</c:v>
                </c:pt>
                <c:pt idx="29068">
                  <c:v>40.806399999999996</c:v>
                </c:pt>
                <c:pt idx="29069">
                  <c:v>40.806399999999996</c:v>
                </c:pt>
                <c:pt idx="29070">
                  <c:v>40.806652</c:v>
                </c:pt>
                <c:pt idx="29071">
                  <c:v>40.807459999999999</c:v>
                </c:pt>
                <c:pt idx="29072">
                  <c:v>40.807580000000002</c:v>
                </c:pt>
                <c:pt idx="29073">
                  <c:v>40.80762</c:v>
                </c:pt>
                <c:pt idx="29074">
                  <c:v>40.807644999999987</c:v>
                </c:pt>
                <c:pt idx="29075">
                  <c:v>40.80791</c:v>
                </c:pt>
                <c:pt idx="29076">
                  <c:v>40.807917000000003</c:v>
                </c:pt>
                <c:pt idx="29077">
                  <c:v>40.808052000000011</c:v>
                </c:pt>
                <c:pt idx="29078">
                  <c:v>40.808340000000001</c:v>
                </c:pt>
                <c:pt idx="29079">
                  <c:v>40.808610000000002</c:v>
                </c:pt>
                <c:pt idx="29080">
                  <c:v>40.808936000000003</c:v>
                </c:pt>
                <c:pt idx="29081">
                  <c:v>40.809013999999998</c:v>
                </c:pt>
                <c:pt idx="29082">
                  <c:v>40.809019999999997</c:v>
                </c:pt>
                <c:pt idx="29083">
                  <c:v>40.809190000000001</c:v>
                </c:pt>
                <c:pt idx="29084">
                  <c:v>40.809227</c:v>
                </c:pt>
                <c:pt idx="29085">
                  <c:v>40.809323999999997</c:v>
                </c:pt>
                <c:pt idx="29086">
                  <c:v>40.809489999999997</c:v>
                </c:pt>
                <c:pt idx="29087">
                  <c:v>40.809799000000012</c:v>
                </c:pt>
                <c:pt idx="29088">
                  <c:v>40.809869999999997</c:v>
                </c:pt>
                <c:pt idx="29089">
                  <c:v>40.810053000000003</c:v>
                </c:pt>
                <c:pt idx="29090">
                  <c:v>40.810200000000002</c:v>
                </c:pt>
                <c:pt idx="29091">
                  <c:v>40.810459999999999</c:v>
                </c:pt>
                <c:pt idx="29092">
                  <c:v>40.810558999999998</c:v>
                </c:pt>
                <c:pt idx="29093">
                  <c:v>40.810589999999998</c:v>
                </c:pt>
                <c:pt idx="29094">
                  <c:v>40.810720000000003</c:v>
                </c:pt>
                <c:pt idx="29095">
                  <c:v>40.810889999999993</c:v>
                </c:pt>
                <c:pt idx="29096">
                  <c:v>40.811609999999988</c:v>
                </c:pt>
                <c:pt idx="29097">
                  <c:v>40.811809999999987</c:v>
                </c:pt>
                <c:pt idx="29098">
                  <c:v>40.811940999999997</c:v>
                </c:pt>
                <c:pt idx="29099">
                  <c:v>40.812150000000003</c:v>
                </c:pt>
                <c:pt idx="29100">
                  <c:v>40.812249999999999</c:v>
                </c:pt>
                <c:pt idx="29101">
                  <c:v>40.812305000000002</c:v>
                </c:pt>
                <c:pt idx="29102">
                  <c:v>40.812379</c:v>
                </c:pt>
                <c:pt idx="29103">
                  <c:v>40.812429999999999</c:v>
                </c:pt>
                <c:pt idx="29104">
                  <c:v>40.812690000000003</c:v>
                </c:pt>
                <c:pt idx="29105">
                  <c:v>40.812914999999997</c:v>
                </c:pt>
                <c:pt idx="29106">
                  <c:v>40.812928999999997</c:v>
                </c:pt>
                <c:pt idx="29107">
                  <c:v>40.813299999999998</c:v>
                </c:pt>
                <c:pt idx="29108">
                  <c:v>40.813304000000002</c:v>
                </c:pt>
                <c:pt idx="29109">
                  <c:v>40.81362</c:v>
                </c:pt>
                <c:pt idx="29110">
                  <c:v>40.81362</c:v>
                </c:pt>
                <c:pt idx="29111">
                  <c:v>40.813880999999988</c:v>
                </c:pt>
                <c:pt idx="29112">
                  <c:v>40.814131000000003</c:v>
                </c:pt>
                <c:pt idx="29113">
                  <c:v>40.814131000000003</c:v>
                </c:pt>
                <c:pt idx="29114">
                  <c:v>40.814131000000003</c:v>
                </c:pt>
                <c:pt idx="29115">
                  <c:v>40.814131000000003</c:v>
                </c:pt>
                <c:pt idx="29116">
                  <c:v>40.814131000000003</c:v>
                </c:pt>
                <c:pt idx="29117">
                  <c:v>40.814131000000003</c:v>
                </c:pt>
                <c:pt idx="29118">
                  <c:v>40.814371999999999</c:v>
                </c:pt>
                <c:pt idx="29119">
                  <c:v>40.814547999999988</c:v>
                </c:pt>
                <c:pt idx="29120">
                  <c:v>40.814639999999997</c:v>
                </c:pt>
                <c:pt idx="29121">
                  <c:v>40.814653999999997</c:v>
                </c:pt>
                <c:pt idx="29122">
                  <c:v>40.815005999999997</c:v>
                </c:pt>
                <c:pt idx="29123">
                  <c:v>40.815064999999997</c:v>
                </c:pt>
                <c:pt idx="29124">
                  <c:v>40.815382</c:v>
                </c:pt>
                <c:pt idx="29125">
                  <c:v>40.815412000000002</c:v>
                </c:pt>
                <c:pt idx="29126">
                  <c:v>40.816049</c:v>
                </c:pt>
                <c:pt idx="29127">
                  <c:v>40.81606</c:v>
                </c:pt>
                <c:pt idx="29128">
                  <c:v>40.816433000000004</c:v>
                </c:pt>
                <c:pt idx="29129">
                  <c:v>40.816447999999987</c:v>
                </c:pt>
                <c:pt idx="29130">
                  <c:v>40.816830000000003</c:v>
                </c:pt>
                <c:pt idx="29131">
                  <c:v>40.816929999999999</c:v>
                </c:pt>
                <c:pt idx="29132">
                  <c:v>40.817044999999993</c:v>
                </c:pt>
                <c:pt idx="29133">
                  <c:v>40.817129999999999</c:v>
                </c:pt>
                <c:pt idx="29134">
                  <c:v>40.817180999999998</c:v>
                </c:pt>
                <c:pt idx="29135">
                  <c:v>40.817213000000002</c:v>
                </c:pt>
                <c:pt idx="29136">
                  <c:v>40.817431999999997</c:v>
                </c:pt>
                <c:pt idx="29137">
                  <c:v>40.817784999999994</c:v>
                </c:pt>
                <c:pt idx="29138">
                  <c:v>40.818385999999997</c:v>
                </c:pt>
                <c:pt idx="29139">
                  <c:v>40.818489999999997</c:v>
                </c:pt>
                <c:pt idx="29140">
                  <c:v>40.818613999999997</c:v>
                </c:pt>
                <c:pt idx="29141">
                  <c:v>40.818742999999998</c:v>
                </c:pt>
                <c:pt idx="29142">
                  <c:v>40.818759999999997</c:v>
                </c:pt>
                <c:pt idx="29143">
                  <c:v>40.818840999999999</c:v>
                </c:pt>
                <c:pt idx="29144">
                  <c:v>40.818928</c:v>
                </c:pt>
                <c:pt idx="29145">
                  <c:v>40.81944</c:v>
                </c:pt>
                <c:pt idx="29146">
                  <c:v>40.819505999999997</c:v>
                </c:pt>
                <c:pt idx="29147">
                  <c:v>40.819628999999999</c:v>
                </c:pt>
                <c:pt idx="29148">
                  <c:v>40.820180000000001</c:v>
                </c:pt>
                <c:pt idx="29149">
                  <c:v>40.820258000000003</c:v>
                </c:pt>
                <c:pt idx="29150">
                  <c:v>40.820341999999997</c:v>
                </c:pt>
                <c:pt idx="29151">
                  <c:v>40.820341999999997</c:v>
                </c:pt>
                <c:pt idx="29152">
                  <c:v>40.820341999999997</c:v>
                </c:pt>
                <c:pt idx="29153">
                  <c:v>40.820341999999997</c:v>
                </c:pt>
                <c:pt idx="29154">
                  <c:v>40.820341999999997</c:v>
                </c:pt>
                <c:pt idx="29155">
                  <c:v>40.820341999999997</c:v>
                </c:pt>
                <c:pt idx="29156">
                  <c:v>40.820341999999997</c:v>
                </c:pt>
                <c:pt idx="29157">
                  <c:v>40.820341999999997</c:v>
                </c:pt>
                <c:pt idx="29158">
                  <c:v>40.820341999999997</c:v>
                </c:pt>
                <c:pt idx="29159">
                  <c:v>40.820341999999997</c:v>
                </c:pt>
                <c:pt idx="29160">
                  <c:v>40.820341999999997</c:v>
                </c:pt>
                <c:pt idx="29161">
                  <c:v>40.820341999999997</c:v>
                </c:pt>
                <c:pt idx="29162">
                  <c:v>40.820341999999997</c:v>
                </c:pt>
                <c:pt idx="29163">
                  <c:v>40.820341999999997</c:v>
                </c:pt>
                <c:pt idx="29164">
                  <c:v>40.820341999999997</c:v>
                </c:pt>
                <c:pt idx="29165">
                  <c:v>40.820341999999997</c:v>
                </c:pt>
                <c:pt idx="29166">
                  <c:v>40.820341999999997</c:v>
                </c:pt>
                <c:pt idx="29167">
                  <c:v>40.820341999999997</c:v>
                </c:pt>
                <c:pt idx="29168">
                  <c:v>40.820341999999997</c:v>
                </c:pt>
                <c:pt idx="29169">
                  <c:v>40.822567000000006</c:v>
                </c:pt>
                <c:pt idx="29170">
                  <c:v>40.822599000000011</c:v>
                </c:pt>
                <c:pt idx="29171">
                  <c:v>40.822949999999999</c:v>
                </c:pt>
                <c:pt idx="29172">
                  <c:v>40.823892000000001</c:v>
                </c:pt>
                <c:pt idx="29173">
                  <c:v>40.824047999999998</c:v>
                </c:pt>
                <c:pt idx="29174">
                  <c:v>40.824421999999998</c:v>
                </c:pt>
                <c:pt idx="29175">
                  <c:v>40.824466999999999</c:v>
                </c:pt>
                <c:pt idx="29176">
                  <c:v>40.824829999999999</c:v>
                </c:pt>
                <c:pt idx="29177">
                  <c:v>40.824845000000003</c:v>
                </c:pt>
                <c:pt idx="29178">
                  <c:v>40.825049999999997</c:v>
                </c:pt>
                <c:pt idx="29179">
                  <c:v>40.825057999999999</c:v>
                </c:pt>
                <c:pt idx="29180">
                  <c:v>40.825130000000001</c:v>
                </c:pt>
                <c:pt idx="29181">
                  <c:v>40.825443</c:v>
                </c:pt>
                <c:pt idx="29182">
                  <c:v>40.825516</c:v>
                </c:pt>
                <c:pt idx="29183">
                  <c:v>40.825629999999997</c:v>
                </c:pt>
                <c:pt idx="29184">
                  <c:v>40.825794000000002</c:v>
                </c:pt>
                <c:pt idx="29185">
                  <c:v>40.825891000000013</c:v>
                </c:pt>
                <c:pt idx="29186">
                  <c:v>40.826140000000002</c:v>
                </c:pt>
                <c:pt idx="29187">
                  <c:v>40.826296999999997</c:v>
                </c:pt>
                <c:pt idx="29188">
                  <c:v>40.827334</c:v>
                </c:pt>
                <c:pt idx="29189">
                  <c:v>40.82734</c:v>
                </c:pt>
                <c:pt idx="29190">
                  <c:v>40.827449999999999</c:v>
                </c:pt>
                <c:pt idx="29191">
                  <c:v>40.8277</c:v>
                </c:pt>
                <c:pt idx="29192">
                  <c:v>40.827733000000002</c:v>
                </c:pt>
                <c:pt idx="29193">
                  <c:v>40.828174000000011</c:v>
                </c:pt>
                <c:pt idx="29194">
                  <c:v>40.828407000000013</c:v>
                </c:pt>
                <c:pt idx="29195">
                  <c:v>40.828488999999998</c:v>
                </c:pt>
                <c:pt idx="29196">
                  <c:v>40.828862000000001</c:v>
                </c:pt>
                <c:pt idx="29197">
                  <c:v>40.828868</c:v>
                </c:pt>
                <c:pt idx="29198">
                  <c:v>40.828868</c:v>
                </c:pt>
                <c:pt idx="29199">
                  <c:v>40.829149999999998</c:v>
                </c:pt>
                <c:pt idx="29200">
                  <c:v>40.829250000000002</c:v>
                </c:pt>
                <c:pt idx="29201">
                  <c:v>40.829317000000003</c:v>
                </c:pt>
                <c:pt idx="29202">
                  <c:v>40.829590000000003</c:v>
                </c:pt>
                <c:pt idx="29203">
                  <c:v>40.829661000000002</c:v>
                </c:pt>
                <c:pt idx="29204">
                  <c:v>40.829661000000002</c:v>
                </c:pt>
                <c:pt idx="29205">
                  <c:v>40.830013000000001</c:v>
                </c:pt>
                <c:pt idx="29206">
                  <c:v>40.830249000000002</c:v>
                </c:pt>
                <c:pt idx="29207">
                  <c:v>40.830360000000013</c:v>
                </c:pt>
                <c:pt idx="29208">
                  <c:v>40.830790999999998</c:v>
                </c:pt>
                <c:pt idx="29209">
                  <c:v>40.831052</c:v>
                </c:pt>
                <c:pt idx="29210">
                  <c:v>40.831440000000001</c:v>
                </c:pt>
                <c:pt idx="29211">
                  <c:v>40.832176000000011</c:v>
                </c:pt>
                <c:pt idx="29212">
                  <c:v>40.832329999999999</c:v>
                </c:pt>
                <c:pt idx="29213">
                  <c:v>40.832742000000003</c:v>
                </c:pt>
                <c:pt idx="29214">
                  <c:v>40.833105000000003</c:v>
                </c:pt>
                <c:pt idx="29215">
                  <c:v>40.833432000000002</c:v>
                </c:pt>
                <c:pt idx="29216">
                  <c:v>40.833920000000013</c:v>
                </c:pt>
                <c:pt idx="29217">
                  <c:v>40.834038999999997</c:v>
                </c:pt>
                <c:pt idx="29218">
                  <c:v>40.834791000000003</c:v>
                </c:pt>
                <c:pt idx="29219">
                  <c:v>40.834791000000003</c:v>
                </c:pt>
                <c:pt idx="29220">
                  <c:v>40.834919000000014</c:v>
                </c:pt>
                <c:pt idx="29221">
                  <c:v>40.835287000000001</c:v>
                </c:pt>
                <c:pt idx="29222">
                  <c:v>40.835287000000001</c:v>
                </c:pt>
                <c:pt idx="29223">
                  <c:v>40.836643000000002</c:v>
                </c:pt>
                <c:pt idx="29224">
                  <c:v>40.837353</c:v>
                </c:pt>
                <c:pt idx="29225">
                  <c:v>40.837746000000003</c:v>
                </c:pt>
                <c:pt idx="29226">
                  <c:v>40.837808000000003</c:v>
                </c:pt>
                <c:pt idx="29227">
                  <c:v>40.838135000000001</c:v>
                </c:pt>
                <c:pt idx="29228">
                  <c:v>40.838509999999999</c:v>
                </c:pt>
                <c:pt idx="29229">
                  <c:v>40.838640000000012</c:v>
                </c:pt>
                <c:pt idx="29230">
                  <c:v>40.839255000000001</c:v>
                </c:pt>
                <c:pt idx="29231">
                  <c:v>40.839410000000001</c:v>
                </c:pt>
                <c:pt idx="29232">
                  <c:v>40.84008</c:v>
                </c:pt>
                <c:pt idx="29233">
                  <c:v>40.840140000000012</c:v>
                </c:pt>
                <c:pt idx="29234">
                  <c:v>40.840651000000001</c:v>
                </c:pt>
                <c:pt idx="29235">
                  <c:v>40.84066</c:v>
                </c:pt>
                <c:pt idx="29236">
                  <c:v>40.841076000000001</c:v>
                </c:pt>
                <c:pt idx="29237">
                  <c:v>40.841351000000003</c:v>
                </c:pt>
                <c:pt idx="29238">
                  <c:v>40.841740000000001</c:v>
                </c:pt>
                <c:pt idx="29239">
                  <c:v>40.84196</c:v>
                </c:pt>
                <c:pt idx="29240">
                  <c:v>40.84216</c:v>
                </c:pt>
                <c:pt idx="29241">
                  <c:v>40.84234</c:v>
                </c:pt>
                <c:pt idx="29242">
                  <c:v>40.842647999999997</c:v>
                </c:pt>
                <c:pt idx="29243">
                  <c:v>40.842807999999998</c:v>
                </c:pt>
                <c:pt idx="29244">
                  <c:v>40.842855</c:v>
                </c:pt>
                <c:pt idx="29245">
                  <c:v>40.843162999999997</c:v>
                </c:pt>
                <c:pt idx="29246">
                  <c:v>40.844216000000003</c:v>
                </c:pt>
                <c:pt idx="29247">
                  <c:v>40.844260999999989</c:v>
                </c:pt>
                <c:pt idx="29248">
                  <c:v>40.844536000000012</c:v>
                </c:pt>
                <c:pt idx="29249">
                  <c:v>40.844790000000003</c:v>
                </c:pt>
                <c:pt idx="29250">
                  <c:v>40.844790000000003</c:v>
                </c:pt>
                <c:pt idx="29251">
                  <c:v>40.844790000000003</c:v>
                </c:pt>
                <c:pt idx="29252">
                  <c:v>40.844790000000003</c:v>
                </c:pt>
                <c:pt idx="29253">
                  <c:v>40.844790000000003</c:v>
                </c:pt>
                <c:pt idx="29254">
                  <c:v>40.844790000000003</c:v>
                </c:pt>
                <c:pt idx="29255">
                  <c:v>40.844790000000003</c:v>
                </c:pt>
                <c:pt idx="29256">
                  <c:v>40.844977999999998</c:v>
                </c:pt>
                <c:pt idx="29257">
                  <c:v>40.845024000000002</c:v>
                </c:pt>
                <c:pt idx="29258">
                  <c:v>40.845128000000003</c:v>
                </c:pt>
                <c:pt idx="29259">
                  <c:v>40.845266000000002</c:v>
                </c:pt>
                <c:pt idx="29260">
                  <c:v>40.845424999999999</c:v>
                </c:pt>
                <c:pt idx="29261">
                  <c:v>40.845705000000002</c:v>
                </c:pt>
                <c:pt idx="29262">
                  <c:v>40.846418</c:v>
                </c:pt>
                <c:pt idx="29263">
                  <c:v>40.846488999999998</c:v>
                </c:pt>
                <c:pt idx="29264">
                  <c:v>40.846490000000003</c:v>
                </c:pt>
                <c:pt idx="29265">
                  <c:v>40.846752000000002</c:v>
                </c:pt>
                <c:pt idx="29266">
                  <c:v>40.846800000000002</c:v>
                </c:pt>
                <c:pt idx="29267">
                  <c:v>40.846891999999997</c:v>
                </c:pt>
                <c:pt idx="29268">
                  <c:v>40.847060999999997</c:v>
                </c:pt>
                <c:pt idx="29269">
                  <c:v>40.847410000000004</c:v>
                </c:pt>
                <c:pt idx="29270">
                  <c:v>40.847540000000002</c:v>
                </c:pt>
                <c:pt idx="29271">
                  <c:v>40.847653999999999</c:v>
                </c:pt>
                <c:pt idx="29272">
                  <c:v>40.847700000000003</c:v>
                </c:pt>
                <c:pt idx="29273">
                  <c:v>40.847820999999989</c:v>
                </c:pt>
                <c:pt idx="29274">
                  <c:v>40.848357</c:v>
                </c:pt>
                <c:pt idx="29275">
                  <c:v>40.848368000000001</c:v>
                </c:pt>
                <c:pt idx="29276">
                  <c:v>40.848711000000002</c:v>
                </c:pt>
                <c:pt idx="29277">
                  <c:v>40.848711000000002</c:v>
                </c:pt>
                <c:pt idx="29278">
                  <c:v>40.848711000000002</c:v>
                </c:pt>
                <c:pt idx="29279">
                  <c:v>40.848711000000002</c:v>
                </c:pt>
                <c:pt idx="29280">
                  <c:v>40.848711000000002</c:v>
                </c:pt>
                <c:pt idx="29281">
                  <c:v>40.848711000000002</c:v>
                </c:pt>
                <c:pt idx="29282">
                  <c:v>40.848711000000002</c:v>
                </c:pt>
                <c:pt idx="29283">
                  <c:v>40.849454999999999</c:v>
                </c:pt>
                <c:pt idx="29284">
                  <c:v>40.849887999999993</c:v>
                </c:pt>
                <c:pt idx="29285">
                  <c:v>40.849887999999993</c:v>
                </c:pt>
                <c:pt idx="29286">
                  <c:v>40.849887999999993</c:v>
                </c:pt>
                <c:pt idx="29287">
                  <c:v>40.849887999999993</c:v>
                </c:pt>
                <c:pt idx="29288">
                  <c:v>40.849887999999993</c:v>
                </c:pt>
                <c:pt idx="29289">
                  <c:v>40.849887999999993</c:v>
                </c:pt>
                <c:pt idx="29290">
                  <c:v>40.849969999999999</c:v>
                </c:pt>
                <c:pt idx="29291">
                  <c:v>40.850441000000004</c:v>
                </c:pt>
                <c:pt idx="29292">
                  <c:v>40.850828999999997</c:v>
                </c:pt>
                <c:pt idx="29293">
                  <c:v>40.851059999999997</c:v>
                </c:pt>
                <c:pt idx="29294">
                  <c:v>40.851318999999997</c:v>
                </c:pt>
                <c:pt idx="29295">
                  <c:v>40.851520000000001</c:v>
                </c:pt>
                <c:pt idx="29296">
                  <c:v>40.851699999999987</c:v>
                </c:pt>
                <c:pt idx="29297">
                  <c:v>40.852206000000002</c:v>
                </c:pt>
                <c:pt idx="29298">
                  <c:v>40.852286999999997</c:v>
                </c:pt>
                <c:pt idx="29299">
                  <c:v>40.852303999999997</c:v>
                </c:pt>
                <c:pt idx="29300">
                  <c:v>40.852580000000003</c:v>
                </c:pt>
                <c:pt idx="29301">
                  <c:v>40.852749000000003</c:v>
                </c:pt>
                <c:pt idx="29302">
                  <c:v>40.852760000000004</c:v>
                </c:pt>
                <c:pt idx="29303">
                  <c:v>40.852829999999997</c:v>
                </c:pt>
                <c:pt idx="29304">
                  <c:v>40.853637999999997</c:v>
                </c:pt>
                <c:pt idx="29305">
                  <c:v>40.853884999999991</c:v>
                </c:pt>
                <c:pt idx="29306">
                  <c:v>40.853969999999997</c:v>
                </c:pt>
                <c:pt idx="29307">
                  <c:v>40.854754999999997</c:v>
                </c:pt>
                <c:pt idx="29308">
                  <c:v>40.855049999999999</c:v>
                </c:pt>
                <c:pt idx="29309">
                  <c:v>40.855075999999997</c:v>
                </c:pt>
                <c:pt idx="29310">
                  <c:v>40.855237000000002</c:v>
                </c:pt>
                <c:pt idx="29311">
                  <c:v>40.855486999999997</c:v>
                </c:pt>
                <c:pt idx="29312">
                  <c:v>40.855609999999999</c:v>
                </c:pt>
                <c:pt idx="29313">
                  <c:v>40.855998999999997</c:v>
                </c:pt>
                <c:pt idx="29314">
                  <c:v>40.85604</c:v>
                </c:pt>
                <c:pt idx="29315">
                  <c:v>40.856740000000002</c:v>
                </c:pt>
                <c:pt idx="29316">
                  <c:v>40.856889999999993</c:v>
                </c:pt>
                <c:pt idx="29317">
                  <c:v>40.856900000000003</c:v>
                </c:pt>
                <c:pt idx="29318">
                  <c:v>40.857146999999998</c:v>
                </c:pt>
                <c:pt idx="29319">
                  <c:v>40.857222999999998</c:v>
                </c:pt>
                <c:pt idx="29320">
                  <c:v>40.857364999999987</c:v>
                </c:pt>
                <c:pt idx="29321">
                  <c:v>40.857469999999992</c:v>
                </c:pt>
                <c:pt idx="29322">
                  <c:v>40.857759999999999</c:v>
                </c:pt>
                <c:pt idx="29323">
                  <c:v>40.857774999999997</c:v>
                </c:pt>
                <c:pt idx="29324">
                  <c:v>40.857989999999987</c:v>
                </c:pt>
                <c:pt idx="29325">
                  <c:v>40.858020000000003</c:v>
                </c:pt>
                <c:pt idx="29326">
                  <c:v>40.858316000000002</c:v>
                </c:pt>
                <c:pt idx="29327">
                  <c:v>40.858469999999997</c:v>
                </c:pt>
                <c:pt idx="29328">
                  <c:v>40.858580000000003</c:v>
                </c:pt>
                <c:pt idx="29329">
                  <c:v>40.858580000000003</c:v>
                </c:pt>
                <c:pt idx="29330">
                  <c:v>40.858580000000003</c:v>
                </c:pt>
                <c:pt idx="29331">
                  <c:v>40.858580000000003</c:v>
                </c:pt>
                <c:pt idx="29332">
                  <c:v>40.858750000000001</c:v>
                </c:pt>
                <c:pt idx="29333">
                  <c:v>40.859163000000002</c:v>
                </c:pt>
                <c:pt idx="29334">
                  <c:v>40.859279000000001</c:v>
                </c:pt>
                <c:pt idx="29335">
                  <c:v>40.859353000000013</c:v>
                </c:pt>
                <c:pt idx="29336">
                  <c:v>40.859353000000013</c:v>
                </c:pt>
                <c:pt idx="29337">
                  <c:v>40.859669999999987</c:v>
                </c:pt>
                <c:pt idx="29338">
                  <c:v>40.859810000000003</c:v>
                </c:pt>
                <c:pt idx="29339">
                  <c:v>40.860400000000013</c:v>
                </c:pt>
                <c:pt idx="29340">
                  <c:v>40.860427999999999</c:v>
                </c:pt>
                <c:pt idx="29341">
                  <c:v>40.86065</c:v>
                </c:pt>
                <c:pt idx="29342">
                  <c:v>40.860998000000002</c:v>
                </c:pt>
                <c:pt idx="29343">
                  <c:v>40.861027</c:v>
                </c:pt>
                <c:pt idx="29344">
                  <c:v>40.861384999999999</c:v>
                </c:pt>
                <c:pt idx="29345">
                  <c:v>40.861418</c:v>
                </c:pt>
                <c:pt idx="29346">
                  <c:v>40.861525</c:v>
                </c:pt>
                <c:pt idx="29347">
                  <c:v>40.861631000000003</c:v>
                </c:pt>
                <c:pt idx="29348">
                  <c:v>40.862009999999998</c:v>
                </c:pt>
                <c:pt idx="29349">
                  <c:v>40.862229999999997</c:v>
                </c:pt>
                <c:pt idx="29350">
                  <c:v>40.862287999999999</c:v>
                </c:pt>
                <c:pt idx="29351">
                  <c:v>40.862299999999998</c:v>
                </c:pt>
                <c:pt idx="29352">
                  <c:v>40.862515000000002</c:v>
                </c:pt>
                <c:pt idx="29353">
                  <c:v>40.8626</c:v>
                </c:pt>
                <c:pt idx="29354">
                  <c:v>40.862701999999999</c:v>
                </c:pt>
                <c:pt idx="29355">
                  <c:v>40.862830000000002</c:v>
                </c:pt>
                <c:pt idx="29356">
                  <c:v>40.863461999999998</c:v>
                </c:pt>
                <c:pt idx="29357">
                  <c:v>40.863610000000001</c:v>
                </c:pt>
                <c:pt idx="29358">
                  <c:v>40.863621999999999</c:v>
                </c:pt>
                <c:pt idx="29359">
                  <c:v>40.863647</c:v>
                </c:pt>
                <c:pt idx="29360">
                  <c:v>40.863706000000001</c:v>
                </c:pt>
                <c:pt idx="29361">
                  <c:v>40.863709999999998</c:v>
                </c:pt>
                <c:pt idx="29362">
                  <c:v>40.864160000000012</c:v>
                </c:pt>
                <c:pt idx="29363">
                  <c:v>40.865279000000001</c:v>
                </c:pt>
                <c:pt idx="29364">
                  <c:v>40.865569000000001</c:v>
                </c:pt>
                <c:pt idx="29365">
                  <c:v>40.866023000000013</c:v>
                </c:pt>
                <c:pt idx="29366">
                  <c:v>40.866028999999997</c:v>
                </c:pt>
                <c:pt idx="29367">
                  <c:v>40.866439999999997</c:v>
                </c:pt>
                <c:pt idx="29368">
                  <c:v>40.866584000000003</c:v>
                </c:pt>
                <c:pt idx="29369">
                  <c:v>40.866600000000012</c:v>
                </c:pt>
                <c:pt idx="29370">
                  <c:v>40.86665</c:v>
                </c:pt>
                <c:pt idx="29371">
                  <c:v>40.866765000000001</c:v>
                </c:pt>
                <c:pt idx="29372">
                  <c:v>40.866943999999997</c:v>
                </c:pt>
                <c:pt idx="29373">
                  <c:v>40.867153000000002</c:v>
                </c:pt>
                <c:pt idx="29374">
                  <c:v>40.867378000000002</c:v>
                </c:pt>
                <c:pt idx="29375">
                  <c:v>40.867516000000002</c:v>
                </c:pt>
                <c:pt idx="29376">
                  <c:v>40.867623000000002</c:v>
                </c:pt>
                <c:pt idx="29377">
                  <c:v>40.867936</c:v>
                </c:pt>
                <c:pt idx="29378">
                  <c:v>40.868040000000001</c:v>
                </c:pt>
                <c:pt idx="29379">
                  <c:v>40.868260000000006</c:v>
                </c:pt>
                <c:pt idx="29380">
                  <c:v>40.868640000000013</c:v>
                </c:pt>
                <c:pt idx="29381">
                  <c:v>40.868660000000013</c:v>
                </c:pt>
                <c:pt idx="29382">
                  <c:v>40.868980000000001</c:v>
                </c:pt>
                <c:pt idx="29383">
                  <c:v>40.86927</c:v>
                </c:pt>
                <c:pt idx="29384">
                  <c:v>40.869293999999996</c:v>
                </c:pt>
                <c:pt idx="29385">
                  <c:v>40.869452000000003</c:v>
                </c:pt>
                <c:pt idx="29386">
                  <c:v>40.869680000000002</c:v>
                </c:pt>
                <c:pt idx="29387">
                  <c:v>40.869812000000003</c:v>
                </c:pt>
                <c:pt idx="29388">
                  <c:v>40.870019999999997</c:v>
                </c:pt>
                <c:pt idx="29389">
                  <c:v>40.870057000000003</c:v>
                </c:pt>
                <c:pt idx="29390">
                  <c:v>40.87059</c:v>
                </c:pt>
                <c:pt idx="29391">
                  <c:v>40.87115</c:v>
                </c:pt>
                <c:pt idx="29392">
                  <c:v>40.871257999999997</c:v>
                </c:pt>
                <c:pt idx="29393">
                  <c:v>40.871689999999987</c:v>
                </c:pt>
                <c:pt idx="29394">
                  <c:v>40.872120000000002</c:v>
                </c:pt>
                <c:pt idx="29395">
                  <c:v>40.872340000000001</c:v>
                </c:pt>
                <c:pt idx="29396">
                  <c:v>40.872883000000002</c:v>
                </c:pt>
                <c:pt idx="29397">
                  <c:v>40.873055000000001</c:v>
                </c:pt>
                <c:pt idx="29398">
                  <c:v>40.873944000000002</c:v>
                </c:pt>
                <c:pt idx="29399">
                  <c:v>40.873984999999998</c:v>
                </c:pt>
                <c:pt idx="29400">
                  <c:v>40.874510000000001</c:v>
                </c:pt>
                <c:pt idx="29401">
                  <c:v>40.874573000000012</c:v>
                </c:pt>
                <c:pt idx="29402">
                  <c:v>40.874679999999998</c:v>
                </c:pt>
                <c:pt idx="29403">
                  <c:v>40.875480000000003</c:v>
                </c:pt>
                <c:pt idx="29404">
                  <c:v>40.875610000000002</c:v>
                </c:pt>
                <c:pt idx="29405">
                  <c:v>40.875636</c:v>
                </c:pt>
                <c:pt idx="29406">
                  <c:v>40.876019999999997</c:v>
                </c:pt>
                <c:pt idx="29407">
                  <c:v>40.876047999999997</c:v>
                </c:pt>
                <c:pt idx="29408">
                  <c:v>40.876131000000001</c:v>
                </c:pt>
                <c:pt idx="29409">
                  <c:v>40.876309999999997</c:v>
                </c:pt>
                <c:pt idx="29410">
                  <c:v>40.877400000000002</c:v>
                </c:pt>
                <c:pt idx="29411">
                  <c:v>40.878799000000001</c:v>
                </c:pt>
                <c:pt idx="29412">
                  <c:v>40.879129000000013</c:v>
                </c:pt>
                <c:pt idx="29413">
                  <c:v>40.879958000000002</c:v>
                </c:pt>
                <c:pt idx="29414">
                  <c:v>40.880769999999998</c:v>
                </c:pt>
                <c:pt idx="29415">
                  <c:v>40.881836</c:v>
                </c:pt>
                <c:pt idx="29416">
                  <c:v>40.881979999999999</c:v>
                </c:pt>
                <c:pt idx="29417">
                  <c:v>40.882067999999997</c:v>
                </c:pt>
                <c:pt idx="29418">
                  <c:v>40.882420000000003</c:v>
                </c:pt>
                <c:pt idx="29419">
                  <c:v>40.883758</c:v>
                </c:pt>
                <c:pt idx="29420">
                  <c:v>40.883966000000001</c:v>
                </c:pt>
                <c:pt idx="29421">
                  <c:v>40.884239999999998</c:v>
                </c:pt>
                <c:pt idx="29422">
                  <c:v>40.884300000000003</c:v>
                </c:pt>
                <c:pt idx="29423">
                  <c:v>40.884468999999989</c:v>
                </c:pt>
                <c:pt idx="29424">
                  <c:v>40.885180000000013</c:v>
                </c:pt>
                <c:pt idx="29425">
                  <c:v>40.885199999999998</c:v>
                </c:pt>
                <c:pt idx="29426">
                  <c:v>40.885509000000013</c:v>
                </c:pt>
                <c:pt idx="29427">
                  <c:v>40.887160000000002</c:v>
                </c:pt>
                <c:pt idx="29428">
                  <c:v>40.887430999999999</c:v>
                </c:pt>
                <c:pt idx="29429">
                  <c:v>40.887740999999998</c:v>
                </c:pt>
                <c:pt idx="29430">
                  <c:v>40.887749999999997</c:v>
                </c:pt>
                <c:pt idx="29431">
                  <c:v>40.887847999999991</c:v>
                </c:pt>
                <c:pt idx="29432">
                  <c:v>40.887890999999989</c:v>
                </c:pt>
                <c:pt idx="29433">
                  <c:v>40.887906000000001</c:v>
                </c:pt>
                <c:pt idx="29434">
                  <c:v>40.888224000000001</c:v>
                </c:pt>
                <c:pt idx="29435">
                  <c:v>40.888300000000001</c:v>
                </c:pt>
                <c:pt idx="29436">
                  <c:v>40.888689999999997</c:v>
                </c:pt>
                <c:pt idx="29437">
                  <c:v>40.889288999999998</c:v>
                </c:pt>
                <c:pt idx="29438">
                  <c:v>40.88937</c:v>
                </c:pt>
                <c:pt idx="29439">
                  <c:v>40.889620000000001</c:v>
                </c:pt>
                <c:pt idx="29440">
                  <c:v>40.88964</c:v>
                </c:pt>
                <c:pt idx="29441">
                  <c:v>40.889712000000003</c:v>
                </c:pt>
                <c:pt idx="29442">
                  <c:v>40.889809999999997</c:v>
                </c:pt>
                <c:pt idx="29443">
                  <c:v>40.890074000000013</c:v>
                </c:pt>
                <c:pt idx="29444">
                  <c:v>40.890118000000001</c:v>
                </c:pt>
                <c:pt idx="29445">
                  <c:v>40.890270000000001</c:v>
                </c:pt>
                <c:pt idx="29446">
                  <c:v>40.890287000000001</c:v>
                </c:pt>
                <c:pt idx="29447">
                  <c:v>40.890600000000013</c:v>
                </c:pt>
                <c:pt idx="29448">
                  <c:v>40.890684</c:v>
                </c:pt>
                <c:pt idx="29449">
                  <c:v>40.891173000000002</c:v>
                </c:pt>
                <c:pt idx="29450">
                  <c:v>40.891520999999997</c:v>
                </c:pt>
                <c:pt idx="29451">
                  <c:v>40.891529000000013</c:v>
                </c:pt>
                <c:pt idx="29452">
                  <c:v>40.891706999999997</c:v>
                </c:pt>
                <c:pt idx="29453">
                  <c:v>40.892648000000001</c:v>
                </c:pt>
                <c:pt idx="29454">
                  <c:v>40.893859999999997</c:v>
                </c:pt>
                <c:pt idx="29455">
                  <c:v>40.895240000000001</c:v>
                </c:pt>
                <c:pt idx="29456">
                  <c:v>40.896073000000001</c:v>
                </c:pt>
                <c:pt idx="29457">
                  <c:v>40.896847000000001</c:v>
                </c:pt>
                <c:pt idx="29458">
                  <c:v>40.897410000000001</c:v>
                </c:pt>
                <c:pt idx="29459">
                  <c:v>40.897481999999997</c:v>
                </c:pt>
                <c:pt idx="29460">
                  <c:v>40.898351000000012</c:v>
                </c:pt>
                <c:pt idx="29461">
                  <c:v>40.898800000000001</c:v>
                </c:pt>
                <c:pt idx="29462">
                  <c:v>40.899132000000002</c:v>
                </c:pt>
                <c:pt idx="29463">
                  <c:v>40.900261</c:v>
                </c:pt>
                <c:pt idx="29464">
                  <c:v>40.900317000000001</c:v>
                </c:pt>
                <c:pt idx="29465">
                  <c:v>40.9009</c:v>
                </c:pt>
                <c:pt idx="29466">
                  <c:v>40.901123000000013</c:v>
                </c:pt>
                <c:pt idx="29467">
                  <c:v>40.90117</c:v>
                </c:pt>
                <c:pt idx="29468">
                  <c:v>40.901873999999999</c:v>
                </c:pt>
                <c:pt idx="29469">
                  <c:v>40.902420000000014</c:v>
                </c:pt>
                <c:pt idx="29470">
                  <c:v>40.903030000000001</c:v>
                </c:pt>
                <c:pt idx="29471">
                  <c:v>40.903267999999997</c:v>
                </c:pt>
                <c:pt idx="29472">
                  <c:v>40.903300000000002</c:v>
                </c:pt>
                <c:pt idx="29473">
                  <c:v>40.903843999999999</c:v>
                </c:pt>
                <c:pt idx="29474">
                  <c:v>40.903930000000003</c:v>
                </c:pt>
                <c:pt idx="29475">
                  <c:v>40.904320000000013</c:v>
                </c:pt>
                <c:pt idx="29476">
                  <c:v>40.90448</c:v>
                </c:pt>
                <c:pt idx="29477">
                  <c:v>40.905771000000001</c:v>
                </c:pt>
                <c:pt idx="29478">
                  <c:v>40.905974000000001</c:v>
                </c:pt>
                <c:pt idx="29479">
                  <c:v>40.906100000000002</c:v>
                </c:pt>
                <c:pt idx="29480">
                  <c:v>40.906408999999996</c:v>
                </c:pt>
                <c:pt idx="29481">
                  <c:v>40.906500000000001</c:v>
                </c:pt>
                <c:pt idx="29482">
                  <c:v>40.906779999999998</c:v>
                </c:pt>
                <c:pt idx="29483">
                  <c:v>40.907138000000003</c:v>
                </c:pt>
                <c:pt idx="29484">
                  <c:v>40.907851000000001</c:v>
                </c:pt>
                <c:pt idx="29485">
                  <c:v>40.908009999999997</c:v>
                </c:pt>
                <c:pt idx="29486">
                  <c:v>40.908129000000002</c:v>
                </c:pt>
                <c:pt idx="29487">
                  <c:v>40.908356000000012</c:v>
                </c:pt>
                <c:pt idx="29488">
                  <c:v>40.908559000000011</c:v>
                </c:pt>
                <c:pt idx="29489">
                  <c:v>40.908709000000002</c:v>
                </c:pt>
                <c:pt idx="29490">
                  <c:v>40.908810000000003</c:v>
                </c:pt>
                <c:pt idx="29491">
                  <c:v>40.90896</c:v>
                </c:pt>
                <c:pt idx="29492">
                  <c:v>40.909041999999999</c:v>
                </c:pt>
                <c:pt idx="29493">
                  <c:v>40.90916</c:v>
                </c:pt>
                <c:pt idx="29494">
                  <c:v>40.90916</c:v>
                </c:pt>
                <c:pt idx="29495">
                  <c:v>40.909208</c:v>
                </c:pt>
                <c:pt idx="29496">
                  <c:v>40.909297000000002</c:v>
                </c:pt>
                <c:pt idx="29497">
                  <c:v>40.909346999999997</c:v>
                </c:pt>
                <c:pt idx="29498">
                  <c:v>40.909421999999999</c:v>
                </c:pt>
                <c:pt idx="29499">
                  <c:v>40.909669999999998</c:v>
                </c:pt>
                <c:pt idx="29500">
                  <c:v>40.909763000000012</c:v>
                </c:pt>
                <c:pt idx="29501">
                  <c:v>40.909827999999997</c:v>
                </c:pt>
                <c:pt idx="29502">
                  <c:v>40.909833000000013</c:v>
                </c:pt>
                <c:pt idx="29503">
                  <c:v>40.909849999999999</c:v>
                </c:pt>
                <c:pt idx="29504">
                  <c:v>40.910004000000001</c:v>
                </c:pt>
                <c:pt idx="29505">
                  <c:v>40.91057</c:v>
                </c:pt>
                <c:pt idx="29506">
                  <c:v>40.911269999999988</c:v>
                </c:pt>
                <c:pt idx="29507">
                  <c:v>40.91131</c:v>
                </c:pt>
                <c:pt idx="29508">
                  <c:v>40.911672000000003</c:v>
                </c:pt>
                <c:pt idx="29509">
                  <c:v>40.911769999999997</c:v>
                </c:pt>
                <c:pt idx="29510">
                  <c:v>40.911999999999999</c:v>
                </c:pt>
                <c:pt idx="29511">
                  <c:v>40.912145000000002</c:v>
                </c:pt>
                <c:pt idx="29512">
                  <c:v>40.912754</c:v>
                </c:pt>
                <c:pt idx="29513">
                  <c:v>40.913040000000002</c:v>
                </c:pt>
                <c:pt idx="29514">
                  <c:v>40.913708</c:v>
                </c:pt>
                <c:pt idx="29515">
                  <c:v>40.913715000000003</c:v>
                </c:pt>
                <c:pt idx="29516">
                  <c:v>40.91386</c:v>
                </c:pt>
                <c:pt idx="29517">
                  <c:v>40.913961</c:v>
                </c:pt>
                <c:pt idx="29518">
                  <c:v>40.914264999999993</c:v>
                </c:pt>
                <c:pt idx="29519">
                  <c:v>40.914827999999993</c:v>
                </c:pt>
                <c:pt idx="29520">
                  <c:v>40.915080000000003</c:v>
                </c:pt>
                <c:pt idx="29521">
                  <c:v>40.915140000000001</c:v>
                </c:pt>
                <c:pt idx="29522">
                  <c:v>40.915339000000003</c:v>
                </c:pt>
                <c:pt idx="29523">
                  <c:v>40.915339000000003</c:v>
                </c:pt>
                <c:pt idx="29524">
                  <c:v>40.915339000000003</c:v>
                </c:pt>
                <c:pt idx="29525">
                  <c:v>40.915475000000001</c:v>
                </c:pt>
                <c:pt idx="29526">
                  <c:v>40.915970000000002</c:v>
                </c:pt>
                <c:pt idx="29527">
                  <c:v>40.916417000000003</c:v>
                </c:pt>
                <c:pt idx="29528">
                  <c:v>40.916849999999997</c:v>
                </c:pt>
                <c:pt idx="29529">
                  <c:v>40.917563000000001</c:v>
                </c:pt>
                <c:pt idx="29530">
                  <c:v>40.917831999999997</c:v>
                </c:pt>
                <c:pt idx="29531">
                  <c:v>40.918787000000002</c:v>
                </c:pt>
                <c:pt idx="29532">
                  <c:v>40.918909999999997</c:v>
                </c:pt>
                <c:pt idx="29533">
                  <c:v>40.918958000000003</c:v>
                </c:pt>
                <c:pt idx="29534">
                  <c:v>40.918990000000001</c:v>
                </c:pt>
                <c:pt idx="29535">
                  <c:v>40.919029999999999</c:v>
                </c:pt>
                <c:pt idx="29536">
                  <c:v>40.919039000000012</c:v>
                </c:pt>
                <c:pt idx="29537">
                  <c:v>40.919184000000001</c:v>
                </c:pt>
                <c:pt idx="29538">
                  <c:v>40.919184000000001</c:v>
                </c:pt>
                <c:pt idx="29539">
                  <c:v>40.919184000000001</c:v>
                </c:pt>
                <c:pt idx="29540">
                  <c:v>40.919184000000001</c:v>
                </c:pt>
                <c:pt idx="29541">
                  <c:v>40.919184000000001</c:v>
                </c:pt>
                <c:pt idx="29542">
                  <c:v>40.919184000000001</c:v>
                </c:pt>
                <c:pt idx="29543">
                  <c:v>40.919184000000001</c:v>
                </c:pt>
                <c:pt idx="29544">
                  <c:v>40.919184000000001</c:v>
                </c:pt>
                <c:pt idx="29545">
                  <c:v>40.919184000000001</c:v>
                </c:pt>
                <c:pt idx="29546">
                  <c:v>40.919249999999998</c:v>
                </c:pt>
                <c:pt idx="29547">
                  <c:v>40.920310000000001</c:v>
                </c:pt>
                <c:pt idx="29548">
                  <c:v>40.920499999999997</c:v>
                </c:pt>
                <c:pt idx="29549">
                  <c:v>40.921036000000001</c:v>
                </c:pt>
                <c:pt idx="29550">
                  <c:v>40.921180999999997</c:v>
                </c:pt>
                <c:pt idx="29551">
                  <c:v>40.921411999999997</c:v>
                </c:pt>
                <c:pt idx="29552">
                  <c:v>40.921557</c:v>
                </c:pt>
                <c:pt idx="29553">
                  <c:v>40.921799999999998</c:v>
                </c:pt>
                <c:pt idx="29554">
                  <c:v>40.921799999999998</c:v>
                </c:pt>
                <c:pt idx="29555">
                  <c:v>40.922229999999999</c:v>
                </c:pt>
                <c:pt idx="29556">
                  <c:v>40.922334000000014</c:v>
                </c:pt>
                <c:pt idx="29557">
                  <c:v>40.922621000000007</c:v>
                </c:pt>
                <c:pt idx="29558">
                  <c:v>40.923151000000011</c:v>
                </c:pt>
                <c:pt idx="29559">
                  <c:v>40.924047000000002</c:v>
                </c:pt>
                <c:pt idx="29560">
                  <c:v>40.924245999999997</c:v>
                </c:pt>
                <c:pt idx="29561">
                  <c:v>40.924287999999997</c:v>
                </c:pt>
                <c:pt idx="29562">
                  <c:v>40.924376000000002</c:v>
                </c:pt>
                <c:pt idx="29563">
                  <c:v>40.924403000000012</c:v>
                </c:pt>
                <c:pt idx="29564">
                  <c:v>40.92474</c:v>
                </c:pt>
                <c:pt idx="29565">
                  <c:v>40.925730000000001</c:v>
                </c:pt>
                <c:pt idx="29566">
                  <c:v>40.925777000000011</c:v>
                </c:pt>
                <c:pt idx="29567">
                  <c:v>40.926140000000011</c:v>
                </c:pt>
                <c:pt idx="29568">
                  <c:v>40.926409999999997</c:v>
                </c:pt>
                <c:pt idx="29569">
                  <c:v>40.926440000000007</c:v>
                </c:pt>
                <c:pt idx="29570">
                  <c:v>40.926561999999997</c:v>
                </c:pt>
                <c:pt idx="29571">
                  <c:v>40.926561999999997</c:v>
                </c:pt>
                <c:pt idx="29572">
                  <c:v>40.926561999999997</c:v>
                </c:pt>
                <c:pt idx="29573">
                  <c:v>40.926561999999997</c:v>
                </c:pt>
                <c:pt idx="29574">
                  <c:v>40.926561999999997</c:v>
                </c:pt>
                <c:pt idx="29575">
                  <c:v>40.927021000000003</c:v>
                </c:pt>
                <c:pt idx="29576">
                  <c:v>40.927021000000003</c:v>
                </c:pt>
                <c:pt idx="29577">
                  <c:v>40.928313000000003</c:v>
                </c:pt>
                <c:pt idx="29578">
                  <c:v>40.928704000000003</c:v>
                </c:pt>
                <c:pt idx="29579">
                  <c:v>40.930940999999997</c:v>
                </c:pt>
                <c:pt idx="29580">
                  <c:v>40.931317</c:v>
                </c:pt>
                <c:pt idx="29581">
                  <c:v>40.931702000000001</c:v>
                </c:pt>
                <c:pt idx="29582">
                  <c:v>40.933298000000001</c:v>
                </c:pt>
                <c:pt idx="29583">
                  <c:v>40.933603000000012</c:v>
                </c:pt>
                <c:pt idx="29584">
                  <c:v>40.935033000000011</c:v>
                </c:pt>
                <c:pt idx="29585">
                  <c:v>40.935090000000002</c:v>
                </c:pt>
                <c:pt idx="29586">
                  <c:v>40.936504000000014</c:v>
                </c:pt>
                <c:pt idx="29587">
                  <c:v>40.936649000000003</c:v>
                </c:pt>
                <c:pt idx="29588">
                  <c:v>40.938140000000011</c:v>
                </c:pt>
                <c:pt idx="29589">
                  <c:v>40.938671999999997</c:v>
                </c:pt>
                <c:pt idx="29590">
                  <c:v>40.93965</c:v>
                </c:pt>
                <c:pt idx="29591">
                  <c:v>40.940130000000003</c:v>
                </c:pt>
                <c:pt idx="29592">
                  <c:v>40.940260000000002</c:v>
                </c:pt>
                <c:pt idx="29593">
                  <c:v>40.940339000000002</c:v>
                </c:pt>
                <c:pt idx="29594">
                  <c:v>40.940528</c:v>
                </c:pt>
                <c:pt idx="29595">
                  <c:v>40.941879999999998</c:v>
                </c:pt>
                <c:pt idx="29596">
                  <c:v>40.942450000000001</c:v>
                </c:pt>
                <c:pt idx="29597">
                  <c:v>40.942936000000003</c:v>
                </c:pt>
                <c:pt idx="29598">
                  <c:v>40.943520000000007</c:v>
                </c:pt>
                <c:pt idx="29599">
                  <c:v>40.943554000000013</c:v>
                </c:pt>
                <c:pt idx="29600">
                  <c:v>40.943554000000013</c:v>
                </c:pt>
                <c:pt idx="29601">
                  <c:v>40.943554000000013</c:v>
                </c:pt>
                <c:pt idx="29602">
                  <c:v>40.944189999999999</c:v>
                </c:pt>
                <c:pt idx="29603">
                  <c:v>40.947479999999999</c:v>
                </c:pt>
                <c:pt idx="29604">
                  <c:v>40.947769999999998</c:v>
                </c:pt>
                <c:pt idx="29605">
                  <c:v>40.948777</c:v>
                </c:pt>
                <c:pt idx="29606">
                  <c:v>40.94943</c:v>
                </c:pt>
                <c:pt idx="29607">
                  <c:v>40.950530000000001</c:v>
                </c:pt>
                <c:pt idx="29608">
                  <c:v>40.950589999999998</c:v>
                </c:pt>
                <c:pt idx="29609">
                  <c:v>40.951169999999998</c:v>
                </c:pt>
                <c:pt idx="29610">
                  <c:v>40.952702000000002</c:v>
                </c:pt>
                <c:pt idx="29611">
                  <c:v>40.952702000000002</c:v>
                </c:pt>
                <c:pt idx="29612">
                  <c:v>40.953380000000003</c:v>
                </c:pt>
                <c:pt idx="29613">
                  <c:v>40.954206999999997</c:v>
                </c:pt>
                <c:pt idx="29614">
                  <c:v>40.954354000000002</c:v>
                </c:pt>
                <c:pt idx="29615">
                  <c:v>40.954399000000002</c:v>
                </c:pt>
                <c:pt idx="29616">
                  <c:v>40.954569999999997</c:v>
                </c:pt>
                <c:pt idx="29617">
                  <c:v>40.955104000000013</c:v>
                </c:pt>
                <c:pt idx="29618">
                  <c:v>40.955550000000002</c:v>
                </c:pt>
                <c:pt idx="29619">
                  <c:v>40.955740000000013</c:v>
                </c:pt>
                <c:pt idx="29620">
                  <c:v>40.956201</c:v>
                </c:pt>
                <c:pt idx="29621">
                  <c:v>40.956648999999999</c:v>
                </c:pt>
                <c:pt idx="29622">
                  <c:v>40.956679999999999</c:v>
                </c:pt>
                <c:pt idx="29623">
                  <c:v>40.956956000000012</c:v>
                </c:pt>
                <c:pt idx="29624">
                  <c:v>40.957024999999987</c:v>
                </c:pt>
                <c:pt idx="29625">
                  <c:v>40.957082999999997</c:v>
                </c:pt>
                <c:pt idx="29626">
                  <c:v>40.957533000000012</c:v>
                </c:pt>
                <c:pt idx="29627">
                  <c:v>40.957814999999997</c:v>
                </c:pt>
                <c:pt idx="29628">
                  <c:v>40.958374999999997</c:v>
                </c:pt>
                <c:pt idx="29629">
                  <c:v>40.958779999999997</c:v>
                </c:pt>
                <c:pt idx="29630">
                  <c:v>40.9589</c:v>
                </c:pt>
                <c:pt idx="29631">
                  <c:v>40.959090000000003</c:v>
                </c:pt>
                <c:pt idx="29632">
                  <c:v>40.959090000000003</c:v>
                </c:pt>
                <c:pt idx="29633">
                  <c:v>40.959090000000003</c:v>
                </c:pt>
                <c:pt idx="29634">
                  <c:v>40.959090000000003</c:v>
                </c:pt>
                <c:pt idx="29635">
                  <c:v>40.960030000000003</c:v>
                </c:pt>
                <c:pt idx="29636">
                  <c:v>40.962379000000013</c:v>
                </c:pt>
                <c:pt idx="29637">
                  <c:v>40.962517000000013</c:v>
                </c:pt>
                <c:pt idx="29638">
                  <c:v>40.962800000000001</c:v>
                </c:pt>
                <c:pt idx="29639">
                  <c:v>40.963234</c:v>
                </c:pt>
                <c:pt idx="29640">
                  <c:v>40.963489000000003</c:v>
                </c:pt>
                <c:pt idx="29641">
                  <c:v>40.964390000000002</c:v>
                </c:pt>
                <c:pt idx="29642">
                  <c:v>40.964624000000001</c:v>
                </c:pt>
                <c:pt idx="29643">
                  <c:v>40.966329999999999</c:v>
                </c:pt>
                <c:pt idx="29644">
                  <c:v>40.967511999999999</c:v>
                </c:pt>
                <c:pt idx="29645">
                  <c:v>40.967578000000003</c:v>
                </c:pt>
                <c:pt idx="29646">
                  <c:v>40.967931999999998</c:v>
                </c:pt>
                <c:pt idx="29647">
                  <c:v>40.967982999999997</c:v>
                </c:pt>
                <c:pt idx="29648">
                  <c:v>40.968229000000001</c:v>
                </c:pt>
                <c:pt idx="29649">
                  <c:v>40.968719</c:v>
                </c:pt>
                <c:pt idx="29650">
                  <c:v>40.968764</c:v>
                </c:pt>
                <c:pt idx="29651">
                  <c:v>40.968843999999997</c:v>
                </c:pt>
                <c:pt idx="29652">
                  <c:v>40.968947999999997</c:v>
                </c:pt>
                <c:pt idx="29653">
                  <c:v>40.969096999999998</c:v>
                </c:pt>
                <c:pt idx="29654">
                  <c:v>40.969251999999997</c:v>
                </c:pt>
                <c:pt idx="29655">
                  <c:v>40.969627000000003</c:v>
                </c:pt>
                <c:pt idx="29656">
                  <c:v>40.969913000000012</c:v>
                </c:pt>
                <c:pt idx="29657">
                  <c:v>40.971082000000003</c:v>
                </c:pt>
                <c:pt idx="29658">
                  <c:v>40.971283999999997</c:v>
                </c:pt>
                <c:pt idx="29659">
                  <c:v>40.97157</c:v>
                </c:pt>
                <c:pt idx="29660">
                  <c:v>40.971595000000001</c:v>
                </c:pt>
                <c:pt idx="29661">
                  <c:v>40.972161</c:v>
                </c:pt>
                <c:pt idx="29662">
                  <c:v>40.973568999999998</c:v>
                </c:pt>
                <c:pt idx="29663">
                  <c:v>40.973660000000002</c:v>
                </c:pt>
                <c:pt idx="29664">
                  <c:v>40.973985999999996</c:v>
                </c:pt>
                <c:pt idx="29665">
                  <c:v>40.974370999999998</c:v>
                </c:pt>
                <c:pt idx="29666">
                  <c:v>40.974670000000003</c:v>
                </c:pt>
                <c:pt idx="29667">
                  <c:v>40.974899999999998</c:v>
                </c:pt>
                <c:pt idx="29668">
                  <c:v>40.976239999999997</c:v>
                </c:pt>
                <c:pt idx="29669">
                  <c:v>40.976356000000003</c:v>
                </c:pt>
                <c:pt idx="29670">
                  <c:v>40.977063000000001</c:v>
                </c:pt>
                <c:pt idx="29671">
                  <c:v>40.977451000000002</c:v>
                </c:pt>
                <c:pt idx="29672">
                  <c:v>40.97833</c:v>
                </c:pt>
                <c:pt idx="29673">
                  <c:v>40.978723000000002</c:v>
                </c:pt>
                <c:pt idx="29674">
                  <c:v>40.97907</c:v>
                </c:pt>
                <c:pt idx="29675">
                  <c:v>40.979927000000004</c:v>
                </c:pt>
                <c:pt idx="29676">
                  <c:v>40.981216000000003</c:v>
                </c:pt>
                <c:pt idx="29677">
                  <c:v>40.981929999999998</c:v>
                </c:pt>
                <c:pt idx="29678">
                  <c:v>40.982509999999998</c:v>
                </c:pt>
                <c:pt idx="29679">
                  <c:v>40.982905000000002</c:v>
                </c:pt>
                <c:pt idx="29680">
                  <c:v>40.984430000000003</c:v>
                </c:pt>
                <c:pt idx="29681">
                  <c:v>40.986131</c:v>
                </c:pt>
                <c:pt idx="29682">
                  <c:v>40.987609999999997</c:v>
                </c:pt>
                <c:pt idx="29683">
                  <c:v>40.987826999999989</c:v>
                </c:pt>
                <c:pt idx="29684">
                  <c:v>40.987886999999994</c:v>
                </c:pt>
                <c:pt idx="29685">
                  <c:v>40.988021000000003</c:v>
                </c:pt>
                <c:pt idx="29686">
                  <c:v>40.988720000000001</c:v>
                </c:pt>
                <c:pt idx="29687">
                  <c:v>40.991380000000007</c:v>
                </c:pt>
                <c:pt idx="29688">
                  <c:v>40.991417000000013</c:v>
                </c:pt>
                <c:pt idx="29689">
                  <c:v>40.991455000000002</c:v>
                </c:pt>
                <c:pt idx="29690">
                  <c:v>40.991791999999997</c:v>
                </c:pt>
                <c:pt idx="29691">
                  <c:v>40.991999999999997</c:v>
                </c:pt>
                <c:pt idx="29692">
                  <c:v>40.992114000000001</c:v>
                </c:pt>
                <c:pt idx="29693">
                  <c:v>40.992232000000001</c:v>
                </c:pt>
                <c:pt idx="29694">
                  <c:v>40.992735000000003</c:v>
                </c:pt>
                <c:pt idx="29695">
                  <c:v>40.99362</c:v>
                </c:pt>
                <c:pt idx="29696">
                  <c:v>40.99371</c:v>
                </c:pt>
                <c:pt idx="29697">
                  <c:v>40.994259999999997</c:v>
                </c:pt>
                <c:pt idx="29698">
                  <c:v>40.99436</c:v>
                </c:pt>
                <c:pt idx="29699">
                  <c:v>40.994500000000002</c:v>
                </c:pt>
                <c:pt idx="29700">
                  <c:v>40.994613000000001</c:v>
                </c:pt>
                <c:pt idx="29701">
                  <c:v>40.996813000000003</c:v>
                </c:pt>
                <c:pt idx="29702">
                  <c:v>40.997359000000003</c:v>
                </c:pt>
                <c:pt idx="29703">
                  <c:v>40.99747</c:v>
                </c:pt>
                <c:pt idx="29704">
                  <c:v>40.999768000000003</c:v>
                </c:pt>
                <c:pt idx="29705">
                  <c:v>40.999920000000003</c:v>
                </c:pt>
                <c:pt idx="29706">
                  <c:v>41.000449000000003</c:v>
                </c:pt>
                <c:pt idx="29707">
                  <c:v>41.000470999999997</c:v>
                </c:pt>
                <c:pt idx="29708">
                  <c:v>41.000769000000012</c:v>
                </c:pt>
                <c:pt idx="29709">
                  <c:v>41.000904000000013</c:v>
                </c:pt>
                <c:pt idx="29710">
                  <c:v>41.001150000000003</c:v>
                </c:pt>
                <c:pt idx="29711">
                  <c:v>41.00121</c:v>
                </c:pt>
                <c:pt idx="29712">
                  <c:v>41.002395</c:v>
                </c:pt>
                <c:pt idx="29713">
                  <c:v>41.00262</c:v>
                </c:pt>
                <c:pt idx="29714">
                  <c:v>41.003205000000001</c:v>
                </c:pt>
                <c:pt idx="29715">
                  <c:v>41.003980000000013</c:v>
                </c:pt>
                <c:pt idx="29716">
                  <c:v>41.004064999999997</c:v>
                </c:pt>
                <c:pt idx="29717">
                  <c:v>41.005220000000001</c:v>
                </c:pt>
                <c:pt idx="29718">
                  <c:v>41.005399000000011</c:v>
                </c:pt>
                <c:pt idx="29719">
                  <c:v>41.005969999999998</c:v>
                </c:pt>
                <c:pt idx="29720">
                  <c:v>41.006323000000002</c:v>
                </c:pt>
                <c:pt idx="29721">
                  <c:v>41.007710000000003</c:v>
                </c:pt>
                <c:pt idx="29722">
                  <c:v>41.007980000000003</c:v>
                </c:pt>
                <c:pt idx="29723">
                  <c:v>41.008988000000002</c:v>
                </c:pt>
                <c:pt idx="29724">
                  <c:v>41.010879000000003</c:v>
                </c:pt>
                <c:pt idx="29725">
                  <c:v>41.010879000000003</c:v>
                </c:pt>
                <c:pt idx="29726">
                  <c:v>41.010879000000003</c:v>
                </c:pt>
                <c:pt idx="29727">
                  <c:v>41.010879000000003</c:v>
                </c:pt>
                <c:pt idx="29728">
                  <c:v>41.011046</c:v>
                </c:pt>
                <c:pt idx="29729">
                  <c:v>41.011310000000002</c:v>
                </c:pt>
                <c:pt idx="29730">
                  <c:v>41.011683999999988</c:v>
                </c:pt>
                <c:pt idx="29731">
                  <c:v>41.012684999999998</c:v>
                </c:pt>
                <c:pt idx="29732">
                  <c:v>41.013849999999998</c:v>
                </c:pt>
                <c:pt idx="29733">
                  <c:v>41.014301000000003</c:v>
                </c:pt>
                <c:pt idx="29734">
                  <c:v>41.014620000000001</c:v>
                </c:pt>
                <c:pt idx="29735">
                  <c:v>41.014879999999998</c:v>
                </c:pt>
                <c:pt idx="29736">
                  <c:v>41.014889999999987</c:v>
                </c:pt>
                <c:pt idx="29737">
                  <c:v>41.01587</c:v>
                </c:pt>
                <c:pt idx="29738">
                  <c:v>41.016300000000001</c:v>
                </c:pt>
                <c:pt idx="29739">
                  <c:v>41.016441</c:v>
                </c:pt>
                <c:pt idx="29740">
                  <c:v>41.016560000000013</c:v>
                </c:pt>
                <c:pt idx="29741">
                  <c:v>41.017226999999998</c:v>
                </c:pt>
                <c:pt idx="29742">
                  <c:v>41.017840999999997</c:v>
                </c:pt>
                <c:pt idx="29743">
                  <c:v>41.019779999999997</c:v>
                </c:pt>
                <c:pt idx="29744">
                  <c:v>41.019793</c:v>
                </c:pt>
                <c:pt idx="29745">
                  <c:v>41.019826999999999</c:v>
                </c:pt>
                <c:pt idx="29746">
                  <c:v>41.021143000000002</c:v>
                </c:pt>
                <c:pt idx="29747">
                  <c:v>41.022170000000003</c:v>
                </c:pt>
                <c:pt idx="29748">
                  <c:v>41.022489999999998</c:v>
                </c:pt>
                <c:pt idx="29749">
                  <c:v>41.022618000000001</c:v>
                </c:pt>
                <c:pt idx="29750">
                  <c:v>41.023825000000002</c:v>
                </c:pt>
                <c:pt idx="29751">
                  <c:v>41.023924000000001</c:v>
                </c:pt>
                <c:pt idx="29752">
                  <c:v>41.024065</c:v>
                </c:pt>
                <c:pt idx="29753">
                  <c:v>41.024341999999997</c:v>
                </c:pt>
                <c:pt idx="29754">
                  <c:v>41.024790000000003</c:v>
                </c:pt>
                <c:pt idx="29755">
                  <c:v>41.02561</c:v>
                </c:pt>
                <c:pt idx="29756">
                  <c:v>41.025616000000007</c:v>
                </c:pt>
                <c:pt idx="29757">
                  <c:v>41.026229999999998</c:v>
                </c:pt>
                <c:pt idx="29758">
                  <c:v>41.026299999999999</c:v>
                </c:pt>
                <c:pt idx="29759">
                  <c:v>41.026760000000003</c:v>
                </c:pt>
                <c:pt idx="29760">
                  <c:v>41.027503000000003</c:v>
                </c:pt>
                <c:pt idx="29761">
                  <c:v>41.027611999999998</c:v>
                </c:pt>
                <c:pt idx="29762">
                  <c:v>41.028480000000002</c:v>
                </c:pt>
                <c:pt idx="29763">
                  <c:v>41.028550000000003</c:v>
                </c:pt>
                <c:pt idx="29764">
                  <c:v>41.028550000000003</c:v>
                </c:pt>
                <c:pt idx="29765">
                  <c:v>41.028961000000002</c:v>
                </c:pt>
                <c:pt idx="29766">
                  <c:v>41.02919</c:v>
                </c:pt>
                <c:pt idx="29767">
                  <c:v>41.029253000000011</c:v>
                </c:pt>
                <c:pt idx="29768">
                  <c:v>41.029780000000002</c:v>
                </c:pt>
                <c:pt idx="29769">
                  <c:v>41.029796000000012</c:v>
                </c:pt>
                <c:pt idx="29770">
                  <c:v>41.029800000000002</c:v>
                </c:pt>
                <c:pt idx="29771">
                  <c:v>41.029801999999997</c:v>
                </c:pt>
                <c:pt idx="29772">
                  <c:v>41.029899999999998</c:v>
                </c:pt>
                <c:pt idx="29773">
                  <c:v>41.029953000000013</c:v>
                </c:pt>
                <c:pt idx="29774">
                  <c:v>41.030263000000012</c:v>
                </c:pt>
                <c:pt idx="29775">
                  <c:v>41.030291000000013</c:v>
                </c:pt>
                <c:pt idx="29776">
                  <c:v>41.030583999999998</c:v>
                </c:pt>
                <c:pt idx="29777">
                  <c:v>41.030583999999998</c:v>
                </c:pt>
                <c:pt idx="29778">
                  <c:v>41.030753000000011</c:v>
                </c:pt>
                <c:pt idx="29779">
                  <c:v>41.030828999999997</c:v>
                </c:pt>
                <c:pt idx="29780">
                  <c:v>41.030831000000013</c:v>
                </c:pt>
                <c:pt idx="29781">
                  <c:v>41.031263000000003</c:v>
                </c:pt>
                <c:pt idx="29782">
                  <c:v>41.031497000000002</c:v>
                </c:pt>
                <c:pt idx="29783">
                  <c:v>41.031619999999997</c:v>
                </c:pt>
                <c:pt idx="29784">
                  <c:v>41.032211000000011</c:v>
                </c:pt>
                <c:pt idx="29785">
                  <c:v>41.032299999999999</c:v>
                </c:pt>
                <c:pt idx="29786">
                  <c:v>41.032380000000003</c:v>
                </c:pt>
                <c:pt idx="29787">
                  <c:v>41.032740000000011</c:v>
                </c:pt>
                <c:pt idx="29788">
                  <c:v>41.033169999999998</c:v>
                </c:pt>
                <c:pt idx="29789">
                  <c:v>41.033560000000001</c:v>
                </c:pt>
                <c:pt idx="29790">
                  <c:v>41.034321000000013</c:v>
                </c:pt>
                <c:pt idx="29791">
                  <c:v>41.034329999999997</c:v>
                </c:pt>
                <c:pt idx="29792">
                  <c:v>41.034640000000003</c:v>
                </c:pt>
                <c:pt idx="29793">
                  <c:v>41.034663000000002</c:v>
                </c:pt>
                <c:pt idx="29794">
                  <c:v>41.034700000000001</c:v>
                </c:pt>
                <c:pt idx="29795">
                  <c:v>41.034809000000003</c:v>
                </c:pt>
                <c:pt idx="29796">
                  <c:v>41.034855</c:v>
                </c:pt>
                <c:pt idx="29797">
                  <c:v>41.034906999999997</c:v>
                </c:pt>
                <c:pt idx="29798">
                  <c:v>41.035323000000012</c:v>
                </c:pt>
                <c:pt idx="29799">
                  <c:v>41.035564999999998</c:v>
                </c:pt>
                <c:pt idx="29800">
                  <c:v>41.035799000000011</c:v>
                </c:pt>
                <c:pt idx="29801">
                  <c:v>41.035940000000011</c:v>
                </c:pt>
                <c:pt idx="29802">
                  <c:v>41.036239000000002</c:v>
                </c:pt>
                <c:pt idx="29803">
                  <c:v>41.036249000000012</c:v>
                </c:pt>
                <c:pt idx="29804">
                  <c:v>41.036506000000003</c:v>
                </c:pt>
                <c:pt idx="29805">
                  <c:v>41.036555</c:v>
                </c:pt>
                <c:pt idx="29806">
                  <c:v>41.036859999999997</c:v>
                </c:pt>
                <c:pt idx="29807">
                  <c:v>41.037044999999999</c:v>
                </c:pt>
                <c:pt idx="29808">
                  <c:v>41.037044999999999</c:v>
                </c:pt>
                <c:pt idx="29809">
                  <c:v>41.037044999999999</c:v>
                </c:pt>
                <c:pt idx="29810">
                  <c:v>41.037044999999999</c:v>
                </c:pt>
                <c:pt idx="29811">
                  <c:v>41.037044999999999</c:v>
                </c:pt>
                <c:pt idx="29812">
                  <c:v>41.037044999999999</c:v>
                </c:pt>
                <c:pt idx="29813">
                  <c:v>41.037044999999999</c:v>
                </c:pt>
                <c:pt idx="29814">
                  <c:v>41.037076000000013</c:v>
                </c:pt>
                <c:pt idx="29815">
                  <c:v>41.037112</c:v>
                </c:pt>
                <c:pt idx="29816">
                  <c:v>41.037162000000002</c:v>
                </c:pt>
                <c:pt idx="29817">
                  <c:v>41.037410000000001</c:v>
                </c:pt>
                <c:pt idx="29818">
                  <c:v>41.037640000000003</c:v>
                </c:pt>
                <c:pt idx="29819">
                  <c:v>41.038040000000002</c:v>
                </c:pt>
                <c:pt idx="29820">
                  <c:v>41.038297</c:v>
                </c:pt>
                <c:pt idx="29821">
                  <c:v>41.038389000000002</c:v>
                </c:pt>
                <c:pt idx="29822">
                  <c:v>41.038389000000002</c:v>
                </c:pt>
                <c:pt idx="29823">
                  <c:v>41.038915000000003</c:v>
                </c:pt>
                <c:pt idx="29824">
                  <c:v>41.039173000000012</c:v>
                </c:pt>
                <c:pt idx="29825">
                  <c:v>41.039314000000012</c:v>
                </c:pt>
                <c:pt idx="29826">
                  <c:v>41.039314000000012</c:v>
                </c:pt>
                <c:pt idx="29827">
                  <c:v>41.039314000000012</c:v>
                </c:pt>
                <c:pt idx="29828">
                  <c:v>41.039314000000012</c:v>
                </c:pt>
                <c:pt idx="29829">
                  <c:v>41.039314000000012</c:v>
                </c:pt>
                <c:pt idx="29830">
                  <c:v>41.039314000000012</c:v>
                </c:pt>
                <c:pt idx="29831">
                  <c:v>41.039314000000012</c:v>
                </c:pt>
                <c:pt idx="29832">
                  <c:v>41.039314000000012</c:v>
                </c:pt>
                <c:pt idx="29833">
                  <c:v>41.039314000000012</c:v>
                </c:pt>
                <c:pt idx="29834">
                  <c:v>41.039314000000012</c:v>
                </c:pt>
                <c:pt idx="29835">
                  <c:v>41.039314000000012</c:v>
                </c:pt>
                <c:pt idx="29836">
                  <c:v>41.039314000000012</c:v>
                </c:pt>
                <c:pt idx="29837">
                  <c:v>41.039314000000012</c:v>
                </c:pt>
                <c:pt idx="29838">
                  <c:v>41.039314000000012</c:v>
                </c:pt>
                <c:pt idx="29839">
                  <c:v>41.039321000000001</c:v>
                </c:pt>
                <c:pt idx="29840">
                  <c:v>41.039499999999997</c:v>
                </c:pt>
                <c:pt idx="29841">
                  <c:v>41.039889000000002</c:v>
                </c:pt>
                <c:pt idx="29842">
                  <c:v>41.040640000000003</c:v>
                </c:pt>
                <c:pt idx="29843">
                  <c:v>41.040856000000012</c:v>
                </c:pt>
                <c:pt idx="29844">
                  <c:v>41.040940999999997</c:v>
                </c:pt>
                <c:pt idx="29845">
                  <c:v>41.041079000000003</c:v>
                </c:pt>
                <c:pt idx="29846">
                  <c:v>41.042146000000002</c:v>
                </c:pt>
                <c:pt idx="29847">
                  <c:v>41.042160000000003</c:v>
                </c:pt>
                <c:pt idx="29848">
                  <c:v>41.042175</c:v>
                </c:pt>
                <c:pt idx="29849">
                  <c:v>41.042353000000013</c:v>
                </c:pt>
                <c:pt idx="29850">
                  <c:v>41.042620000000007</c:v>
                </c:pt>
                <c:pt idx="29851">
                  <c:v>41.0428</c:v>
                </c:pt>
                <c:pt idx="29852">
                  <c:v>41.04363</c:v>
                </c:pt>
                <c:pt idx="29853">
                  <c:v>41.043886000000001</c:v>
                </c:pt>
                <c:pt idx="29854">
                  <c:v>41.044150000000002</c:v>
                </c:pt>
                <c:pt idx="29855">
                  <c:v>41.044418999999998</c:v>
                </c:pt>
                <c:pt idx="29856">
                  <c:v>41.044674999999998</c:v>
                </c:pt>
                <c:pt idx="29857">
                  <c:v>41.044722999999998</c:v>
                </c:pt>
                <c:pt idx="29858">
                  <c:v>41.045237</c:v>
                </c:pt>
                <c:pt idx="29859">
                  <c:v>41.045630000000003</c:v>
                </c:pt>
                <c:pt idx="29860">
                  <c:v>41.045679999999997</c:v>
                </c:pt>
                <c:pt idx="29861">
                  <c:v>41.046602</c:v>
                </c:pt>
                <c:pt idx="29862">
                  <c:v>41.046869999999998</c:v>
                </c:pt>
                <c:pt idx="29863">
                  <c:v>41.046909000000007</c:v>
                </c:pt>
                <c:pt idx="29864">
                  <c:v>41.047998999999997</c:v>
                </c:pt>
                <c:pt idx="29865">
                  <c:v>41.048009999999998</c:v>
                </c:pt>
                <c:pt idx="29866">
                  <c:v>41.048260000000013</c:v>
                </c:pt>
                <c:pt idx="29867">
                  <c:v>41.048306000000011</c:v>
                </c:pt>
                <c:pt idx="29868">
                  <c:v>41.048520000000003</c:v>
                </c:pt>
                <c:pt idx="29869">
                  <c:v>41.048665999999997</c:v>
                </c:pt>
                <c:pt idx="29870">
                  <c:v>41.048977999999998</c:v>
                </c:pt>
                <c:pt idx="29871">
                  <c:v>41.04909</c:v>
                </c:pt>
                <c:pt idx="29872">
                  <c:v>41.049405</c:v>
                </c:pt>
                <c:pt idx="29873">
                  <c:v>41.049411000000013</c:v>
                </c:pt>
                <c:pt idx="29874">
                  <c:v>41.049546999999997</c:v>
                </c:pt>
                <c:pt idx="29875">
                  <c:v>41.049780000000013</c:v>
                </c:pt>
                <c:pt idx="29876">
                  <c:v>41.049892999999997</c:v>
                </c:pt>
                <c:pt idx="29877">
                  <c:v>41.050137999999997</c:v>
                </c:pt>
                <c:pt idx="29878">
                  <c:v>41.050251000000003</c:v>
                </c:pt>
                <c:pt idx="29879">
                  <c:v>41.050322000000001</c:v>
                </c:pt>
                <c:pt idx="29880">
                  <c:v>41.050331</c:v>
                </c:pt>
                <c:pt idx="29881">
                  <c:v>41.050409999999999</c:v>
                </c:pt>
                <c:pt idx="29882">
                  <c:v>41.050845000000002</c:v>
                </c:pt>
                <c:pt idx="29883">
                  <c:v>41.051026999999998</c:v>
                </c:pt>
                <c:pt idx="29884">
                  <c:v>41.051350999999997</c:v>
                </c:pt>
                <c:pt idx="29885">
                  <c:v>41.051499999999997</c:v>
                </c:pt>
                <c:pt idx="29886">
                  <c:v>41.051564999999997</c:v>
                </c:pt>
                <c:pt idx="29887">
                  <c:v>41.051709000000002</c:v>
                </c:pt>
                <c:pt idx="29888">
                  <c:v>41.052220000000013</c:v>
                </c:pt>
                <c:pt idx="29889">
                  <c:v>41.052776000000001</c:v>
                </c:pt>
                <c:pt idx="29890">
                  <c:v>41.053066000000001</c:v>
                </c:pt>
                <c:pt idx="29891">
                  <c:v>41.053236000000012</c:v>
                </c:pt>
                <c:pt idx="29892">
                  <c:v>41.053260000000002</c:v>
                </c:pt>
                <c:pt idx="29893">
                  <c:v>41.053357000000013</c:v>
                </c:pt>
                <c:pt idx="29894">
                  <c:v>41.053699000000002</c:v>
                </c:pt>
                <c:pt idx="29895">
                  <c:v>41.053936</c:v>
                </c:pt>
                <c:pt idx="29896">
                  <c:v>41.053963000000003</c:v>
                </c:pt>
                <c:pt idx="29897">
                  <c:v>41.054377000000002</c:v>
                </c:pt>
                <c:pt idx="29898">
                  <c:v>41.054471999999997</c:v>
                </c:pt>
                <c:pt idx="29899">
                  <c:v>41.054521999999999</c:v>
                </c:pt>
                <c:pt idx="29900">
                  <c:v>41.054594999999999</c:v>
                </c:pt>
                <c:pt idx="29901">
                  <c:v>41.054611000000001</c:v>
                </c:pt>
                <c:pt idx="29902">
                  <c:v>41.054631000000001</c:v>
                </c:pt>
                <c:pt idx="29903">
                  <c:v>41.054683999999988</c:v>
                </c:pt>
                <c:pt idx="29904">
                  <c:v>41.054821999999987</c:v>
                </c:pt>
                <c:pt idx="29905">
                  <c:v>41.056233000000013</c:v>
                </c:pt>
                <c:pt idx="29906">
                  <c:v>41.056913000000002</c:v>
                </c:pt>
                <c:pt idx="29907">
                  <c:v>41.056959999999997</c:v>
                </c:pt>
                <c:pt idx="29908">
                  <c:v>41.057200000000002</c:v>
                </c:pt>
                <c:pt idx="29909">
                  <c:v>41.057203999999999</c:v>
                </c:pt>
                <c:pt idx="29910">
                  <c:v>41.057977999999999</c:v>
                </c:pt>
                <c:pt idx="29911">
                  <c:v>41.058014</c:v>
                </c:pt>
                <c:pt idx="29912">
                  <c:v>41.059381999999999</c:v>
                </c:pt>
                <c:pt idx="29913">
                  <c:v>41.059748999999996</c:v>
                </c:pt>
                <c:pt idx="29914">
                  <c:v>41.060326000000003</c:v>
                </c:pt>
                <c:pt idx="29915">
                  <c:v>41.062414000000011</c:v>
                </c:pt>
                <c:pt idx="29916">
                  <c:v>41.06268</c:v>
                </c:pt>
                <c:pt idx="29917">
                  <c:v>41.062972000000002</c:v>
                </c:pt>
                <c:pt idx="29918">
                  <c:v>41.063245000000002</c:v>
                </c:pt>
                <c:pt idx="29919">
                  <c:v>41.06335</c:v>
                </c:pt>
                <c:pt idx="29920">
                  <c:v>41.063388000000003</c:v>
                </c:pt>
                <c:pt idx="29921">
                  <c:v>41.064153000000012</c:v>
                </c:pt>
                <c:pt idx="29922">
                  <c:v>41.064179000000003</c:v>
                </c:pt>
                <c:pt idx="29923">
                  <c:v>41.064293999999997</c:v>
                </c:pt>
                <c:pt idx="29924">
                  <c:v>41.064300000000003</c:v>
                </c:pt>
                <c:pt idx="29925">
                  <c:v>41.064706000000001</c:v>
                </c:pt>
                <c:pt idx="29926">
                  <c:v>41.064816999999998</c:v>
                </c:pt>
                <c:pt idx="29927">
                  <c:v>41.064839999999997</c:v>
                </c:pt>
                <c:pt idx="29928">
                  <c:v>41.064875000000001</c:v>
                </c:pt>
                <c:pt idx="29929">
                  <c:v>41.064964000000003</c:v>
                </c:pt>
                <c:pt idx="29930">
                  <c:v>41.065060000000003</c:v>
                </c:pt>
                <c:pt idx="29931">
                  <c:v>41.065060000000003</c:v>
                </c:pt>
                <c:pt idx="29932">
                  <c:v>41.065370000000001</c:v>
                </c:pt>
                <c:pt idx="29933">
                  <c:v>41.066460000000014</c:v>
                </c:pt>
                <c:pt idx="29934">
                  <c:v>41.067340000000002</c:v>
                </c:pt>
                <c:pt idx="29935">
                  <c:v>41.068154999999997</c:v>
                </c:pt>
                <c:pt idx="29936">
                  <c:v>41.068306</c:v>
                </c:pt>
                <c:pt idx="29937">
                  <c:v>41.068333000000003</c:v>
                </c:pt>
                <c:pt idx="29938">
                  <c:v>41.068387000000001</c:v>
                </c:pt>
                <c:pt idx="29939">
                  <c:v>41.068465000000003</c:v>
                </c:pt>
                <c:pt idx="29940">
                  <c:v>41.068751000000013</c:v>
                </c:pt>
                <c:pt idx="29941">
                  <c:v>41.068780000000011</c:v>
                </c:pt>
                <c:pt idx="29942">
                  <c:v>41.068866999999997</c:v>
                </c:pt>
                <c:pt idx="29943">
                  <c:v>41.068911999999997</c:v>
                </c:pt>
                <c:pt idx="29944">
                  <c:v>41.069080999999997</c:v>
                </c:pt>
                <c:pt idx="29945">
                  <c:v>41.069104000000003</c:v>
                </c:pt>
                <c:pt idx="29946">
                  <c:v>41.069262000000002</c:v>
                </c:pt>
                <c:pt idx="29947">
                  <c:v>41.069290000000002</c:v>
                </c:pt>
                <c:pt idx="29948">
                  <c:v>41.069330000000001</c:v>
                </c:pt>
                <c:pt idx="29949">
                  <c:v>41.069479000000001</c:v>
                </c:pt>
                <c:pt idx="29950">
                  <c:v>41.069688999999997</c:v>
                </c:pt>
                <c:pt idx="29951">
                  <c:v>41.069724000000001</c:v>
                </c:pt>
                <c:pt idx="29952">
                  <c:v>41.069809000000006</c:v>
                </c:pt>
                <c:pt idx="29953">
                  <c:v>41.069892000000003</c:v>
                </c:pt>
                <c:pt idx="29954">
                  <c:v>41.069907000000001</c:v>
                </c:pt>
                <c:pt idx="29955">
                  <c:v>41.070287</c:v>
                </c:pt>
                <c:pt idx="29956">
                  <c:v>41.070379000000003</c:v>
                </c:pt>
                <c:pt idx="29957">
                  <c:v>41.070476000000014</c:v>
                </c:pt>
                <c:pt idx="29958">
                  <c:v>41.070493000000013</c:v>
                </c:pt>
                <c:pt idx="29959">
                  <c:v>41.070751000000001</c:v>
                </c:pt>
                <c:pt idx="29960">
                  <c:v>41.070819999999998</c:v>
                </c:pt>
                <c:pt idx="29961">
                  <c:v>41.070900000000002</c:v>
                </c:pt>
                <c:pt idx="29962">
                  <c:v>41.071697999999998</c:v>
                </c:pt>
                <c:pt idx="29963">
                  <c:v>41.07246</c:v>
                </c:pt>
                <c:pt idx="29964">
                  <c:v>41.07282</c:v>
                </c:pt>
                <c:pt idx="29965">
                  <c:v>41.072941999999998</c:v>
                </c:pt>
                <c:pt idx="29966">
                  <c:v>41.073011000000001</c:v>
                </c:pt>
                <c:pt idx="29967">
                  <c:v>41.073136000000012</c:v>
                </c:pt>
                <c:pt idx="29968">
                  <c:v>41.074182999999998</c:v>
                </c:pt>
                <c:pt idx="29969">
                  <c:v>41.074249000000002</c:v>
                </c:pt>
                <c:pt idx="29970">
                  <c:v>41.074314999999999</c:v>
                </c:pt>
                <c:pt idx="29971">
                  <c:v>41.074576</c:v>
                </c:pt>
                <c:pt idx="29972">
                  <c:v>41.075299000000001</c:v>
                </c:pt>
                <c:pt idx="29973">
                  <c:v>41.075850000000003</c:v>
                </c:pt>
                <c:pt idx="29974">
                  <c:v>41.077469999999998</c:v>
                </c:pt>
                <c:pt idx="29975">
                  <c:v>41.077539000000002</c:v>
                </c:pt>
                <c:pt idx="29976">
                  <c:v>41.078592</c:v>
                </c:pt>
                <c:pt idx="29977">
                  <c:v>41.078799000000011</c:v>
                </c:pt>
                <c:pt idx="29978">
                  <c:v>41.078808000000002</c:v>
                </c:pt>
                <c:pt idx="29979">
                  <c:v>41.079085999999997</c:v>
                </c:pt>
                <c:pt idx="29980">
                  <c:v>41.079259999999998</c:v>
                </c:pt>
                <c:pt idx="29981">
                  <c:v>41.079279999999997</c:v>
                </c:pt>
                <c:pt idx="29982">
                  <c:v>41.079279999999997</c:v>
                </c:pt>
                <c:pt idx="29983">
                  <c:v>41.079279999999997</c:v>
                </c:pt>
                <c:pt idx="29984">
                  <c:v>41.079739000000011</c:v>
                </c:pt>
                <c:pt idx="29985">
                  <c:v>41.081330000000001</c:v>
                </c:pt>
                <c:pt idx="29986">
                  <c:v>41.081330000000001</c:v>
                </c:pt>
                <c:pt idx="29987">
                  <c:v>41.081330000000001</c:v>
                </c:pt>
                <c:pt idx="29988">
                  <c:v>41.081330000000001</c:v>
                </c:pt>
                <c:pt idx="29989">
                  <c:v>41.081330000000001</c:v>
                </c:pt>
                <c:pt idx="29990">
                  <c:v>41.081330000000001</c:v>
                </c:pt>
                <c:pt idx="29991">
                  <c:v>41.081330000000001</c:v>
                </c:pt>
                <c:pt idx="29992">
                  <c:v>41.081380000000003</c:v>
                </c:pt>
                <c:pt idx="29993">
                  <c:v>41.081440000000001</c:v>
                </c:pt>
                <c:pt idx="29994">
                  <c:v>41.082243000000013</c:v>
                </c:pt>
                <c:pt idx="29995">
                  <c:v>41.082270000000001</c:v>
                </c:pt>
                <c:pt idx="29996">
                  <c:v>41.082440000000013</c:v>
                </c:pt>
                <c:pt idx="29997">
                  <c:v>41.082810000000002</c:v>
                </c:pt>
                <c:pt idx="29998">
                  <c:v>41.083010000000002</c:v>
                </c:pt>
                <c:pt idx="29999">
                  <c:v>41.083380000000012</c:v>
                </c:pt>
                <c:pt idx="30000">
                  <c:v>41.084029999999998</c:v>
                </c:pt>
                <c:pt idx="30001">
                  <c:v>41.08419</c:v>
                </c:pt>
                <c:pt idx="30002">
                  <c:v>41.08419</c:v>
                </c:pt>
                <c:pt idx="30003">
                  <c:v>41.084657</c:v>
                </c:pt>
                <c:pt idx="30004">
                  <c:v>41.086468000000004</c:v>
                </c:pt>
                <c:pt idx="30005">
                  <c:v>41.087109000000012</c:v>
                </c:pt>
                <c:pt idx="30006">
                  <c:v>41.087443999999998</c:v>
                </c:pt>
                <c:pt idx="30007">
                  <c:v>41.087732000000003</c:v>
                </c:pt>
                <c:pt idx="30008">
                  <c:v>41.088356000000012</c:v>
                </c:pt>
                <c:pt idx="30009">
                  <c:v>41.088590000000003</c:v>
                </c:pt>
                <c:pt idx="30010">
                  <c:v>41.088994999999997</c:v>
                </c:pt>
                <c:pt idx="30011">
                  <c:v>41.08914</c:v>
                </c:pt>
                <c:pt idx="30012">
                  <c:v>41.089399999999998</c:v>
                </c:pt>
                <c:pt idx="30013">
                  <c:v>41.089542000000002</c:v>
                </c:pt>
                <c:pt idx="30014">
                  <c:v>41.089860000000002</c:v>
                </c:pt>
                <c:pt idx="30015">
                  <c:v>41.089987000000001</c:v>
                </c:pt>
                <c:pt idx="30016">
                  <c:v>41.090211000000011</c:v>
                </c:pt>
                <c:pt idx="30017">
                  <c:v>41.090608000000003</c:v>
                </c:pt>
                <c:pt idx="30018">
                  <c:v>41.090890000000002</c:v>
                </c:pt>
                <c:pt idx="30019">
                  <c:v>41.091732</c:v>
                </c:pt>
                <c:pt idx="30020">
                  <c:v>41.091855000000002</c:v>
                </c:pt>
                <c:pt idx="30021">
                  <c:v>41.091855000000002</c:v>
                </c:pt>
                <c:pt idx="30022">
                  <c:v>41.091855000000002</c:v>
                </c:pt>
                <c:pt idx="30023">
                  <c:v>41.091855000000002</c:v>
                </c:pt>
                <c:pt idx="30024">
                  <c:v>41.091855000000002</c:v>
                </c:pt>
                <c:pt idx="30025">
                  <c:v>41.091855000000002</c:v>
                </c:pt>
                <c:pt idx="30026">
                  <c:v>41.091855000000002</c:v>
                </c:pt>
                <c:pt idx="30027">
                  <c:v>41.092469999999999</c:v>
                </c:pt>
                <c:pt idx="30028">
                  <c:v>41.092740000000013</c:v>
                </c:pt>
                <c:pt idx="30029">
                  <c:v>41.092770000000002</c:v>
                </c:pt>
                <c:pt idx="30030">
                  <c:v>41.092874999999999</c:v>
                </c:pt>
                <c:pt idx="30031">
                  <c:v>41.092904000000011</c:v>
                </c:pt>
                <c:pt idx="30032">
                  <c:v>41.092950000000002</c:v>
                </c:pt>
                <c:pt idx="30033">
                  <c:v>41.093473000000003</c:v>
                </c:pt>
                <c:pt idx="30034">
                  <c:v>41.093473000000003</c:v>
                </c:pt>
                <c:pt idx="30035">
                  <c:v>41.093473000000003</c:v>
                </c:pt>
                <c:pt idx="30036">
                  <c:v>41.093974000000003</c:v>
                </c:pt>
                <c:pt idx="30037">
                  <c:v>41.094200000000001</c:v>
                </c:pt>
                <c:pt idx="30038">
                  <c:v>41.094962000000002</c:v>
                </c:pt>
                <c:pt idx="30039">
                  <c:v>41.095115</c:v>
                </c:pt>
                <c:pt idx="30040">
                  <c:v>41.095144000000012</c:v>
                </c:pt>
                <c:pt idx="30041">
                  <c:v>41.095345000000002</c:v>
                </c:pt>
                <c:pt idx="30042">
                  <c:v>41.096000000000011</c:v>
                </c:pt>
                <c:pt idx="30043">
                  <c:v>41.097360000000002</c:v>
                </c:pt>
                <c:pt idx="30044">
                  <c:v>41.097951999999999</c:v>
                </c:pt>
                <c:pt idx="30045">
                  <c:v>41.098256000000013</c:v>
                </c:pt>
                <c:pt idx="30046">
                  <c:v>41.098521000000012</c:v>
                </c:pt>
                <c:pt idx="30047">
                  <c:v>41.098760000000013</c:v>
                </c:pt>
                <c:pt idx="30048">
                  <c:v>41.098762000000001</c:v>
                </c:pt>
                <c:pt idx="30049">
                  <c:v>41.099180000000011</c:v>
                </c:pt>
                <c:pt idx="30050">
                  <c:v>41.099227000000013</c:v>
                </c:pt>
                <c:pt idx="30051">
                  <c:v>41.099291999999998</c:v>
                </c:pt>
                <c:pt idx="30052">
                  <c:v>41.099769000000002</c:v>
                </c:pt>
                <c:pt idx="30053">
                  <c:v>41.100667000000001</c:v>
                </c:pt>
                <c:pt idx="30054">
                  <c:v>41.100854000000012</c:v>
                </c:pt>
                <c:pt idx="30055">
                  <c:v>41.101034000000013</c:v>
                </c:pt>
                <c:pt idx="30056">
                  <c:v>41.101241000000002</c:v>
                </c:pt>
                <c:pt idx="30057">
                  <c:v>41.101320000000001</c:v>
                </c:pt>
                <c:pt idx="30058">
                  <c:v>41.101419999999997</c:v>
                </c:pt>
                <c:pt idx="30059">
                  <c:v>41.101509999999998</c:v>
                </c:pt>
                <c:pt idx="30060">
                  <c:v>41.102469999999997</c:v>
                </c:pt>
                <c:pt idx="30061">
                  <c:v>41.103220999999998</c:v>
                </c:pt>
                <c:pt idx="30062">
                  <c:v>41.104570000000002</c:v>
                </c:pt>
                <c:pt idx="30063">
                  <c:v>41.105229999999999</c:v>
                </c:pt>
                <c:pt idx="30064">
                  <c:v>41.106160000000003</c:v>
                </c:pt>
                <c:pt idx="30065">
                  <c:v>41.106200000000001</c:v>
                </c:pt>
                <c:pt idx="30066">
                  <c:v>41.106369999999998</c:v>
                </c:pt>
                <c:pt idx="30067">
                  <c:v>41.106606000000014</c:v>
                </c:pt>
                <c:pt idx="30068">
                  <c:v>41.106859999999998</c:v>
                </c:pt>
                <c:pt idx="30069">
                  <c:v>41.107259999999997</c:v>
                </c:pt>
                <c:pt idx="30070">
                  <c:v>41.108308000000001</c:v>
                </c:pt>
                <c:pt idx="30071">
                  <c:v>41.108544999999999</c:v>
                </c:pt>
                <c:pt idx="30072">
                  <c:v>41.108643000000001</c:v>
                </c:pt>
                <c:pt idx="30073">
                  <c:v>41.108643000000001</c:v>
                </c:pt>
                <c:pt idx="30074">
                  <c:v>41.108643000000001</c:v>
                </c:pt>
                <c:pt idx="30075">
                  <c:v>41.108643000000001</c:v>
                </c:pt>
                <c:pt idx="30076">
                  <c:v>41.108643000000001</c:v>
                </c:pt>
                <c:pt idx="30077">
                  <c:v>41.108643000000001</c:v>
                </c:pt>
                <c:pt idx="30078">
                  <c:v>41.108643000000001</c:v>
                </c:pt>
                <c:pt idx="30079">
                  <c:v>41.109094000000013</c:v>
                </c:pt>
                <c:pt idx="30080">
                  <c:v>41.109599000000003</c:v>
                </c:pt>
                <c:pt idx="30081">
                  <c:v>41.11101</c:v>
                </c:pt>
                <c:pt idx="30082">
                  <c:v>41.111109999999996</c:v>
                </c:pt>
                <c:pt idx="30083">
                  <c:v>41.111254000000002</c:v>
                </c:pt>
                <c:pt idx="30084">
                  <c:v>41.111593000000013</c:v>
                </c:pt>
                <c:pt idx="30085">
                  <c:v>41.112630000000003</c:v>
                </c:pt>
                <c:pt idx="30086">
                  <c:v>41.113042999999998</c:v>
                </c:pt>
                <c:pt idx="30087">
                  <c:v>41.113261000000001</c:v>
                </c:pt>
                <c:pt idx="30088">
                  <c:v>41.113653000000014</c:v>
                </c:pt>
                <c:pt idx="30089">
                  <c:v>41.113939000000002</c:v>
                </c:pt>
                <c:pt idx="30090">
                  <c:v>41.115063000000013</c:v>
                </c:pt>
                <c:pt idx="30091">
                  <c:v>41.115476000000001</c:v>
                </c:pt>
                <c:pt idx="30092">
                  <c:v>41.116051000000013</c:v>
                </c:pt>
                <c:pt idx="30093">
                  <c:v>41.117040000000003</c:v>
                </c:pt>
                <c:pt idx="30094">
                  <c:v>41.117730000000002</c:v>
                </c:pt>
                <c:pt idx="30095">
                  <c:v>41.118645000000001</c:v>
                </c:pt>
                <c:pt idx="30096">
                  <c:v>41.118872000000003</c:v>
                </c:pt>
                <c:pt idx="30097">
                  <c:v>41.119079999999997</c:v>
                </c:pt>
                <c:pt idx="30098">
                  <c:v>41.119186000000013</c:v>
                </c:pt>
                <c:pt idx="30099">
                  <c:v>41.119186000000013</c:v>
                </c:pt>
                <c:pt idx="30100">
                  <c:v>41.119186000000013</c:v>
                </c:pt>
                <c:pt idx="30101">
                  <c:v>41.119186000000013</c:v>
                </c:pt>
                <c:pt idx="30102">
                  <c:v>41.119186000000013</c:v>
                </c:pt>
                <c:pt idx="30103">
                  <c:v>41.119186000000013</c:v>
                </c:pt>
                <c:pt idx="30104">
                  <c:v>41.119186000000013</c:v>
                </c:pt>
                <c:pt idx="30105">
                  <c:v>41.119186000000013</c:v>
                </c:pt>
                <c:pt idx="30106">
                  <c:v>41.119734000000001</c:v>
                </c:pt>
                <c:pt idx="30107">
                  <c:v>41.119763000000013</c:v>
                </c:pt>
                <c:pt idx="30108">
                  <c:v>41.119790000000002</c:v>
                </c:pt>
                <c:pt idx="30109">
                  <c:v>41.119847999999998</c:v>
                </c:pt>
                <c:pt idx="30110">
                  <c:v>41.120003000000011</c:v>
                </c:pt>
                <c:pt idx="30111">
                  <c:v>41.120284000000012</c:v>
                </c:pt>
                <c:pt idx="30112">
                  <c:v>41.120370000000001</c:v>
                </c:pt>
                <c:pt idx="30113">
                  <c:v>41.120685000000002</c:v>
                </c:pt>
                <c:pt idx="30114">
                  <c:v>41.120961000000001</c:v>
                </c:pt>
                <c:pt idx="30115">
                  <c:v>41.121851000000007</c:v>
                </c:pt>
                <c:pt idx="30116">
                  <c:v>41.121851000000007</c:v>
                </c:pt>
                <c:pt idx="30117">
                  <c:v>41.121851000000007</c:v>
                </c:pt>
                <c:pt idx="30118">
                  <c:v>41.121851000000007</c:v>
                </c:pt>
                <c:pt idx="30119">
                  <c:v>41.121851000000007</c:v>
                </c:pt>
                <c:pt idx="30120">
                  <c:v>41.121851000000007</c:v>
                </c:pt>
                <c:pt idx="30121">
                  <c:v>41.122260000000011</c:v>
                </c:pt>
                <c:pt idx="30122">
                  <c:v>41.122501</c:v>
                </c:pt>
                <c:pt idx="30123">
                  <c:v>41.122821999999999</c:v>
                </c:pt>
                <c:pt idx="30124">
                  <c:v>41.123857999999998</c:v>
                </c:pt>
                <c:pt idx="30125">
                  <c:v>41.124070000000003</c:v>
                </c:pt>
                <c:pt idx="30126">
                  <c:v>41.124634</c:v>
                </c:pt>
                <c:pt idx="30127">
                  <c:v>41.124679999999998</c:v>
                </c:pt>
                <c:pt idx="30128">
                  <c:v>41.125</c:v>
                </c:pt>
                <c:pt idx="30129">
                  <c:v>41.125050000000002</c:v>
                </c:pt>
                <c:pt idx="30130">
                  <c:v>41.125240000000012</c:v>
                </c:pt>
                <c:pt idx="30131">
                  <c:v>41.125599000000001</c:v>
                </c:pt>
                <c:pt idx="30132">
                  <c:v>41.125647999999998</c:v>
                </c:pt>
                <c:pt idx="30133">
                  <c:v>41.126213</c:v>
                </c:pt>
                <c:pt idx="30134">
                  <c:v>41.126920000000013</c:v>
                </c:pt>
                <c:pt idx="30135">
                  <c:v>41.127006000000002</c:v>
                </c:pt>
                <c:pt idx="30136">
                  <c:v>41.127305</c:v>
                </c:pt>
                <c:pt idx="30137">
                  <c:v>41.128491000000011</c:v>
                </c:pt>
                <c:pt idx="30138">
                  <c:v>41.130690000000001</c:v>
                </c:pt>
                <c:pt idx="30139">
                  <c:v>41.130890000000001</c:v>
                </c:pt>
                <c:pt idx="30140">
                  <c:v>41.13138</c:v>
                </c:pt>
                <c:pt idx="30141">
                  <c:v>41.131390000000003</c:v>
                </c:pt>
                <c:pt idx="30142">
                  <c:v>41.131622</c:v>
                </c:pt>
                <c:pt idx="30143">
                  <c:v>41.132260000000002</c:v>
                </c:pt>
                <c:pt idx="30144">
                  <c:v>41.133460000000007</c:v>
                </c:pt>
                <c:pt idx="30145">
                  <c:v>41.133645000000001</c:v>
                </c:pt>
                <c:pt idx="30146">
                  <c:v>41.134050000000002</c:v>
                </c:pt>
                <c:pt idx="30147">
                  <c:v>41.134060000000012</c:v>
                </c:pt>
                <c:pt idx="30148">
                  <c:v>41.135392000000003</c:v>
                </c:pt>
                <c:pt idx="30149">
                  <c:v>41.135897999999997</c:v>
                </c:pt>
                <c:pt idx="30150">
                  <c:v>41.136347000000001</c:v>
                </c:pt>
                <c:pt idx="30151">
                  <c:v>41.136755000000001</c:v>
                </c:pt>
                <c:pt idx="30152">
                  <c:v>41.136860000000013</c:v>
                </c:pt>
                <c:pt idx="30153">
                  <c:v>41.137349999999998</c:v>
                </c:pt>
                <c:pt idx="30154">
                  <c:v>41.137549999999997</c:v>
                </c:pt>
                <c:pt idx="30155">
                  <c:v>41.137886000000002</c:v>
                </c:pt>
                <c:pt idx="30156">
                  <c:v>41.138437000000003</c:v>
                </c:pt>
                <c:pt idx="30157">
                  <c:v>41.138896000000003</c:v>
                </c:pt>
                <c:pt idx="30158">
                  <c:v>41.139699999999998</c:v>
                </c:pt>
                <c:pt idx="30159">
                  <c:v>41.139834999999998</c:v>
                </c:pt>
                <c:pt idx="30160">
                  <c:v>41.139924000000001</c:v>
                </c:pt>
                <c:pt idx="30161">
                  <c:v>41.139997000000001</c:v>
                </c:pt>
                <c:pt idx="30162">
                  <c:v>41.140507999999997</c:v>
                </c:pt>
                <c:pt idx="30163">
                  <c:v>41.140585000000002</c:v>
                </c:pt>
                <c:pt idx="30164">
                  <c:v>41.140839</c:v>
                </c:pt>
                <c:pt idx="30165">
                  <c:v>41.140853</c:v>
                </c:pt>
                <c:pt idx="30166">
                  <c:v>41.141066000000002</c:v>
                </c:pt>
                <c:pt idx="30167">
                  <c:v>41.141131999999999</c:v>
                </c:pt>
                <c:pt idx="30168">
                  <c:v>41.142144000000002</c:v>
                </c:pt>
                <c:pt idx="30169">
                  <c:v>41.142183000000003</c:v>
                </c:pt>
                <c:pt idx="30170">
                  <c:v>41.142189999999999</c:v>
                </c:pt>
                <c:pt idx="30171">
                  <c:v>41.142283000000013</c:v>
                </c:pt>
                <c:pt idx="30172">
                  <c:v>41.142536</c:v>
                </c:pt>
                <c:pt idx="30173">
                  <c:v>41.142860000000013</c:v>
                </c:pt>
                <c:pt idx="30174">
                  <c:v>41.142980000000001</c:v>
                </c:pt>
                <c:pt idx="30175">
                  <c:v>41.144151000000001</c:v>
                </c:pt>
                <c:pt idx="30176">
                  <c:v>41.144218000000002</c:v>
                </c:pt>
                <c:pt idx="30177">
                  <c:v>41.144421999999999</c:v>
                </c:pt>
                <c:pt idx="30178">
                  <c:v>41.144421999999999</c:v>
                </c:pt>
                <c:pt idx="30179">
                  <c:v>41.144779</c:v>
                </c:pt>
                <c:pt idx="30180">
                  <c:v>41.145580000000002</c:v>
                </c:pt>
                <c:pt idx="30181">
                  <c:v>41.14564</c:v>
                </c:pt>
                <c:pt idx="30182">
                  <c:v>41.146479000000006</c:v>
                </c:pt>
                <c:pt idx="30183">
                  <c:v>41.147019999999998</c:v>
                </c:pt>
                <c:pt idx="30184">
                  <c:v>41.147150000000003</c:v>
                </c:pt>
                <c:pt idx="30185">
                  <c:v>41.147154999999998</c:v>
                </c:pt>
                <c:pt idx="30186">
                  <c:v>41.147202</c:v>
                </c:pt>
                <c:pt idx="30187">
                  <c:v>41.14922</c:v>
                </c:pt>
                <c:pt idx="30188">
                  <c:v>41.149374999999999</c:v>
                </c:pt>
                <c:pt idx="30189">
                  <c:v>41.149769999999997</c:v>
                </c:pt>
                <c:pt idx="30190">
                  <c:v>41.150739000000002</c:v>
                </c:pt>
                <c:pt idx="30191">
                  <c:v>41.152030000000003</c:v>
                </c:pt>
                <c:pt idx="30192">
                  <c:v>41.152147999999997</c:v>
                </c:pt>
                <c:pt idx="30193">
                  <c:v>41.152147999999997</c:v>
                </c:pt>
                <c:pt idx="30194">
                  <c:v>41.152670000000001</c:v>
                </c:pt>
                <c:pt idx="30195">
                  <c:v>41.152769000000013</c:v>
                </c:pt>
                <c:pt idx="30196">
                  <c:v>41.152769000000013</c:v>
                </c:pt>
                <c:pt idx="30197">
                  <c:v>41.152769000000013</c:v>
                </c:pt>
                <c:pt idx="30198">
                  <c:v>41.154130000000002</c:v>
                </c:pt>
                <c:pt idx="30199">
                  <c:v>41.154693000000002</c:v>
                </c:pt>
                <c:pt idx="30200">
                  <c:v>41.154784999999997</c:v>
                </c:pt>
                <c:pt idx="30201">
                  <c:v>41.155180000000001</c:v>
                </c:pt>
                <c:pt idx="30202">
                  <c:v>41.155340000000002</c:v>
                </c:pt>
                <c:pt idx="30203">
                  <c:v>41.155476999999998</c:v>
                </c:pt>
                <c:pt idx="30204">
                  <c:v>41.15569</c:v>
                </c:pt>
                <c:pt idx="30205">
                  <c:v>41.156382000000001</c:v>
                </c:pt>
                <c:pt idx="30206">
                  <c:v>41.15654</c:v>
                </c:pt>
                <c:pt idx="30207">
                  <c:v>41.159200000000013</c:v>
                </c:pt>
                <c:pt idx="30208">
                  <c:v>41.159509999999997</c:v>
                </c:pt>
                <c:pt idx="30209">
                  <c:v>41.159590000000001</c:v>
                </c:pt>
                <c:pt idx="30210">
                  <c:v>41.159669999999998</c:v>
                </c:pt>
                <c:pt idx="30211">
                  <c:v>41.159754999999997</c:v>
                </c:pt>
                <c:pt idx="30212">
                  <c:v>41.1599</c:v>
                </c:pt>
                <c:pt idx="30213">
                  <c:v>41.160198000000001</c:v>
                </c:pt>
                <c:pt idx="30214">
                  <c:v>41.160854</c:v>
                </c:pt>
                <c:pt idx="30215">
                  <c:v>41.160910000000001</c:v>
                </c:pt>
                <c:pt idx="30216">
                  <c:v>41.160973000000013</c:v>
                </c:pt>
                <c:pt idx="30217">
                  <c:v>41.161493999999998</c:v>
                </c:pt>
                <c:pt idx="30218">
                  <c:v>41.161655000000003</c:v>
                </c:pt>
                <c:pt idx="30219">
                  <c:v>41.161831000000006</c:v>
                </c:pt>
                <c:pt idx="30220">
                  <c:v>41.162269999999999</c:v>
                </c:pt>
                <c:pt idx="30221">
                  <c:v>41.163137000000013</c:v>
                </c:pt>
                <c:pt idx="30222">
                  <c:v>41.163689000000012</c:v>
                </c:pt>
                <c:pt idx="30223">
                  <c:v>41.163743000000011</c:v>
                </c:pt>
                <c:pt idx="30224">
                  <c:v>41.163940000000011</c:v>
                </c:pt>
                <c:pt idx="30225">
                  <c:v>41.164369999999998</c:v>
                </c:pt>
                <c:pt idx="30226">
                  <c:v>41.167320000000011</c:v>
                </c:pt>
                <c:pt idx="30227">
                  <c:v>41.168030000000002</c:v>
                </c:pt>
                <c:pt idx="30228">
                  <c:v>41.168906</c:v>
                </c:pt>
                <c:pt idx="30229">
                  <c:v>41.170630000000003</c:v>
                </c:pt>
                <c:pt idx="30230">
                  <c:v>41.172711999999997</c:v>
                </c:pt>
                <c:pt idx="30231">
                  <c:v>41.172725</c:v>
                </c:pt>
                <c:pt idx="30232">
                  <c:v>41.172725</c:v>
                </c:pt>
                <c:pt idx="30233">
                  <c:v>41.172901000000003</c:v>
                </c:pt>
                <c:pt idx="30234">
                  <c:v>41.172979000000012</c:v>
                </c:pt>
                <c:pt idx="30235">
                  <c:v>41.173648999999997</c:v>
                </c:pt>
                <c:pt idx="30236">
                  <c:v>41.173850000000002</c:v>
                </c:pt>
                <c:pt idx="30237">
                  <c:v>41.17445</c:v>
                </c:pt>
                <c:pt idx="30238">
                  <c:v>41.17568</c:v>
                </c:pt>
                <c:pt idx="30239">
                  <c:v>41.175739</c:v>
                </c:pt>
                <c:pt idx="30240">
                  <c:v>41.175750000000001</c:v>
                </c:pt>
                <c:pt idx="30241">
                  <c:v>41.17595</c:v>
                </c:pt>
                <c:pt idx="30242">
                  <c:v>41.176273000000002</c:v>
                </c:pt>
                <c:pt idx="30243">
                  <c:v>41.17671</c:v>
                </c:pt>
                <c:pt idx="30244">
                  <c:v>41.176748000000003</c:v>
                </c:pt>
                <c:pt idx="30245">
                  <c:v>41.177114000000003</c:v>
                </c:pt>
                <c:pt idx="30246">
                  <c:v>41.178580000000011</c:v>
                </c:pt>
                <c:pt idx="30247">
                  <c:v>41.178580000000011</c:v>
                </c:pt>
                <c:pt idx="30248">
                  <c:v>41.178669999999997</c:v>
                </c:pt>
                <c:pt idx="30249">
                  <c:v>41.179163000000003</c:v>
                </c:pt>
                <c:pt idx="30250">
                  <c:v>41.181491999999999</c:v>
                </c:pt>
                <c:pt idx="30251">
                  <c:v>41.181609999999999</c:v>
                </c:pt>
                <c:pt idx="30252">
                  <c:v>41.182679999999998</c:v>
                </c:pt>
                <c:pt idx="30253">
                  <c:v>41.182948000000003</c:v>
                </c:pt>
                <c:pt idx="30254">
                  <c:v>41.184868999999999</c:v>
                </c:pt>
                <c:pt idx="30255">
                  <c:v>41.186900000000001</c:v>
                </c:pt>
                <c:pt idx="30256">
                  <c:v>41.187347000000003</c:v>
                </c:pt>
                <c:pt idx="30257">
                  <c:v>41.187738000000003</c:v>
                </c:pt>
                <c:pt idx="30258">
                  <c:v>41.188521000000001</c:v>
                </c:pt>
                <c:pt idx="30259">
                  <c:v>41.188720000000011</c:v>
                </c:pt>
                <c:pt idx="30260">
                  <c:v>41.189420000000013</c:v>
                </c:pt>
                <c:pt idx="30261">
                  <c:v>41.189600000000013</c:v>
                </c:pt>
                <c:pt idx="30262">
                  <c:v>41.189829000000003</c:v>
                </c:pt>
                <c:pt idx="30263">
                  <c:v>41.191091</c:v>
                </c:pt>
                <c:pt idx="30264">
                  <c:v>41.192413000000002</c:v>
                </c:pt>
                <c:pt idx="30265">
                  <c:v>41.193507000000011</c:v>
                </c:pt>
                <c:pt idx="30266">
                  <c:v>41.195115000000001</c:v>
                </c:pt>
                <c:pt idx="30267">
                  <c:v>41.19652</c:v>
                </c:pt>
                <c:pt idx="30268">
                  <c:v>41.197871000000013</c:v>
                </c:pt>
                <c:pt idx="30269">
                  <c:v>41.199032000000003</c:v>
                </c:pt>
                <c:pt idx="30270">
                  <c:v>41.199200000000012</c:v>
                </c:pt>
                <c:pt idx="30271">
                  <c:v>41.200949999999999</c:v>
                </c:pt>
                <c:pt idx="30272">
                  <c:v>41.200973000000012</c:v>
                </c:pt>
                <c:pt idx="30273">
                  <c:v>41.201549999999997</c:v>
                </c:pt>
                <c:pt idx="30274">
                  <c:v>41.201861000000001</c:v>
                </c:pt>
                <c:pt idx="30275">
                  <c:v>41.201923000000001</c:v>
                </c:pt>
                <c:pt idx="30276">
                  <c:v>41.202406000000003</c:v>
                </c:pt>
                <c:pt idx="30277">
                  <c:v>41.20241</c:v>
                </c:pt>
                <c:pt idx="30278">
                  <c:v>41.204984000000003</c:v>
                </c:pt>
                <c:pt idx="30279">
                  <c:v>41.204984000000003</c:v>
                </c:pt>
                <c:pt idx="30280">
                  <c:v>41.204984000000003</c:v>
                </c:pt>
                <c:pt idx="30281">
                  <c:v>41.204988</c:v>
                </c:pt>
                <c:pt idx="30282">
                  <c:v>41.205294000000002</c:v>
                </c:pt>
                <c:pt idx="30283">
                  <c:v>41.20579</c:v>
                </c:pt>
                <c:pt idx="30284">
                  <c:v>41.206099999999999</c:v>
                </c:pt>
                <c:pt idx="30285">
                  <c:v>41.206984000000013</c:v>
                </c:pt>
                <c:pt idx="30286">
                  <c:v>41.206984000000013</c:v>
                </c:pt>
                <c:pt idx="30287">
                  <c:v>41.206984000000013</c:v>
                </c:pt>
                <c:pt idx="30288">
                  <c:v>41.206984000000013</c:v>
                </c:pt>
                <c:pt idx="30289">
                  <c:v>41.206984000000013</c:v>
                </c:pt>
                <c:pt idx="30290">
                  <c:v>41.206984000000013</c:v>
                </c:pt>
                <c:pt idx="30291">
                  <c:v>41.206984000000013</c:v>
                </c:pt>
                <c:pt idx="30292">
                  <c:v>41.206984000000013</c:v>
                </c:pt>
                <c:pt idx="30293">
                  <c:v>41.206984000000013</c:v>
                </c:pt>
                <c:pt idx="30294">
                  <c:v>41.206984000000013</c:v>
                </c:pt>
                <c:pt idx="30295">
                  <c:v>41.206984000000013</c:v>
                </c:pt>
                <c:pt idx="30296">
                  <c:v>41.206984000000013</c:v>
                </c:pt>
                <c:pt idx="30297">
                  <c:v>41.206984000000013</c:v>
                </c:pt>
                <c:pt idx="30298">
                  <c:v>41.206984000000013</c:v>
                </c:pt>
                <c:pt idx="30299">
                  <c:v>41.206984000000013</c:v>
                </c:pt>
                <c:pt idx="30300">
                  <c:v>41.206984000000013</c:v>
                </c:pt>
                <c:pt idx="30301">
                  <c:v>41.206984000000013</c:v>
                </c:pt>
                <c:pt idx="30302">
                  <c:v>41.206984000000013</c:v>
                </c:pt>
                <c:pt idx="30303">
                  <c:v>41.206984000000013</c:v>
                </c:pt>
                <c:pt idx="30304">
                  <c:v>41.210620000000013</c:v>
                </c:pt>
                <c:pt idx="30305">
                  <c:v>41.214489999999998</c:v>
                </c:pt>
                <c:pt idx="30306">
                  <c:v>41.215120000000013</c:v>
                </c:pt>
                <c:pt idx="30307">
                  <c:v>41.215926000000003</c:v>
                </c:pt>
                <c:pt idx="30308">
                  <c:v>41.21604</c:v>
                </c:pt>
                <c:pt idx="30309">
                  <c:v>41.216179000000011</c:v>
                </c:pt>
                <c:pt idx="30310">
                  <c:v>41.217737</c:v>
                </c:pt>
                <c:pt idx="30311">
                  <c:v>41.218245000000003</c:v>
                </c:pt>
                <c:pt idx="30312">
                  <c:v>41.218400000000003</c:v>
                </c:pt>
                <c:pt idx="30313">
                  <c:v>41.218411000000003</c:v>
                </c:pt>
                <c:pt idx="30314">
                  <c:v>41.219268</c:v>
                </c:pt>
                <c:pt idx="30315">
                  <c:v>41.21931</c:v>
                </c:pt>
                <c:pt idx="30316">
                  <c:v>41.220174999999998</c:v>
                </c:pt>
                <c:pt idx="30317">
                  <c:v>41.220188</c:v>
                </c:pt>
                <c:pt idx="30318">
                  <c:v>41.220191</c:v>
                </c:pt>
                <c:pt idx="30319">
                  <c:v>41.221120000000013</c:v>
                </c:pt>
                <c:pt idx="30320">
                  <c:v>41.221136000000001</c:v>
                </c:pt>
                <c:pt idx="30321">
                  <c:v>41.222687999999998</c:v>
                </c:pt>
                <c:pt idx="30322">
                  <c:v>41.223129999999998</c:v>
                </c:pt>
                <c:pt idx="30323">
                  <c:v>41.224744000000001</c:v>
                </c:pt>
                <c:pt idx="30324">
                  <c:v>41.224960000000003</c:v>
                </c:pt>
                <c:pt idx="30325">
                  <c:v>41.225209999999997</c:v>
                </c:pt>
                <c:pt idx="30326">
                  <c:v>41.225662</c:v>
                </c:pt>
                <c:pt idx="30327">
                  <c:v>41.226072000000002</c:v>
                </c:pt>
                <c:pt idx="30328">
                  <c:v>41.226072000000002</c:v>
                </c:pt>
                <c:pt idx="30329">
                  <c:v>41.226072000000002</c:v>
                </c:pt>
                <c:pt idx="30330">
                  <c:v>41.226072000000002</c:v>
                </c:pt>
                <c:pt idx="30331">
                  <c:v>41.226754999999997</c:v>
                </c:pt>
                <c:pt idx="30332">
                  <c:v>41.228102</c:v>
                </c:pt>
                <c:pt idx="30333">
                  <c:v>41.228102</c:v>
                </c:pt>
                <c:pt idx="30334">
                  <c:v>41.228102</c:v>
                </c:pt>
                <c:pt idx="30335">
                  <c:v>41.228102</c:v>
                </c:pt>
                <c:pt idx="30336">
                  <c:v>41.228102</c:v>
                </c:pt>
                <c:pt idx="30337">
                  <c:v>41.228250000000003</c:v>
                </c:pt>
                <c:pt idx="30338">
                  <c:v>41.228312000000003</c:v>
                </c:pt>
                <c:pt idx="30339">
                  <c:v>41.228699000000013</c:v>
                </c:pt>
                <c:pt idx="30340">
                  <c:v>41.229349999999997</c:v>
                </c:pt>
                <c:pt idx="30341">
                  <c:v>41.229447</c:v>
                </c:pt>
                <c:pt idx="30342">
                  <c:v>41.230613000000012</c:v>
                </c:pt>
                <c:pt idx="30343">
                  <c:v>41.230933</c:v>
                </c:pt>
                <c:pt idx="30344">
                  <c:v>41.232040000000012</c:v>
                </c:pt>
                <c:pt idx="30345">
                  <c:v>41.232900000000001</c:v>
                </c:pt>
                <c:pt idx="30346">
                  <c:v>41.232990000000001</c:v>
                </c:pt>
                <c:pt idx="30347">
                  <c:v>41.233252</c:v>
                </c:pt>
                <c:pt idx="30348">
                  <c:v>41.233754000000012</c:v>
                </c:pt>
                <c:pt idx="30349">
                  <c:v>41.233784</c:v>
                </c:pt>
                <c:pt idx="30350">
                  <c:v>41.235100000000003</c:v>
                </c:pt>
                <c:pt idx="30351">
                  <c:v>41.237120000000012</c:v>
                </c:pt>
                <c:pt idx="30352">
                  <c:v>41.237209999999997</c:v>
                </c:pt>
                <c:pt idx="30353">
                  <c:v>41.237284000000002</c:v>
                </c:pt>
                <c:pt idx="30354">
                  <c:v>41.237355000000001</c:v>
                </c:pt>
                <c:pt idx="30355">
                  <c:v>41.237731000000011</c:v>
                </c:pt>
                <c:pt idx="30356">
                  <c:v>41.237788000000002</c:v>
                </c:pt>
                <c:pt idx="30357">
                  <c:v>41.237825000000001</c:v>
                </c:pt>
                <c:pt idx="30358">
                  <c:v>41.237884999999999</c:v>
                </c:pt>
                <c:pt idx="30359">
                  <c:v>41.237947000000013</c:v>
                </c:pt>
                <c:pt idx="30360">
                  <c:v>41.238280000000003</c:v>
                </c:pt>
                <c:pt idx="30361">
                  <c:v>41.238357999999998</c:v>
                </c:pt>
                <c:pt idx="30362">
                  <c:v>41.238357999999998</c:v>
                </c:pt>
                <c:pt idx="30363">
                  <c:v>41.238500000000002</c:v>
                </c:pt>
                <c:pt idx="30364">
                  <c:v>41.238930000000003</c:v>
                </c:pt>
                <c:pt idx="30365">
                  <c:v>41.239193</c:v>
                </c:pt>
                <c:pt idx="30366">
                  <c:v>41.240997</c:v>
                </c:pt>
                <c:pt idx="30367">
                  <c:v>41.241349</c:v>
                </c:pt>
                <c:pt idx="30368">
                  <c:v>41.241664</c:v>
                </c:pt>
                <c:pt idx="30369">
                  <c:v>41.241666000000002</c:v>
                </c:pt>
                <c:pt idx="30370">
                  <c:v>41.242047000000007</c:v>
                </c:pt>
                <c:pt idx="30371">
                  <c:v>41.242750000000001</c:v>
                </c:pt>
                <c:pt idx="30372">
                  <c:v>41.242877</c:v>
                </c:pt>
                <c:pt idx="30373">
                  <c:v>41.244292000000002</c:v>
                </c:pt>
                <c:pt idx="30374">
                  <c:v>41.244945000000001</c:v>
                </c:pt>
                <c:pt idx="30375">
                  <c:v>41.246320000000011</c:v>
                </c:pt>
                <c:pt idx="30376">
                  <c:v>41.246929999999999</c:v>
                </c:pt>
                <c:pt idx="30377">
                  <c:v>41.247059999999998</c:v>
                </c:pt>
                <c:pt idx="30378">
                  <c:v>41.247349999999997</c:v>
                </c:pt>
                <c:pt idx="30379">
                  <c:v>41.247417000000013</c:v>
                </c:pt>
                <c:pt idx="30380">
                  <c:v>41.247436</c:v>
                </c:pt>
                <c:pt idx="30381">
                  <c:v>41.248572000000003</c:v>
                </c:pt>
                <c:pt idx="30382">
                  <c:v>41.249369999999999</c:v>
                </c:pt>
                <c:pt idx="30383">
                  <c:v>41.249485</c:v>
                </c:pt>
                <c:pt idx="30384">
                  <c:v>41.249884999999999</c:v>
                </c:pt>
                <c:pt idx="30385">
                  <c:v>41.250025000000001</c:v>
                </c:pt>
                <c:pt idx="30386">
                  <c:v>41.250025000000001</c:v>
                </c:pt>
                <c:pt idx="30387">
                  <c:v>41.251590999999998</c:v>
                </c:pt>
                <c:pt idx="30388">
                  <c:v>41.252380000000002</c:v>
                </c:pt>
                <c:pt idx="30389">
                  <c:v>41.252389999999998</c:v>
                </c:pt>
                <c:pt idx="30390">
                  <c:v>41.252907</c:v>
                </c:pt>
                <c:pt idx="30391">
                  <c:v>41.253400000000013</c:v>
                </c:pt>
                <c:pt idx="30392">
                  <c:v>41.253860000000003</c:v>
                </c:pt>
                <c:pt idx="30393">
                  <c:v>41.254813000000013</c:v>
                </c:pt>
                <c:pt idx="30394">
                  <c:v>41.255360000000003</c:v>
                </c:pt>
                <c:pt idx="30395">
                  <c:v>41.255650000000003</c:v>
                </c:pt>
                <c:pt idx="30396">
                  <c:v>41.255794999999999</c:v>
                </c:pt>
                <c:pt idx="30397">
                  <c:v>41.256160000000001</c:v>
                </c:pt>
                <c:pt idx="30398">
                  <c:v>41.256189999999997</c:v>
                </c:pt>
                <c:pt idx="30399">
                  <c:v>41.256520000000002</c:v>
                </c:pt>
                <c:pt idx="30400">
                  <c:v>41.256692000000001</c:v>
                </c:pt>
                <c:pt idx="30401">
                  <c:v>41.257314000000001</c:v>
                </c:pt>
                <c:pt idx="30402">
                  <c:v>41.257451000000003</c:v>
                </c:pt>
                <c:pt idx="30403">
                  <c:v>41.257800000000003</c:v>
                </c:pt>
                <c:pt idx="30404">
                  <c:v>41.257903000000013</c:v>
                </c:pt>
                <c:pt idx="30405">
                  <c:v>41.258561</c:v>
                </c:pt>
                <c:pt idx="30406">
                  <c:v>41.258694000000013</c:v>
                </c:pt>
                <c:pt idx="30407">
                  <c:v>41.259061000000003</c:v>
                </c:pt>
                <c:pt idx="30408">
                  <c:v>41.259111000000011</c:v>
                </c:pt>
                <c:pt idx="30409">
                  <c:v>41.259454000000012</c:v>
                </c:pt>
                <c:pt idx="30410">
                  <c:v>41.259909999999998</c:v>
                </c:pt>
                <c:pt idx="30411">
                  <c:v>41.260010000000001</c:v>
                </c:pt>
                <c:pt idx="30412">
                  <c:v>41.260820000000002</c:v>
                </c:pt>
                <c:pt idx="30413">
                  <c:v>41.261110000000002</c:v>
                </c:pt>
                <c:pt idx="30414">
                  <c:v>41.261518000000002</c:v>
                </c:pt>
                <c:pt idx="30415">
                  <c:v>41.261650000000003</c:v>
                </c:pt>
                <c:pt idx="30416">
                  <c:v>41.262230000000002</c:v>
                </c:pt>
                <c:pt idx="30417">
                  <c:v>41.262442</c:v>
                </c:pt>
                <c:pt idx="30418">
                  <c:v>41.262452000000003</c:v>
                </c:pt>
                <c:pt idx="30419">
                  <c:v>41.262963000000013</c:v>
                </c:pt>
                <c:pt idx="30420">
                  <c:v>41.263236000000013</c:v>
                </c:pt>
                <c:pt idx="30421">
                  <c:v>41.263289999999998</c:v>
                </c:pt>
                <c:pt idx="30422">
                  <c:v>41.263710000000003</c:v>
                </c:pt>
                <c:pt idx="30423">
                  <c:v>41.263894000000001</c:v>
                </c:pt>
                <c:pt idx="30424">
                  <c:v>41.264336</c:v>
                </c:pt>
                <c:pt idx="30425">
                  <c:v>41.264420000000001</c:v>
                </c:pt>
                <c:pt idx="30426">
                  <c:v>41.264524999999999</c:v>
                </c:pt>
                <c:pt idx="30427">
                  <c:v>41.265904999999997</c:v>
                </c:pt>
                <c:pt idx="30428">
                  <c:v>41.26681</c:v>
                </c:pt>
                <c:pt idx="30429">
                  <c:v>41.26735</c:v>
                </c:pt>
                <c:pt idx="30430">
                  <c:v>41.267396000000012</c:v>
                </c:pt>
                <c:pt idx="30431">
                  <c:v>41.267727999999998</c:v>
                </c:pt>
                <c:pt idx="30432">
                  <c:v>41.267727999999998</c:v>
                </c:pt>
                <c:pt idx="30433">
                  <c:v>41.268120000000003</c:v>
                </c:pt>
                <c:pt idx="30434">
                  <c:v>41.268164000000013</c:v>
                </c:pt>
                <c:pt idx="30435">
                  <c:v>41.269420000000011</c:v>
                </c:pt>
                <c:pt idx="30436">
                  <c:v>41.270085000000002</c:v>
                </c:pt>
                <c:pt idx="30437">
                  <c:v>41.270232</c:v>
                </c:pt>
                <c:pt idx="30438">
                  <c:v>41.270355000000002</c:v>
                </c:pt>
                <c:pt idx="30439">
                  <c:v>41.270355000000002</c:v>
                </c:pt>
                <c:pt idx="30440">
                  <c:v>41.270355000000002</c:v>
                </c:pt>
                <c:pt idx="30441">
                  <c:v>41.270355000000002</c:v>
                </c:pt>
                <c:pt idx="30442">
                  <c:v>41.270529000000003</c:v>
                </c:pt>
                <c:pt idx="30443">
                  <c:v>41.27084</c:v>
                </c:pt>
                <c:pt idx="30444">
                  <c:v>41.270936000000013</c:v>
                </c:pt>
                <c:pt idx="30445">
                  <c:v>41.271949999999997</c:v>
                </c:pt>
                <c:pt idx="30446">
                  <c:v>41.272434000000011</c:v>
                </c:pt>
                <c:pt idx="30447">
                  <c:v>41.273299999999999</c:v>
                </c:pt>
                <c:pt idx="30448">
                  <c:v>41.273440000000001</c:v>
                </c:pt>
                <c:pt idx="30449">
                  <c:v>41.273691999999997</c:v>
                </c:pt>
                <c:pt idx="30450">
                  <c:v>41.273819000000003</c:v>
                </c:pt>
                <c:pt idx="30451">
                  <c:v>41.274800000000013</c:v>
                </c:pt>
                <c:pt idx="30452">
                  <c:v>41.27534</c:v>
                </c:pt>
                <c:pt idx="30453">
                  <c:v>41.2759</c:v>
                </c:pt>
                <c:pt idx="30454">
                  <c:v>41.277000000000001</c:v>
                </c:pt>
                <c:pt idx="30455">
                  <c:v>41.277363000000001</c:v>
                </c:pt>
                <c:pt idx="30456">
                  <c:v>41.277768000000002</c:v>
                </c:pt>
                <c:pt idx="30457">
                  <c:v>41.277782000000002</c:v>
                </c:pt>
                <c:pt idx="30458">
                  <c:v>41.278197000000013</c:v>
                </c:pt>
                <c:pt idx="30459">
                  <c:v>41.278387000000002</c:v>
                </c:pt>
                <c:pt idx="30460">
                  <c:v>41.278883999999998</c:v>
                </c:pt>
                <c:pt idx="30461">
                  <c:v>41.278883999999998</c:v>
                </c:pt>
                <c:pt idx="30462">
                  <c:v>41.279220000000002</c:v>
                </c:pt>
                <c:pt idx="30463">
                  <c:v>41.279335000000003</c:v>
                </c:pt>
                <c:pt idx="30464">
                  <c:v>41.280047000000003</c:v>
                </c:pt>
                <c:pt idx="30465">
                  <c:v>41.281940000000013</c:v>
                </c:pt>
                <c:pt idx="30466">
                  <c:v>41.281956000000001</c:v>
                </c:pt>
                <c:pt idx="30467">
                  <c:v>41.282181000000001</c:v>
                </c:pt>
                <c:pt idx="30468">
                  <c:v>41.282989999999998</c:v>
                </c:pt>
                <c:pt idx="30469">
                  <c:v>41.28322</c:v>
                </c:pt>
                <c:pt idx="30470">
                  <c:v>41.283659999999998</c:v>
                </c:pt>
                <c:pt idx="30471">
                  <c:v>41.284097000000003</c:v>
                </c:pt>
                <c:pt idx="30472">
                  <c:v>41.284725000000002</c:v>
                </c:pt>
                <c:pt idx="30473">
                  <c:v>41.285330000000002</c:v>
                </c:pt>
                <c:pt idx="30474">
                  <c:v>41.285899999999998</c:v>
                </c:pt>
                <c:pt idx="30475">
                  <c:v>41.286640000000013</c:v>
                </c:pt>
                <c:pt idx="30476">
                  <c:v>41.287669999999999</c:v>
                </c:pt>
                <c:pt idx="30477">
                  <c:v>41.287990000000001</c:v>
                </c:pt>
                <c:pt idx="30478">
                  <c:v>41.289428000000001</c:v>
                </c:pt>
                <c:pt idx="30479">
                  <c:v>41.289769999999997</c:v>
                </c:pt>
                <c:pt idx="30480">
                  <c:v>41.289909999999999</c:v>
                </c:pt>
                <c:pt idx="30481">
                  <c:v>41.290080000000003</c:v>
                </c:pt>
                <c:pt idx="30482">
                  <c:v>41.290084</c:v>
                </c:pt>
                <c:pt idx="30483">
                  <c:v>41.290084</c:v>
                </c:pt>
                <c:pt idx="30484">
                  <c:v>41.290084</c:v>
                </c:pt>
                <c:pt idx="30485">
                  <c:v>41.290084</c:v>
                </c:pt>
                <c:pt idx="30486">
                  <c:v>41.290084</c:v>
                </c:pt>
                <c:pt idx="30487">
                  <c:v>41.290084</c:v>
                </c:pt>
                <c:pt idx="30488">
                  <c:v>41.290084</c:v>
                </c:pt>
                <c:pt idx="30489">
                  <c:v>41.290084</c:v>
                </c:pt>
                <c:pt idx="30490">
                  <c:v>41.290084</c:v>
                </c:pt>
                <c:pt idx="30491">
                  <c:v>41.290084</c:v>
                </c:pt>
                <c:pt idx="30492">
                  <c:v>41.290084</c:v>
                </c:pt>
                <c:pt idx="30493">
                  <c:v>41.290084</c:v>
                </c:pt>
                <c:pt idx="30494">
                  <c:v>41.290084</c:v>
                </c:pt>
                <c:pt idx="30495">
                  <c:v>41.290084</c:v>
                </c:pt>
                <c:pt idx="30496">
                  <c:v>41.290084</c:v>
                </c:pt>
                <c:pt idx="30497">
                  <c:v>41.290146</c:v>
                </c:pt>
                <c:pt idx="30498">
                  <c:v>41.290229000000011</c:v>
                </c:pt>
                <c:pt idx="30499">
                  <c:v>41.290240000000011</c:v>
                </c:pt>
                <c:pt idx="30500">
                  <c:v>41.290389000000012</c:v>
                </c:pt>
                <c:pt idx="30501">
                  <c:v>41.291158000000003</c:v>
                </c:pt>
                <c:pt idx="30502">
                  <c:v>41.291439000000011</c:v>
                </c:pt>
                <c:pt idx="30503">
                  <c:v>41.292830000000002</c:v>
                </c:pt>
                <c:pt idx="30504">
                  <c:v>41.292830000000002</c:v>
                </c:pt>
                <c:pt idx="30505">
                  <c:v>41.292830000000002</c:v>
                </c:pt>
                <c:pt idx="30506">
                  <c:v>41.292898000000001</c:v>
                </c:pt>
                <c:pt idx="30507">
                  <c:v>41.294543000000012</c:v>
                </c:pt>
                <c:pt idx="30508">
                  <c:v>41.295203000000001</c:v>
                </c:pt>
                <c:pt idx="30509">
                  <c:v>41.296010000000003</c:v>
                </c:pt>
                <c:pt idx="30510">
                  <c:v>41.296280000000003</c:v>
                </c:pt>
                <c:pt idx="30511">
                  <c:v>41.296832000000002</c:v>
                </c:pt>
                <c:pt idx="30512">
                  <c:v>41.297190000000001</c:v>
                </c:pt>
                <c:pt idx="30513">
                  <c:v>41.298869000000003</c:v>
                </c:pt>
                <c:pt idx="30514">
                  <c:v>41.299440000000011</c:v>
                </c:pt>
                <c:pt idx="30515">
                  <c:v>41.300013999999997</c:v>
                </c:pt>
                <c:pt idx="30516">
                  <c:v>41.300013999999997</c:v>
                </c:pt>
                <c:pt idx="30517">
                  <c:v>41.300013999999997</c:v>
                </c:pt>
                <c:pt idx="30518">
                  <c:v>41.300525999999998</c:v>
                </c:pt>
                <c:pt idx="30519">
                  <c:v>41.301220999999998</c:v>
                </c:pt>
                <c:pt idx="30520">
                  <c:v>41.302829000000003</c:v>
                </c:pt>
                <c:pt idx="30521">
                  <c:v>41.30377</c:v>
                </c:pt>
                <c:pt idx="30522">
                  <c:v>41.303961999999999</c:v>
                </c:pt>
                <c:pt idx="30523">
                  <c:v>41.304879999999997</c:v>
                </c:pt>
                <c:pt idx="30524">
                  <c:v>41.305149999999998</c:v>
                </c:pt>
                <c:pt idx="30525">
                  <c:v>41.306460000000001</c:v>
                </c:pt>
                <c:pt idx="30526">
                  <c:v>41.306567000000001</c:v>
                </c:pt>
                <c:pt idx="30527">
                  <c:v>41.306567000000001</c:v>
                </c:pt>
                <c:pt idx="30528">
                  <c:v>41.306567000000001</c:v>
                </c:pt>
                <c:pt idx="30529">
                  <c:v>41.307064999999987</c:v>
                </c:pt>
                <c:pt idx="30530">
                  <c:v>41.30762</c:v>
                </c:pt>
                <c:pt idx="30531">
                  <c:v>41.308239999999998</c:v>
                </c:pt>
                <c:pt idx="30532">
                  <c:v>41.309319000000002</c:v>
                </c:pt>
                <c:pt idx="30533">
                  <c:v>41.310319</c:v>
                </c:pt>
                <c:pt idx="30534">
                  <c:v>41.3108</c:v>
                </c:pt>
                <c:pt idx="30535">
                  <c:v>41.310983999999998</c:v>
                </c:pt>
                <c:pt idx="30536">
                  <c:v>41.31279</c:v>
                </c:pt>
                <c:pt idx="30537">
                  <c:v>41.313034000000002</c:v>
                </c:pt>
                <c:pt idx="30538">
                  <c:v>41.313518000000002</c:v>
                </c:pt>
                <c:pt idx="30539">
                  <c:v>41.313611999999999</c:v>
                </c:pt>
                <c:pt idx="30540">
                  <c:v>41.314399999999999</c:v>
                </c:pt>
                <c:pt idx="30541">
                  <c:v>41.314449999999987</c:v>
                </c:pt>
                <c:pt idx="30542">
                  <c:v>41.314709999999998</c:v>
                </c:pt>
                <c:pt idx="30543">
                  <c:v>41.314959999999999</c:v>
                </c:pt>
                <c:pt idx="30544">
                  <c:v>41.315911999999997</c:v>
                </c:pt>
                <c:pt idx="30545">
                  <c:v>41.316502</c:v>
                </c:pt>
                <c:pt idx="30546">
                  <c:v>41.316719999999997</c:v>
                </c:pt>
                <c:pt idx="30547">
                  <c:v>41.317537999999999</c:v>
                </c:pt>
                <c:pt idx="30548">
                  <c:v>41.317642999999997</c:v>
                </c:pt>
                <c:pt idx="30549">
                  <c:v>41.319294999999997</c:v>
                </c:pt>
                <c:pt idx="30550">
                  <c:v>41.319445999999999</c:v>
                </c:pt>
                <c:pt idx="30551">
                  <c:v>41.319479000000001</c:v>
                </c:pt>
                <c:pt idx="30552">
                  <c:v>41.32114</c:v>
                </c:pt>
                <c:pt idx="30553">
                  <c:v>41.321246000000002</c:v>
                </c:pt>
                <c:pt idx="30554">
                  <c:v>41.321767000000001</c:v>
                </c:pt>
                <c:pt idx="30555">
                  <c:v>41.322899999999997</c:v>
                </c:pt>
                <c:pt idx="30556">
                  <c:v>41.323183999999998</c:v>
                </c:pt>
                <c:pt idx="30557">
                  <c:v>41.323681000000001</c:v>
                </c:pt>
                <c:pt idx="30558">
                  <c:v>41.325743000000003</c:v>
                </c:pt>
                <c:pt idx="30559">
                  <c:v>41.326087999999999</c:v>
                </c:pt>
                <c:pt idx="30560">
                  <c:v>41.326116000000013</c:v>
                </c:pt>
                <c:pt idx="30561">
                  <c:v>41.328136000000001</c:v>
                </c:pt>
                <c:pt idx="30562">
                  <c:v>41.328448000000002</c:v>
                </c:pt>
                <c:pt idx="30563">
                  <c:v>41.328699999999998</c:v>
                </c:pt>
                <c:pt idx="30564">
                  <c:v>41.328826999999997</c:v>
                </c:pt>
                <c:pt idx="30565">
                  <c:v>41.329400999999997</c:v>
                </c:pt>
                <c:pt idx="30566">
                  <c:v>41.329909999999998</c:v>
                </c:pt>
                <c:pt idx="30567">
                  <c:v>41.33034</c:v>
                </c:pt>
                <c:pt idx="30568">
                  <c:v>41.3309</c:v>
                </c:pt>
                <c:pt idx="30569">
                  <c:v>41.33137</c:v>
                </c:pt>
                <c:pt idx="30570">
                  <c:v>41.332431999999997</c:v>
                </c:pt>
                <c:pt idx="30571">
                  <c:v>41.334235999999997</c:v>
                </c:pt>
                <c:pt idx="30572">
                  <c:v>41.335307999999998</c:v>
                </c:pt>
                <c:pt idx="30573">
                  <c:v>41.335921999999997</c:v>
                </c:pt>
                <c:pt idx="30574">
                  <c:v>41.336883999999998</c:v>
                </c:pt>
                <c:pt idx="30575">
                  <c:v>41.338841000000002</c:v>
                </c:pt>
                <c:pt idx="30576">
                  <c:v>41.338859999999997</c:v>
                </c:pt>
                <c:pt idx="30577">
                  <c:v>41.33896</c:v>
                </c:pt>
                <c:pt idx="30578">
                  <c:v>41.338996000000002</c:v>
                </c:pt>
                <c:pt idx="30579">
                  <c:v>41.339052000000002</c:v>
                </c:pt>
                <c:pt idx="30580">
                  <c:v>41.339200000000012</c:v>
                </c:pt>
                <c:pt idx="30581">
                  <c:v>41.340183000000003</c:v>
                </c:pt>
                <c:pt idx="30582">
                  <c:v>41.341189999999997</c:v>
                </c:pt>
                <c:pt idx="30583">
                  <c:v>41.341656999999998</c:v>
                </c:pt>
                <c:pt idx="30584">
                  <c:v>41.342295999999997</c:v>
                </c:pt>
                <c:pt idx="30585">
                  <c:v>41.342930000000003</c:v>
                </c:pt>
                <c:pt idx="30586">
                  <c:v>41.343240000000002</c:v>
                </c:pt>
                <c:pt idx="30587">
                  <c:v>41.343623000000001</c:v>
                </c:pt>
                <c:pt idx="30588">
                  <c:v>41.343623000000001</c:v>
                </c:pt>
                <c:pt idx="30589">
                  <c:v>41.344180000000001</c:v>
                </c:pt>
                <c:pt idx="30590">
                  <c:v>41.345529999999997</c:v>
                </c:pt>
                <c:pt idx="30591">
                  <c:v>41.345570000000002</c:v>
                </c:pt>
                <c:pt idx="30592">
                  <c:v>41.349717000000012</c:v>
                </c:pt>
                <c:pt idx="30593">
                  <c:v>41.349717000000012</c:v>
                </c:pt>
                <c:pt idx="30594">
                  <c:v>41.349717000000012</c:v>
                </c:pt>
                <c:pt idx="30595">
                  <c:v>41.350459000000001</c:v>
                </c:pt>
                <c:pt idx="30596">
                  <c:v>41.350580000000001</c:v>
                </c:pt>
                <c:pt idx="30597">
                  <c:v>41.350749999999998</c:v>
                </c:pt>
                <c:pt idx="30598">
                  <c:v>41.351323000000001</c:v>
                </c:pt>
                <c:pt idx="30599">
                  <c:v>41.35136</c:v>
                </c:pt>
                <c:pt idx="30600">
                  <c:v>41.351479999999988</c:v>
                </c:pt>
                <c:pt idx="30601">
                  <c:v>41.353450000000002</c:v>
                </c:pt>
                <c:pt idx="30602">
                  <c:v>41.354534000000001</c:v>
                </c:pt>
                <c:pt idx="30603">
                  <c:v>41.354553000000003</c:v>
                </c:pt>
                <c:pt idx="30604">
                  <c:v>41.354939999999999</c:v>
                </c:pt>
                <c:pt idx="30605">
                  <c:v>41.355026000000002</c:v>
                </c:pt>
                <c:pt idx="30606">
                  <c:v>41.355155000000003</c:v>
                </c:pt>
                <c:pt idx="30607">
                  <c:v>41.355759999999997</c:v>
                </c:pt>
                <c:pt idx="30608">
                  <c:v>41.355789999999999</c:v>
                </c:pt>
                <c:pt idx="30609">
                  <c:v>41.356250000000003</c:v>
                </c:pt>
                <c:pt idx="30610">
                  <c:v>41.356465999999998</c:v>
                </c:pt>
                <c:pt idx="30611">
                  <c:v>41.35671</c:v>
                </c:pt>
                <c:pt idx="30612">
                  <c:v>41.357079999999989</c:v>
                </c:pt>
                <c:pt idx="30613">
                  <c:v>41.357550000000003</c:v>
                </c:pt>
                <c:pt idx="30614">
                  <c:v>41.358029999999999</c:v>
                </c:pt>
                <c:pt idx="30615">
                  <c:v>41.358429000000001</c:v>
                </c:pt>
                <c:pt idx="30616">
                  <c:v>41.358952000000002</c:v>
                </c:pt>
                <c:pt idx="30617">
                  <c:v>41.359289999999987</c:v>
                </c:pt>
                <c:pt idx="30618">
                  <c:v>41.361499999999999</c:v>
                </c:pt>
                <c:pt idx="30619">
                  <c:v>41.361812999999998</c:v>
                </c:pt>
                <c:pt idx="30620">
                  <c:v>41.361998</c:v>
                </c:pt>
                <c:pt idx="30621">
                  <c:v>41.362381999999997</c:v>
                </c:pt>
                <c:pt idx="30622">
                  <c:v>41.362549999999999</c:v>
                </c:pt>
                <c:pt idx="30623">
                  <c:v>41.362637999999997</c:v>
                </c:pt>
                <c:pt idx="30624">
                  <c:v>41.363517000000002</c:v>
                </c:pt>
                <c:pt idx="30625">
                  <c:v>41.363520000000001</c:v>
                </c:pt>
                <c:pt idx="30626">
                  <c:v>41.363525000000003</c:v>
                </c:pt>
                <c:pt idx="30627">
                  <c:v>41.364249999999998</c:v>
                </c:pt>
                <c:pt idx="30628">
                  <c:v>41.365009999999998</c:v>
                </c:pt>
                <c:pt idx="30629">
                  <c:v>41.366289000000002</c:v>
                </c:pt>
                <c:pt idx="30630">
                  <c:v>41.36645</c:v>
                </c:pt>
                <c:pt idx="30631">
                  <c:v>41.366503000000002</c:v>
                </c:pt>
                <c:pt idx="30632">
                  <c:v>41.366860000000003</c:v>
                </c:pt>
                <c:pt idx="30633">
                  <c:v>41.3675</c:v>
                </c:pt>
                <c:pt idx="30634">
                  <c:v>41.368870000000001</c:v>
                </c:pt>
                <c:pt idx="30635">
                  <c:v>41.368980000000001</c:v>
                </c:pt>
                <c:pt idx="30636">
                  <c:v>41.36927</c:v>
                </c:pt>
                <c:pt idx="30637">
                  <c:v>41.369540000000001</c:v>
                </c:pt>
                <c:pt idx="30638">
                  <c:v>41.370317999999997</c:v>
                </c:pt>
                <c:pt idx="30639">
                  <c:v>41.370370000000001</c:v>
                </c:pt>
                <c:pt idx="30640">
                  <c:v>41.370761999999999</c:v>
                </c:pt>
                <c:pt idx="30641">
                  <c:v>41.370843000000001</c:v>
                </c:pt>
                <c:pt idx="30642">
                  <c:v>41.370920000000012</c:v>
                </c:pt>
                <c:pt idx="30643">
                  <c:v>41.371502999999997</c:v>
                </c:pt>
                <c:pt idx="30644">
                  <c:v>41.372228999999997</c:v>
                </c:pt>
                <c:pt idx="30645">
                  <c:v>41.373100000000001</c:v>
                </c:pt>
                <c:pt idx="30646">
                  <c:v>41.373255999999998</c:v>
                </c:pt>
                <c:pt idx="30647">
                  <c:v>41.373520000000013</c:v>
                </c:pt>
                <c:pt idx="30648">
                  <c:v>41.373573999999998</c:v>
                </c:pt>
                <c:pt idx="30649">
                  <c:v>41.374012</c:v>
                </c:pt>
                <c:pt idx="30650">
                  <c:v>41.37426</c:v>
                </c:pt>
                <c:pt idx="30651">
                  <c:v>41.375109999999999</c:v>
                </c:pt>
                <c:pt idx="30652">
                  <c:v>41.375120000000003</c:v>
                </c:pt>
                <c:pt idx="30653">
                  <c:v>41.375608999999997</c:v>
                </c:pt>
                <c:pt idx="30654">
                  <c:v>41.376247999999997</c:v>
                </c:pt>
                <c:pt idx="30655">
                  <c:v>41.376300000000001</c:v>
                </c:pt>
                <c:pt idx="30656">
                  <c:v>41.376317</c:v>
                </c:pt>
                <c:pt idx="30657">
                  <c:v>41.376420000000003</c:v>
                </c:pt>
                <c:pt idx="30658">
                  <c:v>41.376837999999999</c:v>
                </c:pt>
                <c:pt idx="30659">
                  <c:v>41.377448999999999</c:v>
                </c:pt>
                <c:pt idx="30660">
                  <c:v>41.377732000000002</c:v>
                </c:pt>
                <c:pt idx="30661">
                  <c:v>41.378967000000003</c:v>
                </c:pt>
                <c:pt idx="30662">
                  <c:v>41.379232000000002</c:v>
                </c:pt>
                <c:pt idx="30663">
                  <c:v>41.379829999999998</c:v>
                </c:pt>
                <c:pt idx="30664">
                  <c:v>41.380209999999998</c:v>
                </c:pt>
                <c:pt idx="30665">
                  <c:v>41.380540000000003</c:v>
                </c:pt>
                <c:pt idx="30666">
                  <c:v>41.380800000000001</c:v>
                </c:pt>
                <c:pt idx="30667">
                  <c:v>41.381019999999999</c:v>
                </c:pt>
                <c:pt idx="30668">
                  <c:v>41.381987999999993</c:v>
                </c:pt>
                <c:pt idx="30669">
                  <c:v>41.382686</c:v>
                </c:pt>
                <c:pt idx="30670">
                  <c:v>41.382740000000013</c:v>
                </c:pt>
                <c:pt idx="30671">
                  <c:v>41.383290000000002</c:v>
                </c:pt>
                <c:pt idx="30672">
                  <c:v>41.383380000000002</c:v>
                </c:pt>
                <c:pt idx="30673">
                  <c:v>41.383969999999998</c:v>
                </c:pt>
                <c:pt idx="30674">
                  <c:v>41.385210000000001</c:v>
                </c:pt>
                <c:pt idx="30675">
                  <c:v>41.385420000000003</c:v>
                </c:pt>
                <c:pt idx="30676">
                  <c:v>41.387366</c:v>
                </c:pt>
                <c:pt idx="30677">
                  <c:v>41.388874999999999</c:v>
                </c:pt>
                <c:pt idx="30678">
                  <c:v>41.389406000000001</c:v>
                </c:pt>
                <c:pt idx="30679">
                  <c:v>41.38944</c:v>
                </c:pt>
                <c:pt idx="30680">
                  <c:v>41.390493000000014</c:v>
                </c:pt>
                <c:pt idx="30681">
                  <c:v>41.390537999999999</c:v>
                </c:pt>
                <c:pt idx="30682">
                  <c:v>41.391309999999997</c:v>
                </c:pt>
                <c:pt idx="30683">
                  <c:v>41.392643</c:v>
                </c:pt>
                <c:pt idx="30684">
                  <c:v>41.392789999999998</c:v>
                </c:pt>
                <c:pt idx="30685">
                  <c:v>41.3932</c:v>
                </c:pt>
                <c:pt idx="30686">
                  <c:v>41.393292000000002</c:v>
                </c:pt>
                <c:pt idx="30687">
                  <c:v>41.394517999999998</c:v>
                </c:pt>
                <c:pt idx="30688">
                  <c:v>41.395160000000011</c:v>
                </c:pt>
                <c:pt idx="30689">
                  <c:v>41.395364999999998</c:v>
                </c:pt>
                <c:pt idx="30690">
                  <c:v>41.395364999999998</c:v>
                </c:pt>
                <c:pt idx="30691">
                  <c:v>41.395364999999998</c:v>
                </c:pt>
                <c:pt idx="30692">
                  <c:v>41.395364999999998</c:v>
                </c:pt>
                <c:pt idx="30693">
                  <c:v>41.395364999999998</c:v>
                </c:pt>
                <c:pt idx="30694">
                  <c:v>41.395364999999998</c:v>
                </c:pt>
                <c:pt idx="30695">
                  <c:v>41.395364999999998</c:v>
                </c:pt>
                <c:pt idx="30696">
                  <c:v>41.395364999999998</c:v>
                </c:pt>
                <c:pt idx="30697">
                  <c:v>41.395364999999998</c:v>
                </c:pt>
                <c:pt idx="30698">
                  <c:v>41.395364999999998</c:v>
                </c:pt>
                <c:pt idx="30699">
                  <c:v>41.395364999999998</c:v>
                </c:pt>
                <c:pt idx="30700">
                  <c:v>41.395364999999998</c:v>
                </c:pt>
                <c:pt idx="30701">
                  <c:v>41.395364999999998</c:v>
                </c:pt>
                <c:pt idx="30702">
                  <c:v>41.395789999999998</c:v>
                </c:pt>
                <c:pt idx="30703">
                  <c:v>41.39631</c:v>
                </c:pt>
                <c:pt idx="30704">
                  <c:v>41.396498000000001</c:v>
                </c:pt>
                <c:pt idx="30705">
                  <c:v>41.396970000000003</c:v>
                </c:pt>
                <c:pt idx="30706">
                  <c:v>41.397241999999999</c:v>
                </c:pt>
                <c:pt idx="30707">
                  <c:v>41.397329999999997</c:v>
                </c:pt>
                <c:pt idx="30708">
                  <c:v>41.397351</c:v>
                </c:pt>
                <c:pt idx="30709">
                  <c:v>41.397629999999999</c:v>
                </c:pt>
                <c:pt idx="30710">
                  <c:v>41.398954000000003</c:v>
                </c:pt>
                <c:pt idx="30711">
                  <c:v>41.399158</c:v>
                </c:pt>
                <c:pt idx="30712">
                  <c:v>41.399456000000001</c:v>
                </c:pt>
                <c:pt idx="30713">
                  <c:v>41.399970000000003</c:v>
                </c:pt>
                <c:pt idx="30714">
                  <c:v>41.400317999999999</c:v>
                </c:pt>
                <c:pt idx="30715">
                  <c:v>41.400349000000013</c:v>
                </c:pt>
                <c:pt idx="30716">
                  <c:v>41.400793999999998</c:v>
                </c:pt>
                <c:pt idx="30717">
                  <c:v>41.400793999999998</c:v>
                </c:pt>
                <c:pt idx="30718">
                  <c:v>41.401161000000002</c:v>
                </c:pt>
                <c:pt idx="30719">
                  <c:v>41.403222</c:v>
                </c:pt>
                <c:pt idx="30720">
                  <c:v>41.403587999999999</c:v>
                </c:pt>
                <c:pt idx="30721">
                  <c:v>41.403700000000001</c:v>
                </c:pt>
                <c:pt idx="30722">
                  <c:v>41.404328</c:v>
                </c:pt>
                <c:pt idx="30723">
                  <c:v>41.405169999999998</c:v>
                </c:pt>
                <c:pt idx="30724">
                  <c:v>41.40551</c:v>
                </c:pt>
                <c:pt idx="30725">
                  <c:v>41.405681999999999</c:v>
                </c:pt>
                <c:pt idx="30726">
                  <c:v>41.405951999999999</c:v>
                </c:pt>
                <c:pt idx="30727">
                  <c:v>41.406190000000002</c:v>
                </c:pt>
                <c:pt idx="30728">
                  <c:v>41.406841999999997</c:v>
                </c:pt>
                <c:pt idx="30729">
                  <c:v>41.406979999999997</c:v>
                </c:pt>
                <c:pt idx="30730">
                  <c:v>41.407080999999998</c:v>
                </c:pt>
                <c:pt idx="30731">
                  <c:v>41.407080999999998</c:v>
                </c:pt>
                <c:pt idx="30732">
                  <c:v>41.407859999999999</c:v>
                </c:pt>
                <c:pt idx="30733">
                  <c:v>41.40795</c:v>
                </c:pt>
                <c:pt idx="30734">
                  <c:v>41.408389999999997</c:v>
                </c:pt>
                <c:pt idx="30735">
                  <c:v>41.409039</c:v>
                </c:pt>
                <c:pt idx="30736">
                  <c:v>41.409200000000013</c:v>
                </c:pt>
                <c:pt idx="30737">
                  <c:v>41.409224999999999</c:v>
                </c:pt>
                <c:pt idx="30738">
                  <c:v>41.409784000000002</c:v>
                </c:pt>
                <c:pt idx="30739">
                  <c:v>41.4099</c:v>
                </c:pt>
                <c:pt idx="30740">
                  <c:v>41.411276000000001</c:v>
                </c:pt>
                <c:pt idx="30741">
                  <c:v>41.413268000000002</c:v>
                </c:pt>
                <c:pt idx="30742">
                  <c:v>41.413269999999997</c:v>
                </c:pt>
                <c:pt idx="30743">
                  <c:v>41.413705</c:v>
                </c:pt>
                <c:pt idx="30744">
                  <c:v>41.413831000000002</c:v>
                </c:pt>
                <c:pt idx="30745">
                  <c:v>41.414119999999997</c:v>
                </c:pt>
                <c:pt idx="30746">
                  <c:v>41.414460999999989</c:v>
                </c:pt>
                <c:pt idx="30747">
                  <c:v>41.415010000000002</c:v>
                </c:pt>
                <c:pt idx="30748">
                  <c:v>41.415191</c:v>
                </c:pt>
                <c:pt idx="30749">
                  <c:v>41.416972000000001</c:v>
                </c:pt>
                <c:pt idx="30750">
                  <c:v>41.41713</c:v>
                </c:pt>
                <c:pt idx="30751">
                  <c:v>41.417197999999999</c:v>
                </c:pt>
                <c:pt idx="30752">
                  <c:v>41.417279000000001</c:v>
                </c:pt>
                <c:pt idx="30753">
                  <c:v>41.417769999999997</c:v>
                </c:pt>
                <c:pt idx="30754">
                  <c:v>41.418144000000012</c:v>
                </c:pt>
                <c:pt idx="30755">
                  <c:v>41.418336000000011</c:v>
                </c:pt>
                <c:pt idx="30756">
                  <c:v>41.418486000000001</c:v>
                </c:pt>
                <c:pt idx="30757">
                  <c:v>41.418664</c:v>
                </c:pt>
                <c:pt idx="30758">
                  <c:v>41.418700000000001</c:v>
                </c:pt>
                <c:pt idx="30759">
                  <c:v>41.418770000000002</c:v>
                </c:pt>
                <c:pt idx="30760">
                  <c:v>41.419125000000001</c:v>
                </c:pt>
                <c:pt idx="30761">
                  <c:v>41.419490000000003</c:v>
                </c:pt>
                <c:pt idx="30762">
                  <c:v>41.419589999999999</c:v>
                </c:pt>
                <c:pt idx="30763">
                  <c:v>41.419589999999999</c:v>
                </c:pt>
                <c:pt idx="30764">
                  <c:v>41.419886999999989</c:v>
                </c:pt>
                <c:pt idx="30765">
                  <c:v>41.420229999999997</c:v>
                </c:pt>
                <c:pt idx="30766">
                  <c:v>41.420333000000007</c:v>
                </c:pt>
                <c:pt idx="30767">
                  <c:v>41.420361</c:v>
                </c:pt>
                <c:pt idx="30768">
                  <c:v>41.420509000000003</c:v>
                </c:pt>
                <c:pt idx="30769">
                  <c:v>41.421121000000007</c:v>
                </c:pt>
                <c:pt idx="30770">
                  <c:v>41.421577999999997</c:v>
                </c:pt>
                <c:pt idx="30771">
                  <c:v>41.421889999999998</c:v>
                </c:pt>
                <c:pt idx="30772">
                  <c:v>41.421909999999997</c:v>
                </c:pt>
                <c:pt idx="30773">
                  <c:v>41.422094000000001</c:v>
                </c:pt>
                <c:pt idx="30774">
                  <c:v>41.422474999999999</c:v>
                </c:pt>
                <c:pt idx="30775">
                  <c:v>41.423650000000002</c:v>
                </c:pt>
                <c:pt idx="30776">
                  <c:v>41.423932000000001</c:v>
                </c:pt>
                <c:pt idx="30777">
                  <c:v>41.424186000000013</c:v>
                </c:pt>
                <c:pt idx="30778">
                  <c:v>41.424469999999999</c:v>
                </c:pt>
                <c:pt idx="30779">
                  <c:v>41.424899000000003</c:v>
                </c:pt>
                <c:pt idx="30780">
                  <c:v>41.425212000000002</c:v>
                </c:pt>
                <c:pt idx="30781">
                  <c:v>41.425800000000002</c:v>
                </c:pt>
                <c:pt idx="30782">
                  <c:v>41.425880000000006</c:v>
                </c:pt>
                <c:pt idx="30783">
                  <c:v>41.427360999999998</c:v>
                </c:pt>
                <c:pt idx="30784">
                  <c:v>41.427930000000003</c:v>
                </c:pt>
                <c:pt idx="30785">
                  <c:v>41.428229999999999</c:v>
                </c:pt>
                <c:pt idx="30786">
                  <c:v>41.428989999999999</c:v>
                </c:pt>
                <c:pt idx="30787">
                  <c:v>41.430100000000003</c:v>
                </c:pt>
                <c:pt idx="30788">
                  <c:v>41.430300000000003</c:v>
                </c:pt>
                <c:pt idx="30789">
                  <c:v>41.431010000000001</c:v>
                </c:pt>
                <c:pt idx="30790">
                  <c:v>41.431540000000012</c:v>
                </c:pt>
                <c:pt idx="30791">
                  <c:v>41.432670000000002</c:v>
                </c:pt>
                <c:pt idx="30792">
                  <c:v>41.433400000000013</c:v>
                </c:pt>
                <c:pt idx="30793">
                  <c:v>41.433971</c:v>
                </c:pt>
                <c:pt idx="30794">
                  <c:v>41.433971</c:v>
                </c:pt>
                <c:pt idx="30795">
                  <c:v>41.433971</c:v>
                </c:pt>
                <c:pt idx="30796">
                  <c:v>41.433971</c:v>
                </c:pt>
                <c:pt idx="30797">
                  <c:v>41.433971</c:v>
                </c:pt>
                <c:pt idx="30798">
                  <c:v>41.433971</c:v>
                </c:pt>
                <c:pt idx="30799">
                  <c:v>41.433971</c:v>
                </c:pt>
                <c:pt idx="30800">
                  <c:v>41.433971</c:v>
                </c:pt>
                <c:pt idx="30801">
                  <c:v>41.433971</c:v>
                </c:pt>
                <c:pt idx="30802">
                  <c:v>41.433971</c:v>
                </c:pt>
                <c:pt idx="30803">
                  <c:v>41.433971</c:v>
                </c:pt>
                <c:pt idx="30804">
                  <c:v>41.433971</c:v>
                </c:pt>
                <c:pt idx="30805">
                  <c:v>41.433971</c:v>
                </c:pt>
                <c:pt idx="30806">
                  <c:v>41.433971</c:v>
                </c:pt>
                <c:pt idx="30807">
                  <c:v>41.433971</c:v>
                </c:pt>
                <c:pt idx="30808">
                  <c:v>41.434317</c:v>
                </c:pt>
                <c:pt idx="30809">
                  <c:v>41.434525000000001</c:v>
                </c:pt>
                <c:pt idx="30810">
                  <c:v>41.434525000000001</c:v>
                </c:pt>
                <c:pt idx="30811">
                  <c:v>41.435045000000002</c:v>
                </c:pt>
                <c:pt idx="30812">
                  <c:v>41.435049999999997</c:v>
                </c:pt>
                <c:pt idx="30813">
                  <c:v>41.435491000000013</c:v>
                </c:pt>
                <c:pt idx="30814">
                  <c:v>41.436661999999998</c:v>
                </c:pt>
                <c:pt idx="30815">
                  <c:v>41.437800000000003</c:v>
                </c:pt>
                <c:pt idx="30816">
                  <c:v>41.43817</c:v>
                </c:pt>
                <c:pt idx="30817">
                  <c:v>41.438803999999998</c:v>
                </c:pt>
                <c:pt idx="30818">
                  <c:v>41.438803999999998</c:v>
                </c:pt>
                <c:pt idx="30819">
                  <c:v>41.438803999999998</c:v>
                </c:pt>
                <c:pt idx="30820">
                  <c:v>41.438803999999998</c:v>
                </c:pt>
                <c:pt idx="30821">
                  <c:v>41.43882</c:v>
                </c:pt>
                <c:pt idx="30822">
                  <c:v>41.439540000000001</c:v>
                </c:pt>
                <c:pt idx="30823">
                  <c:v>41.441015999999998</c:v>
                </c:pt>
                <c:pt idx="30824">
                  <c:v>41.441079999999999</c:v>
                </c:pt>
                <c:pt idx="30825">
                  <c:v>41.441679999999998</c:v>
                </c:pt>
                <c:pt idx="30826">
                  <c:v>41.442059999999998</c:v>
                </c:pt>
                <c:pt idx="30827">
                  <c:v>41.442680000000003</c:v>
                </c:pt>
                <c:pt idx="30828">
                  <c:v>41.442779000000002</c:v>
                </c:pt>
                <c:pt idx="30829">
                  <c:v>41.443240000000003</c:v>
                </c:pt>
                <c:pt idx="30830">
                  <c:v>41.443289999999998</c:v>
                </c:pt>
                <c:pt idx="30831">
                  <c:v>41.443575000000003</c:v>
                </c:pt>
                <c:pt idx="30832">
                  <c:v>41.443575000000003</c:v>
                </c:pt>
                <c:pt idx="30833">
                  <c:v>41.443575000000003</c:v>
                </c:pt>
                <c:pt idx="30834">
                  <c:v>41.44388</c:v>
                </c:pt>
                <c:pt idx="30835">
                  <c:v>41.444510000000001</c:v>
                </c:pt>
                <c:pt idx="30836">
                  <c:v>41.444555000000001</c:v>
                </c:pt>
                <c:pt idx="30837">
                  <c:v>41.445340000000002</c:v>
                </c:pt>
                <c:pt idx="30838">
                  <c:v>41.446899999999999</c:v>
                </c:pt>
                <c:pt idx="30839">
                  <c:v>41.446899999999999</c:v>
                </c:pt>
                <c:pt idx="30840">
                  <c:v>41.447249999999997</c:v>
                </c:pt>
                <c:pt idx="30841">
                  <c:v>41.447924</c:v>
                </c:pt>
                <c:pt idx="30842">
                  <c:v>41.448042000000001</c:v>
                </c:pt>
                <c:pt idx="30843">
                  <c:v>41.448099999999997</c:v>
                </c:pt>
                <c:pt idx="30844">
                  <c:v>41.448473999999997</c:v>
                </c:pt>
                <c:pt idx="30845">
                  <c:v>41.448473999999997</c:v>
                </c:pt>
                <c:pt idx="30846">
                  <c:v>41.448473999999997</c:v>
                </c:pt>
                <c:pt idx="30847">
                  <c:v>41.448473999999997</c:v>
                </c:pt>
                <c:pt idx="30848">
                  <c:v>41.448473999999997</c:v>
                </c:pt>
                <c:pt idx="30849">
                  <c:v>41.448473999999997</c:v>
                </c:pt>
                <c:pt idx="30850">
                  <c:v>41.448473999999997</c:v>
                </c:pt>
                <c:pt idx="30851">
                  <c:v>41.448473999999997</c:v>
                </c:pt>
                <c:pt idx="30852">
                  <c:v>41.449399999999997</c:v>
                </c:pt>
                <c:pt idx="30853">
                  <c:v>41.449548</c:v>
                </c:pt>
                <c:pt idx="30854">
                  <c:v>41.452460000000002</c:v>
                </c:pt>
                <c:pt idx="30855">
                  <c:v>41.452509999999997</c:v>
                </c:pt>
                <c:pt idx="30856">
                  <c:v>41.452710000000003</c:v>
                </c:pt>
                <c:pt idx="30857">
                  <c:v>41.453817000000001</c:v>
                </c:pt>
                <c:pt idx="30858">
                  <c:v>41.453817000000001</c:v>
                </c:pt>
                <c:pt idx="30859">
                  <c:v>41.453817000000001</c:v>
                </c:pt>
                <c:pt idx="30860">
                  <c:v>41.453817000000001</c:v>
                </c:pt>
                <c:pt idx="30861">
                  <c:v>41.453817000000001</c:v>
                </c:pt>
                <c:pt idx="30862">
                  <c:v>41.453817000000001</c:v>
                </c:pt>
                <c:pt idx="30863">
                  <c:v>41.453817000000001</c:v>
                </c:pt>
                <c:pt idx="30864">
                  <c:v>41.453817000000001</c:v>
                </c:pt>
                <c:pt idx="30865">
                  <c:v>41.453878000000003</c:v>
                </c:pt>
                <c:pt idx="30866">
                  <c:v>41.454045999999998</c:v>
                </c:pt>
                <c:pt idx="30867">
                  <c:v>41.454079999999998</c:v>
                </c:pt>
                <c:pt idx="30868">
                  <c:v>41.454386999999997</c:v>
                </c:pt>
                <c:pt idx="30869">
                  <c:v>41.454422999999998</c:v>
                </c:pt>
                <c:pt idx="30870">
                  <c:v>41.454501</c:v>
                </c:pt>
                <c:pt idx="30871">
                  <c:v>41.454501</c:v>
                </c:pt>
                <c:pt idx="30872">
                  <c:v>41.455010000000001</c:v>
                </c:pt>
                <c:pt idx="30873">
                  <c:v>41.455177999999997</c:v>
                </c:pt>
                <c:pt idx="30874">
                  <c:v>41.455210000000001</c:v>
                </c:pt>
                <c:pt idx="30875">
                  <c:v>41.455705000000002</c:v>
                </c:pt>
                <c:pt idx="30876">
                  <c:v>41.456398</c:v>
                </c:pt>
                <c:pt idx="30877">
                  <c:v>41.457069999999987</c:v>
                </c:pt>
                <c:pt idx="30878">
                  <c:v>41.45722</c:v>
                </c:pt>
                <c:pt idx="30879">
                  <c:v>41.457425999999998</c:v>
                </c:pt>
                <c:pt idx="30880">
                  <c:v>41.457859999999997</c:v>
                </c:pt>
                <c:pt idx="30881">
                  <c:v>41.457879999999989</c:v>
                </c:pt>
                <c:pt idx="30882">
                  <c:v>41.458380000000012</c:v>
                </c:pt>
                <c:pt idx="30883">
                  <c:v>41.458620000000003</c:v>
                </c:pt>
                <c:pt idx="30884">
                  <c:v>41.458779999999997</c:v>
                </c:pt>
                <c:pt idx="30885">
                  <c:v>41.459000000000003</c:v>
                </c:pt>
                <c:pt idx="30886">
                  <c:v>41.459650000000003</c:v>
                </c:pt>
                <c:pt idx="30887">
                  <c:v>41.459842999999999</c:v>
                </c:pt>
                <c:pt idx="30888">
                  <c:v>41.460273000000001</c:v>
                </c:pt>
                <c:pt idx="30889">
                  <c:v>41.460440000000013</c:v>
                </c:pt>
                <c:pt idx="30890">
                  <c:v>41.460470000000001</c:v>
                </c:pt>
                <c:pt idx="30891">
                  <c:v>41.461849000000001</c:v>
                </c:pt>
                <c:pt idx="30892">
                  <c:v>41.461894999999998</c:v>
                </c:pt>
                <c:pt idx="30893">
                  <c:v>41.462350000000001</c:v>
                </c:pt>
                <c:pt idx="30894">
                  <c:v>41.462520000000012</c:v>
                </c:pt>
                <c:pt idx="30895">
                  <c:v>41.463240000000013</c:v>
                </c:pt>
                <c:pt idx="30896">
                  <c:v>41.463339000000012</c:v>
                </c:pt>
                <c:pt idx="30897">
                  <c:v>41.463431</c:v>
                </c:pt>
                <c:pt idx="30898">
                  <c:v>41.4636</c:v>
                </c:pt>
                <c:pt idx="30899">
                  <c:v>41.463881999999998</c:v>
                </c:pt>
                <c:pt idx="30900">
                  <c:v>41.464795000000002</c:v>
                </c:pt>
                <c:pt idx="30901">
                  <c:v>41.464940000000013</c:v>
                </c:pt>
                <c:pt idx="30902">
                  <c:v>41.465113000000002</c:v>
                </c:pt>
                <c:pt idx="30903">
                  <c:v>41.46528</c:v>
                </c:pt>
                <c:pt idx="30904">
                  <c:v>41.465800000000002</c:v>
                </c:pt>
                <c:pt idx="30905">
                  <c:v>41.465899999999998</c:v>
                </c:pt>
                <c:pt idx="30906">
                  <c:v>41.466450000000002</c:v>
                </c:pt>
                <c:pt idx="30907">
                  <c:v>41.466526000000002</c:v>
                </c:pt>
                <c:pt idx="30908">
                  <c:v>41.466526000000002</c:v>
                </c:pt>
                <c:pt idx="30909">
                  <c:v>41.466526000000002</c:v>
                </c:pt>
                <c:pt idx="30910">
                  <c:v>41.466721999999997</c:v>
                </c:pt>
                <c:pt idx="30911">
                  <c:v>41.466721999999997</c:v>
                </c:pt>
                <c:pt idx="30912">
                  <c:v>41.467227999999999</c:v>
                </c:pt>
                <c:pt idx="30913">
                  <c:v>41.467770000000002</c:v>
                </c:pt>
                <c:pt idx="30914">
                  <c:v>41.467984000000001</c:v>
                </c:pt>
                <c:pt idx="30915">
                  <c:v>41.468228000000003</c:v>
                </c:pt>
                <c:pt idx="30916">
                  <c:v>41.468404</c:v>
                </c:pt>
                <c:pt idx="30917">
                  <c:v>41.468404</c:v>
                </c:pt>
                <c:pt idx="30918">
                  <c:v>41.468404</c:v>
                </c:pt>
                <c:pt idx="30919">
                  <c:v>41.468404</c:v>
                </c:pt>
                <c:pt idx="30920">
                  <c:v>41.468620000000001</c:v>
                </c:pt>
                <c:pt idx="30921">
                  <c:v>41.469087000000002</c:v>
                </c:pt>
                <c:pt idx="30922">
                  <c:v>41.469101000000002</c:v>
                </c:pt>
                <c:pt idx="30923">
                  <c:v>41.469140000000003</c:v>
                </c:pt>
                <c:pt idx="30924">
                  <c:v>41.469189</c:v>
                </c:pt>
                <c:pt idx="30925">
                  <c:v>41.469344999999997</c:v>
                </c:pt>
                <c:pt idx="30926">
                  <c:v>41.47016</c:v>
                </c:pt>
                <c:pt idx="30927">
                  <c:v>41.470480999999999</c:v>
                </c:pt>
                <c:pt idx="30928">
                  <c:v>41.470550000000003</c:v>
                </c:pt>
                <c:pt idx="30929">
                  <c:v>41.470565000000001</c:v>
                </c:pt>
                <c:pt idx="30930">
                  <c:v>41.470880000000001</c:v>
                </c:pt>
                <c:pt idx="30931">
                  <c:v>41.471170000000001</c:v>
                </c:pt>
                <c:pt idx="30932">
                  <c:v>41.471330000000002</c:v>
                </c:pt>
                <c:pt idx="30933">
                  <c:v>41.471881999999987</c:v>
                </c:pt>
                <c:pt idx="30934">
                  <c:v>41.472169999999998</c:v>
                </c:pt>
                <c:pt idx="30935">
                  <c:v>41.472237999999997</c:v>
                </c:pt>
                <c:pt idx="30936">
                  <c:v>41.472237999999997</c:v>
                </c:pt>
                <c:pt idx="30937">
                  <c:v>41.472237999999997</c:v>
                </c:pt>
                <c:pt idx="30938">
                  <c:v>41.472237999999997</c:v>
                </c:pt>
                <c:pt idx="30939">
                  <c:v>41.472237999999997</c:v>
                </c:pt>
                <c:pt idx="30940">
                  <c:v>41.472340000000003</c:v>
                </c:pt>
                <c:pt idx="30941">
                  <c:v>41.472349999999999</c:v>
                </c:pt>
                <c:pt idx="30942">
                  <c:v>41.472840000000012</c:v>
                </c:pt>
                <c:pt idx="30943">
                  <c:v>41.473269999999999</c:v>
                </c:pt>
                <c:pt idx="30944">
                  <c:v>41.474760000000003</c:v>
                </c:pt>
                <c:pt idx="30945">
                  <c:v>41.47551</c:v>
                </c:pt>
                <c:pt idx="30946">
                  <c:v>41.475520000000003</c:v>
                </c:pt>
                <c:pt idx="30947">
                  <c:v>41.475580000000001</c:v>
                </c:pt>
                <c:pt idx="30948">
                  <c:v>41.475756000000011</c:v>
                </c:pt>
                <c:pt idx="30949">
                  <c:v>41.475756000000011</c:v>
                </c:pt>
                <c:pt idx="30950">
                  <c:v>41.475756000000011</c:v>
                </c:pt>
                <c:pt idx="30951">
                  <c:v>41.475756000000011</c:v>
                </c:pt>
                <c:pt idx="30952">
                  <c:v>41.475756000000011</c:v>
                </c:pt>
                <c:pt idx="30953">
                  <c:v>41.475756000000011</c:v>
                </c:pt>
                <c:pt idx="30954">
                  <c:v>41.476174999999998</c:v>
                </c:pt>
                <c:pt idx="30955">
                  <c:v>41.47627</c:v>
                </c:pt>
                <c:pt idx="30956">
                  <c:v>41.476500000000001</c:v>
                </c:pt>
                <c:pt idx="30957">
                  <c:v>41.476528000000002</c:v>
                </c:pt>
                <c:pt idx="30958">
                  <c:v>41.476666999999999</c:v>
                </c:pt>
                <c:pt idx="30959">
                  <c:v>41.476669999999999</c:v>
                </c:pt>
                <c:pt idx="30960">
                  <c:v>41.47683</c:v>
                </c:pt>
                <c:pt idx="30961">
                  <c:v>41.477240000000002</c:v>
                </c:pt>
                <c:pt idx="30962">
                  <c:v>41.477409999999999</c:v>
                </c:pt>
                <c:pt idx="30963">
                  <c:v>41.477449999999997</c:v>
                </c:pt>
                <c:pt idx="30964">
                  <c:v>41.478630000000003</c:v>
                </c:pt>
                <c:pt idx="30965">
                  <c:v>41.479374</c:v>
                </c:pt>
                <c:pt idx="30966">
                  <c:v>41.480069999999998</c:v>
                </c:pt>
                <c:pt idx="30967">
                  <c:v>41.480978</c:v>
                </c:pt>
                <c:pt idx="30968">
                  <c:v>41.481849999999987</c:v>
                </c:pt>
                <c:pt idx="30969">
                  <c:v>41.481990000000003</c:v>
                </c:pt>
                <c:pt idx="30970">
                  <c:v>41.482640000000004</c:v>
                </c:pt>
                <c:pt idx="30971">
                  <c:v>41.483060000000002</c:v>
                </c:pt>
                <c:pt idx="30972">
                  <c:v>41.484465999999998</c:v>
                </c:pt>
                <c:pt idx="30973">
                  <c:v>41.485610000000001</c:v>
                </c:pt>
                <c:pt idx="30974">
                  <c:v>41.485999999999997</c:v>
                </c:pt>
                <c:pt idx="30975">
                  <c:v>41.48612</c:v>
                </c:pt>
                <c:pt idx="30976">
                  <c:v>41.486454000000002</c:v>
                </c:pt>
                <c:pt idx="30977">
                  <c:v>41.488075000000002</c:v>
                </c:pt>
                <c:pt idx="30978">
                  <c:v>41.489520000000013</c:v>
                </c:pt>
                <c:pt idx="30979">
                  <c:v>41.489886999999989</c:v>
                </c:pt>
                <c:pt idx="30980">
                  <c:v>41.48997</c:v>
                </c:pt>
                <c:pt idx="30981">
                  <c:v>41.490517000000011</c:v>
                </c:pt>
                <c:pt idx="30982">
                  <c:v>41.490769999999998</c:v>
                </c:pt>
                <c:pt idx="30983">
                  <c:v>41.490960000000001</c:v>
                </c:pt>
                <c:pt idx="30984">
                  <c:v>41.491320000000002</c:v>
                </c:pt>
                <c:pt idx="30985">
                  <c:v>41.491349999999997</c:v>
                </c:pt>
                <c:pt idx="30986">
                  <c:v>41.492180000000012</c:v>
                </c:pt>
                <c:pt idx="30987">
                  <c:v>41.492194000000012</c:v>
                </c:pt>
                <c:pt idx="30988">
                  <c:v>41.492269999999998</c:v>
                </c:pt>
                <c:pt idx="30989">
                  <c:v>41.492848000000002</c:v>
                </c:pt>
                <c:pt idx="30990">
                  <c:v>41.494886999999999</c:v>
                </c:pt>
                <c:pt idx="30991">
                  <c:v>41.495699999999999</c:v>
                </c:pt>
                <c:pt idx="30992">
                  <c:v>41.496509000000003</c:v>
                </c:pt>
                <c:pt idx="30993">
                  <c:v>41.497509999999998</c:v>
                </c:pt>
                <c:pt idx="30994">
                  <c:v>41.497788</c:v>
                </c:pt>
                <c:pt idx="30995">
                  <c:v>41.499180000000003</c:v>
                </c:pt>
                <c:pt idx="30996">
                  <c:v>41.499335000000002</c:v>
                </c:pt>
                <c:pt idx="30997">
                  <c:v>41.49935</c:v>
                </c:pt>
                <c:pt idx="30998">
                  <c:v>41.499400000000001</c:v>
                </c:pt>
                <c:pt idx="30999">
                  <c:v>41.501001000000002</c:v>
                </c:pt>
                <c:pt idx="31000">
                  <c:v>41.501190000000001</c:v>
                </c:pt>
                <c:pt idx="31001">
                  <c:v>41.501216999999997</c:v>
                </c:pt>
                <c:pt idx="31002">
                  <c:v>41.501379999999997</c:v>
                </c:pt>
                <c:pt idx="31003">
                  <c:v>41.501540000000013</c:v>
                </c:pt>
                <c:pt idx="31004">
                  <c:v>41.501619000000012</c:v>
                </c:pt>
                <c:pt idx="31005">
                  <c:v>41.501820000000002</c:v>
                </c:pt>
                <c:pt idx="31006">
                  <c:v>41.502270000000003</c:v>
                </c:pt>
                <c:pt idx="31007">
                  <c:v>41.502310000000001</c:v>
                </c:pt>
                <c:pt idx="31008">
                  <c:v>41.502731000000011</c:v>
                </c:pt>
                <c:pt idx="31009">
                  <c:v>41.503259999999997</c:v>
                </c:pt>
                <c:pt idx="31010">
                  <c:v>41.50385</c:v>
                </c:pt>
                <c:pt idx="31011">
                  <c:v>41.504095999999997</c:v>
                </c:pt>
                <c:pt idx="31012">
                  <c:v>41.504632000000001</c:v>
                </c:pt>
                <c:pt idx="31013">
                  <c:v>41.504829999999998</c:v>
                </c:pt>
                <c:pt idx="31014">
                  <c:v>41.505480000000013</c:v>
                </c:pt>
                <c:pt idx="31015">
                  <c:v>41.5062</c:v>
                </c:pt>
                <c:pt idx="31016">
                  <c:v>41.506673999999997</c:v>
                </c:pt>
                <c:pt idx="31017">
                  <c:v>41.506810000000002</c:v>
                </c:pt>
                <c:pt idx="31018">
                  <c:v>41.507812000000001</c:v>
                </c:pt>
                <c:pt idx="31019">
                  <c:v>41.507920000000013</c:v>
                </c:pt>
                <c:pt idx="31020">
                  <c:v>41.508110000000002</c:v>
                </c:pt>
                <c:pt idx="31021">
                  <c:v>41.508721000000001</c:v>
                </c:pt>
                <c:pt idx="31022">
                  <c:v>41.508780000000002</c:v>
                </c:pt>
                <c:pt idx="31023">
                  <c:v>41.509810000000002</c:v>
                </c:pt>
                <c:pt idx="31024">
                  <c:v>41.509922000000003</c:v>
                </c:pt>
                <c:pt idx="31025">
                  <c:v>41.510407999999998</c:v>
                </c:pt>
                <c:pt idx="31026">
                  <c:v>41.510466000000001</c:v>
                </c:pt>
                <c:pt idx="31027">
                  <c:v>41.510554999999997</c:v>
                </c:pt>
                <c:pt idx="31028">
                  <c:v>41.510671000000002</c:v>
                </c:pt>
                <c:pt idx="31029">
                  <c:v>41.511196000000012</c:v>
                </c:pt>
                <c:pt idx="31030">
                  <c:v>41.511347000000001</c:v>
                </c:pt>
                <c:pt idx="31031">
                  <c:v>41.511710000000001</c:v>
                </c:pt>
                <c:pt idx="31032">
                  <c:v>41.511859999999999</c:v>
                </c:pt>
                <c:pt idx="31033">
                  <c:v>41.512090000000001</c:v>
                </c:pt>
                <c:pt idx="31034">
                  <c:v>41.51229</c:v>
                </c:pt>
                <c:pt idx="31035">
                  <c:v>41.512520000000002</c:v>
                </c:pt>
                <c:pt idx="31036">
                  <c:v>41.516451000000004</c:v>
                </c:pt>
                <c:pt idx="31037">
                  <c:v>41.517899999999997</c:v>
                </c:pt>
                <c:pt idx="31038">
                  <c:v>41.519655</c:v>
                </c:pt>
                <c:pt idx="31039">
                  <c:v>41.520961</c:v>
                </c:pt>
                <c:pt idx="31040">
                  <c:v>41.521262</c:v>
                </c:pt>
                <c:pt idx="31041">
                  <c:v>41.521569999999997</c:v>
                </c:pt>
                <c:pt idx="31042">
                  <c:v>41.521602000000001</c:v>
                </c:pt>
                <c:pt idx="31043">
                  <c:v>41.522439000000013</c:v>
                </c:pt>
                <c:pt idx="31044">
                  <c:v>41.523099999999999</c:v>
                </c:pt>
                <c:pt idx="31045">
                  <c:v>41.523530000000001</c:v>
                </c:pt>
                <c:pt idx="31046">
                  <c:v>41.523947</c:v>
                </c:pt>
                <c:pt idx="31047">
                  <c:v>41.524749</c:v>
                </c:pt>
                <c:pt idx="31048">
                  <c:v>41.524980000000014</c:v>
                </c:pt>
                <c:pt idx="31049">
                  <c:v>41.525010000000002</c:v>
                </c:pt>
                <c:pt idx="31050">
                  <c:v>41.525089999999999</c:v>
                </c:pt>
                <c:pt idx="31051">
                  <c:v>41.525349000000013</c:v>
                </c:pt>
                <c:pt idx="31052">
                  <c:v>41.526134999999996</c:v>
                </c:pt>
                <c:pt idx="31053">
                  <c:v>41.526379000000013</c:v>
                </c:pt>
                <c:pt idx="31054">
                  <c:v>41.526380000000003</c:v>
                </c:pt>
                <c:pt idx="31055">
                  <c:v>41.527227000000003</c:v>
                </c:pt>
                <c:pt idx="31056">
                  <c:v>41.527828999999997</c:v>
                </c:pt>
                <c:pt idx="31057">
                  <c:v>41.527849000000003</c:v>
                </c:pt>
                <c:pt idx="31058">
                  <c:v>41.529299999999999</c:v>
                </c:pt>
                <c:pt idx="31059">
                  <c:v>41.530329999999999</c:v>
                </c:pt>
                <c:pt idx="31060">
                  <c:v>41.530406999999997</c:v>
                </c:pt>
                <c:pt idx="31061">
                  <c:v>41.531157999999998</c:v>
                </c:pt>
                <c:pt idx="31062">
                  <c:v>41.53116</c:v>
                </c:pt>
                <c:pt idx="31063">
                  <c:v>41.531661</c:v>
                </c:pt>
                <c:pt idx="31064">
                  <c:v>41.533499999999997</c:v>
                </c:pt>
                <c:pt idx="31065">
                  <c:v>41.533499999999997</c:v>
                </c:pt>
                <c:pt idx="31066">
                  <c:v>41.533620000000013</c:v>
                </c:pt>
                <c:pt idx="31067">
                  <c:v>41.534599999999998</c:v>
                </c:pt>
                <c:pt idx="31068">
                  <c:v>41.535520000000012</c:v>
                </c:pt>
                <c:pt idx="31069">
                  <c:v>41.536020000000001</c:v>
                </c:pt>
                <c:pt idx="31070">
                  <c:v>41.537134999999999</c:v>
                </c:pt>
                <c:pt idx="31071">
                  <c:v>41.537213000000001</c:v>
                </c:pt>
                <c:pt idx="31072">
                  <c:v>41.537419999999997</c:v>
                </c:pt>
                <c:pt idx="31073">
                  <c:v>41.537728000000001</c:v>
                </c:pt>
                <c:pt idx="31074">
                  <c:v>41.537937000000007</c:v>
                </c:pt>
                <c:pt idx="31075">
                  <c:v>41.538067000000012</c:v>
                </c:pt>
                <c:pt idx="31076">
                  <c:v>41.538360000000011</c:v>
                </c:pt>
                <c:pt idx="31077">
                  <c:v>41.538411000000011</c:v>
                </c:pt>
                <c:pt idx="31078">
                  <c:v>41.538435</c:v>
                </c:pt>
                <c:pt idx="31079">
                  <c:v>41.538791000000003</c:v>
                </c:pt>
                <c:pt idx="31080">
                  <c:v>41.539671000000013</c:v>
                </c:pt>
                <c:pt idx="31081">
                  <c:v>41.540647</c:v>
                </c:pt>
                <c:pt idx="31082">
                  <c:v>41.541170000000001</c:v>
                </c:pt>
                <c:pt idx="31083">
                  <c:v>41.541629999999998</c:v>
                </c:pt>
                <c:pt idx="31084">
                  <c:v>41.54271</c:v>
                </c:pt>
                <c:pt idx="31085">
                  <c:v>41.543000999999997</c:v>
                </c:pt>
                <c:pt idx="31086">
                  <c:v>41.543230000000001</c:v>
                </c:pt>
                <c:pt idx="31087">
                  <c:v>41.543610000000001</c:v>
                </c:pt>
                <c:pt idx="31088">
                  <c:v>41.54524</c:v>
                </c:pt>
                <c:pt idx="31089">
                  <c:v>41.545733000000013</c:v>
                </c:pt>
                <c:pt idx="31090">
                  <c:v>41.545760000000001</c:v>
                </c:pt>
                <c:pt idx="31091">
                  <c:v>41.546833999999997</c:v>
                </c:pt>
                <c:pt idx="31092">
                  <c:v>41.546858999999998</c:v>
                </c:pt>
                <c:pt idx="31093">
                  <c:v>41.5471</c:v>
                </c:pt>
                <c:pt idx="31094">
                  <c:v>41.547834999999999</c:v>
                </c:pt>
                <c:pt idx="31095">
                  <c:v>41.547834999999999</c:v>
                </c:pt>
                <c:pt idx="31096">
                  <c:v>41.547834999999999</c:v>
                </c:pt>
                <c:pt idx="31097">
                  <c:v>41.547834999999999</c:v>
                </c:pt>
                <c:pt idx="31098">
                  <c:v>41.547834999999999</c:v>
                </c:pt>
                <c:pt idx="31099">
                  <c:v>41.547834999999999</c:v>
                </c:pt>
                <c:pt idx="31100">
                  <c:v>41.547834999999999</c:v>
                </c:pt>
                <c:pt idx="31101">
                  <c:v>41.547834999999999</c:v>
                </c:pt>
                <c:pt idx="31102">
                  <c:v>41.547834999999999</c:v>
                </c:pt>
                <c:pt idx="31103">
                  <c:v>41.54806</c:v>
                </c:pt>
                <c:pt idx="31104">
                  <c:v>41.548090000000002</c:v>
                </c:pt>
                <c:pt idx="31105">
                  <c:v>41.548223999999998</c:v>
                </c:pt>
                <c:pt idx="31106">
                  <c:v>41.548306000000011</c:v>
                </c:pt>
                <c:pt idx="31107">
                  <c:v>41.548543000000002</c:v>
                </c:pt>
                <c:pt idx="31108">
                  <c:v>41.548580000000001</c:v>
                </c:pt>
                <c:pt idx="31109">
                  <c:v>41.548675000000003</c:v>
                </c:pt>
                <c:pt idx="31110">
                  <c:v>41.548727999999997</c:v>
                </c:pt>
                <c:pt idx="31111">
                  <c:v>41.549011</c:v>
                </c:pt>
                <c:pt idx="31112">
                  <c:v>41.549021000000003</c:v>
                </c:pt>
                <c:pt idx="31113">
                  <c:v>41.549021000000003</c:v>
                </c:pt>
                <c:pt idx="31114">
                  <c:v>41.549289999999999</c:v>
                </c:pt>
                <c:pt idx="31115">
                  <c:v>41.549309999999998</c:v>
                </c:pt>
                <c:pt idx="31116">
                  <c:v>41.549940000000007</c:v>
                </c:pt>
                <c:pt idx="31117">
                  <c:v>41.551234000000001</c:v>
                </c:pt>
                <c:pt idx="31118">
                  <c:v>41.551270000000002</c:v>
                </c:pt>
                <c:pt idx="31119">
                  <c:v>41.551375999999998</c:v>
                </c:pt>
                <c:pt idx="31120">
                  <c:v>41.551957000000002</c:v>
                </c:pt>
                <c:pt idx="31121">
                  <c:v>41.552210000000002</c:v>
                </c:pt>
                <c:pt idx="31122">
                  <c:v>41.552294000000003</c:v>
                </c:pt>
                <c:pt idx="31123">
                  <c:v>41.553265000000003</c:v>
                </c:pt>
                <c:pt idx="31124">
                  <c:v>41.553550000000001</c:v>
                </c:pt>
                <c:pt idx="31125">
                  <c:v>41.553728</c:v>
                </c:pt>
                <c:pt idx="31126">
                  <c:v>41.553829999999998</c:v>
                </c:pt>
                <c:pt idx="31127">
                  <c:v>41.555641000000001</c:v>
                </c:pt>
                <c:pt idx="31128">
                  <c:v>41.556238</c:v>
                </c:pt>
                <c:pt idx="31129">
                  <c:v>41.556289999999997</c:v>
                </c:pt>
                <c:pt idx="31130">
                  <c:v>41.5565</c:v>
                </c:pt>
                <c:pt idx="31131">
                  <c:v>41.556520000000013</c:v>
                </c:pt>
                <c:pt idx="31132">
                  <c:v>41.556570000000001</c:v>
                </c:pt>
                <c:pt idx="31133">
                  <c:v>41.557139999999997</c:v>
                </c:pt>
                <c:pt idx="31134">
                  <c:v>41.557946000000001</c:v>
                </c:pt>
                <c:pt idx="31135">
                  <c:v>41.557963000000001</c:v>
                </c:pt>
                <c:pt idx="31136">
                  <c:v>41.558435000000003</c:v>
                </c:pt>
                <c:pt idx="31137">
                  <c:v>41.558531000000002</c:v>
                </c:pt>
                <c:pt idx="31138">
                  <c:v>41.558531000000002</c:v>
                </c:pt>
                <c:pt idx="31139">
                  <c:v>41.558800000000012</c:v>
                </c:pt>
                <c:pt idx="31140">
                  <c:v>41.560749999999999</c:v>
                </c:pt>
                <c:pt idx="31141">
                  <c:v>41.560779000000011</c:v>
                </c:pt>
                <c:pt idx="31142">
                  <c:v>41.560779000000011</c:v>
                </c:pt>
                <c:pt idx="31143">
                  <c:v>41.561196000000002</c:v>
                </c:pt>
                <c:pt idx="31144">
                  <c:v>41.561580000000014</c:v>
                </c:pt>
                <c:pt idx="31145">
                  <c:v>41.561970000000002</c:v>
                </c:pt>
                <c:pt idx="31146">
                  <c:v>41.562044999999998</c:v>
                </c:pt>
                <c:pt idx="31147">
                  <c:v>41.562941000000002</c:v>
                </c:pt>
                <c:pt idx="31148">
                  <c:v>41.563011000000003</c:v>
                </c:pt>
                <c:pt idx="31149">
                  <c:v>41.56306</c:v>
                </c:pt>
                <c:pt idx="31150">
                  <c:v>41.564059</c:v>
                </c:pt>
                <c:pt idx="31151">
                  <c:v>41.564428999999997</c:v>
                </c:pt>
                <c:pt idx="31152">
                  <c:v>41.564489999999999</c:v>
                </c:pt>
                <c:pt idx="31153">
                  <c:v>41.564700000000002</c:v>
                </c:pt>
                <c:pt idx="31154">
                  <c:v>41.564957999999997</c:v>
                </c:pt>
                <c:pt idx="31155">
                  <c:v>41.564957999999997</c:v>
                </c:pt>
                <c:pt idx="31156">
                  <c:v>41.56503</c:v>
                </c:pt>
                <c:pt idx="31157">
                  <c:v>41.56514</c:v>
                </c:pt>
                <c:pt idx="31158">
                  <c:v>41.566000000000003</c:v>
                </c:pt>
                <c:pt idx="31159">
                  <c:v>41.566378</c:v>
                </c:pt>
                <c:pt idx="31160">
                  <c:v>41.566720000000011</c:v>
                </c:pt>
                <c:pt idx="31161">
                  <c:v>41.567230000000002</c:v>
                </c:pt>
                <c:pt idx="31162">
                  <c:v>41.567539000000011</c:v>
                </c:pt>
                <c:pt idx="31163">
                  <c:v>41.569420000000001</c:v>
                </c:pt>
                <c:pt idx="31164">
                  <c:v>41.572555000000001</c:v>
                </c:pt>
                <c:pt idx="31165">
                  <c:v>41.573002000000002</c:v>
                </c:pt>
                <c:pt idx="31166">
                  <c:v>41.573003</c:v>
                </c:pt>
                <c:pt idx="31167">
                  <c:v>41.573068999999997</c:v>
                </c:pt>
                <c:pt idx="31168">
                  <c:v>41.573096999999997</c:v>
                </c:pt>
                <c:pt idx="31169">
                  <c:v>41.573124999999997</c:v>
                </c:pt>
                <c:pt idx="31170">
                  <c:v>41.573138</c:v>
                </c:pt>
                <c:pt idx="31171">
                  <c:v>41.573259999999998</c:v>
                </c:pt>
                <c:pt idx="31172">
                  <c:v>41.573621000000003</c:v>
                </c:pt>
                <c:pt idx="31173">
                  <c:v>41.574150000000003</c:v>
                </c:pt>
                <c:pt idx="31174">
                  <c:v>41.574385999999997</c:v>
                </c:pt>
                <c:pt idx="31175">
                  <c:v>41.574874999999999</c:v>
                </c:pt>
                <c:pt idx="31176">
                  <c:v>41.574962999999997</c:v>
                </c:pt>
                <c:pt idx="31177">
                  <c:v>41.57582</c:v>
                </c:pt>
                <c:pt idx="31178">
                  <c:v>41.575870000000002</c:v>
                </c:pt>
                <c:pt idx="31179">
                  <c:v>41.577180000000013</c:v>
                </c:pt>
                <c:pt idx="31180">
                  <c:v>41.577280000000002</c:v>
                </c:pt>
                <c:pt idx="31181">
                  <c:v>41.577280000000002</c:v>
                </c:pt>
                <c:pt idx="31182">
                  <c:v>41.577329000000013</c:v>
                </c:pt>
                <c:pt idx="31183">
                  <c:v>41.577461</c:v>
                </c:pt>
                <c:pt idx="31184">
                  <c:v>41.578120000000013</c:v>
                </c:pt>
                <c:pt idx="31185">
                  <c:v>41.578463000000013</c:v>
                </c:pt>
                <c:pt idx="31186">
                  <c:v>41.578480999999996</c:v>
                </c:pt>
                <c:pt idx="31187">
                  <c:v>41.578589999999998</c:v>
                </c:pt>
                <c:pt idx="31188">
                  <c:v>41.579099999999997</c:v>
                </c:pt>
                <c:pt idx="31189">
                  <c:v>41.579168000000003</c:v>
                </c:pt>
                <c:pt idx="31190">
                  <c:v>41.579419000000001</c:v>
                </c:pt>
                <c:pt idx="31191">
                  <c:v>41.579420000000013</c:v>
                </c:pt>
                <c:pt idx="31192">
                  <c:v>41.579577999999998</c:v>
                </c:pt>
                <c:pt idx="31193">
                  <c:v>41.579783999999997</c:v>
                </c:pt>
                <c:pt idx="31194">
                  <c:v>41.580109999999998</c:v>
                </c:pt>
                <c:pt idx="31195">
                  <c:v>41.580180000000013</c:v>
                </c:pt>
                <c:pt idx="31196">
                  <c:v>41.580343999999997</c:v>
                </c:pt>
                <c:pt idx="31197">
                  <c:v>41.581040000000002</c:v>
                </c:pt>
                <c:pt idx="31198">
                  <c:v>41.581539999999997</c:v>
                </c:pt>
                <c:pt idx="31199">
                  <c:v>41.581546000000003</c:v>
                </c:pt>
                <c:pt idx="31200">
                  <c:v>41.582117000000011</c:v>
                </c:pt>
                <c:pt idx="31201">
                  <c:v>41.582385000000002</c:v>
                </c:pt>
                <c:pt idx="31202">
                  <c:v>41.585169999999998</c:v>
                </c:pt>
                <c:pt idx="31203">
                  <c:v>41.585717000000002</c:v>
                </c:pt>
                <c:pt idx="31204">
                  <c:v>41.585828999999997</c:v>
                </c:pt>
                <c:pt idx="31205">
                  <c:v>41.585929999999998</c:v>
                </c:pt>
                <c:pt idx="31206">
                  <c:v>41.585929999999998</c:v>
                </c:pt>
                <c:pt idx="31207">
                  <c:v>41.587820000000001</c:v>
                </c:pt>
                <c:pt idx="31208">
                  <c:v>41.587823</c:v>
                </c:pt>
                <c:pt idx="31209">
                  <c:v>41.587857999999997</c:v>
                </c:pt>
                <c:pt idx="31210">
                  <c:v>41.588524</c:v>
                </c:pt>
                <c:pt idx="31211">
                  <c:v>41.588590000000003</c:v>
                </c:pt>
                <c:pt idx="31212">
                  <c:v>41.589100000000002</c:v>
                </c:pt>
                <c:pt idx="31213">
                  <c:v>41.589180000000013</c:v>
                </c:pt>
                <c:pt idx="31214">
                  <c:v>41.589283999999999</c:v>
                </c:pt>
                <c:pt idx="31215">
                  <c:v>41.590668000000001</c:v>
                </c:pt>
                <c:pt idx="31216">
                  <c:v>41.592827999999997</c:v>
                </c:pt>
                <c:pt idx="31217">
                  <c:v>41.592966000000011</c:v>
                </c:pt>
                <c:pt idx="31218">
                  <c:v>41.592980000000011</c:v>
                </c:pt>
                <c:pt idx="31219">
                  <c:v>41.593634999999999</c:v>
                </c:pt>
                <c:pt idx="31220">
                  <c:v>41.594343000000002</c:v>
                </c:pt>
                <c:pt idx="31221">
                  <c:v>41.595055000000002</c:v>
                </c:pt>
                <c:pt idx="31222">
                  <c:v>41.595293000000012</c:v>
                </c:pt>
                <c:pt idx="31223">
                  <c:v>41.595600000000012</c:v>
                </c:pt>
                <c:pt idx="31224">
                  <c:v>41.596544000000002</c:v>
                </c:pt>
                <c:pt idx="31225">
                  <c:v>41.597263000000012</c:v>
                </c:pt>
                <c:pt idx="31226">
                  <c:v>41.597881000000001</c:v>
                </c:pt>
                <c:pt idx="31227">
                  <c:v>41.598200000000013</c:v>
                </c:pt>
                <c:pt idx="31228">
                  <c:v>41.598400000000012</c:v>
                </c:pt>
                <c:pt idx="31229">
                  <c:v>41.598517000000001</c:v>
                </c:pt>
                <c:pt idx="31230">
                  <c:v>41.5989</c:v>
                </c:pt>
                <c:pt idx="31231">
                  <c:v>41.599264000000012</c:v>
                </c:pt>
                <c:pt idx="31232">
                  <c:v>41.599809999999998</c:v>
                </c:pt>
                <c:pt idx="31233">
                  <c:v>41.599826</c:v>
                </c:pt>
                <c:pt idx="31234">
                  <c:v>41.599871999999998</c:v>
                </c:pt>
                <c:pt idx="31235">
                  <c:v>41.599910000000001</c:v>
                </c:pt>
                <c:pt idx="31236">
                  <c:v>41.600154000000003</c:v>
                </c:pt>
                <c:pt idx="31237">
                  <c:v>41.600160000000002</c:v>
                </c:pt>
                <c:pt idx="31238">
                  <c:v>41.60022</c:v>
                </c:pt>
                <c:pt idx="31239">
                  <c:v>41.600360000000002</c:v>
                </c:pt>
                <c:pt idx="31240">
                  <c:v>41.600360000000002</c:v>
                </c:pt>
                <c:pt idx="31241">
                  <c:v>41.600360000000002</c:v>
                </c:pt>
                <c:pt idx="31242">
                  <c:v>41.600385000000003</c:v>
                </c:pt>
                <c:pt idx="31243">
                  <c:v>41.600450000000002</c:v>
                </c:pt>
                <c:pt idx="31244">
                  <c:v>41.600630000000002</c:v>
                </c:pt>
                <c:pt idx="31245">
                  <c:v>41.600692000000002</c:v>
                </c:pt>
                <c:pt idx="31246">
                  <c:v>41.600692000000002</c:v>
                </c:pt>
                <c:pt idx="31247">
                  <c:v>41.600692000000002</c:v>
                </c:pt>
                <c:pt idx="31248">
                  <c:v>41.600692000000002</c:v>
                </c:pt>
                <c:pt idx="31249">
                  <c:v>41.60087</c:v>
                </c:pt>
                <c:pt idx="31250">
                  <c:v>41.600986000000013</c:v>
                </c:pt>
                <c:pt idx="31251">
                  <c:v>41.600990000000003</c:v>
                </c:pt>
                <c:pt idx="31252">
                  <c:v>41.601006000000012</c:v>
                </c:pt>
                <c:pt idx="31253">
                  <c:v>41.601030000000002</c:v>
                </c:pt>
                <c:pt idx="31254">
                  <c:v>41.601180000000006</c:v>
                </c:pt>
                <c:pt idx="31255">
                  <c:v>41.60134</c:v>
                </c:pt>
                <c:pt idx="31256">
                  <c:v>41.601520000000001</c:v>
                </c:pt>
                <c:pt idx="31257">
                  <c:v>41.601802999999997</c:v>
                </c:pt>
                <c:pt idx="31258">
                  <c:v>41.602409999999999</c:v>
                </c:pt>
                <c:pt idx="31259">
                  <c:v>41.602740000000011</c:v>
                </c:pt>
                <c:pt idx="31260">
                  <c:v>41.602829</c:v>
                </c:pt>
                <c:pt idx="31261">
                  <c:v>41.602974000000003</c:v>
                </c:pt>
                <c:pt idx="31262">
                  <c:v>41.603954999999999</c:v>
                </c:pt>
                <c:pt idx="31263">
                  <c:v>41.604106000000002</c:v>
                </c:pt>
                <c:pt idx="31264">
                  <c:v>41.604121999999997</c:v>
                </c:pt>
                <c:pt idx="31265">
                  <c:v>41.604281999999998</c:v>
                </c:pt>
                <c:pt idx="31266">
                  <c:v>41.604717000000001</c:v>
                </c:pt>
                <c:pt idx="31267">
                  <c:v>41.605449999999998</c:v>
                </c:pt>
                <c:pt idx="31268">
                  <c:v>41.60651</c:v>
                </c:pt>
                <c:pt idx="31269">
                  <c:v>41.607200000000013</c:v>
                </c:pt>
                <c:pt idx="31270">
                  <c:v>41.608899000000001</c:v>
                </c:pt>
                <c:pt idx="31271">
                  <c:v>41.609720000000003</c:v>
                </c:pt>
                <c:pt idx="31272">
                  <c:v>41.610858999999998</c:v>
                </c:pt>
                <c:pt idx="31273">
                  <c:v>41.610965999999998</c:v>
                </c:pt>
                <c:pt idx="31274">
                  <c:v>41.611772000000002</c:v>
                </c:pt>
                <c:pt idx="31275">
                  <c:v>41.611851000000001</c:v>
                </c:pt>
                <c:pt idx="31276">
                  <c:v>41.611939999999997</c:v>
                </c:pt>
                <c:pt idx="31277">
                  <c:v>41.612020000000001</c:v>
                </c:pt>
                <c:pt idx="31278">
                  <c:v>41.612358</c:v>
                </c:pt>
                <c:pt idx="31279">
                  <c:v>41.612642000000001</c:v>
                </c:pt>
                <c:pt idx="31280">
                  <c:v>41.613210000000002</c:v>
                </c:pt>
                <c:pt idx="31281">
                  <c:v>41.613697000000002</c:v>
                </c:pt>
                <c:pt idx="31282">
                  <c:v>41.614122000000002</c:v>
                </c:pt>
                <c:pt idx="31283">
                  <c:v>41.614320000000014</c:v>
                </c:pt>
                <c:pt idx="31284">
                  <c:v>41.614593000000013</c:v>
                </c:pt>
                <c:pt idx="31285">
                  <c:v>41.615080000000013</c:v>
                </c:pt>
                <c:pt idx="31286">
                  <c:v>41.61551</c:v>
                </c:pt>
                <c:pt idx="31287">
                  <c:v>41.616303000000002</c:v>
                </c:pt>
                <c:pt idx="31288">
                  <c:v>41.616539000000003</c:v>
                </c:pt>
                <c:pt idx="31289">
                  <c:v>41.616539000000003</c:v>
                </c:pt>
                <c:pt idx="31290">
                  <c:v>41.616770000000002</c:v>
                </c:pt>
                <c:pt idx="31291">
                  <c:v>41.616886000000001</c:v>
                </c:pt>
                <c:pt idx="31292">
                  <c:v>41.617468000000002</c:v>
                </c:pt>
                <c:pt idx="31293">
                  <c:v>41.617469999999997</c:v>
                </c:pt>
                <c:pt idx="31294">
                  <c:v>41.617697999999997</c:v>
                </c:pt>
                <c:pt idx="31295">
                  <c:v>41.617697999999997</c:v>
                </c:pt>
                <c:pt idx="31296">
                  <c:v>41.617697999999997</c:v>
                </c:pt>
                <c:pt idx="31297">
                  <c:v>41.617697999999997</c:v>
                </c:pt>
                <c:pt idx="31298">
                  <c:v>41.617697999999997</c:v>
                </c:pt>
                <c:pt idx="31299">
                  <c:v>41.617697999999997</c:v>
                </c:pt>
                <c:pt idx="31300">
                  <c:v>41.618048000000002</c:v>
                </c:pt>
                <c:pt idx="31301">
                  <c:v>41.6188</c:v>
                </c:pt>
                <c:pt idx="31302">
                  <c:v>41.619729</c:v>
                </c:pt>
                <c:pt idx="31303">
                  <c:v>41.620491000000001</c:v>
                </c:pt>
                <c:pt idx="31304">
                  <c:v>41.620767999999998</c:v>
                </c:pt>
                <c:pt idx="31305">
                  <c:v>41.620863999999997</c:v>
                </c:pt>
                <c:pt idx="31306">
                  <c:v>41.621589999999998</c:v>
                </c:pt>
                <c:pt idx="31307">
                  <c:v>41.622549999999997</c:v>
                </c:pt>
                <c:pt idx="31308">
                  <c:v>41.622855000000001</c:v>
                </c:pt>
                <c:pt idx="31309">
                  <c:v>41.622869999999999</c:v>
                </c:pt>
                <c:pt idx="31310">
                  <c:v>41.623438</c:v>
                </c:pt>
                <c:pt idx="31311">
                  <c:v>41.624754000000003</c:v>
                </c:pt>
                <c:pt idx="31312">
                  <c:v>41.624814000000001</c:v>
                </c:pt>
                <c:pt idx="31313">
                  <c:v>41.626624</c:v>
                </c:pt>
                <c:pt idx="31314">
                  <c:v>41.626980000000003</c:v>
                </c:pt>
                <c:pt idx="31315">
                  <c:v>41.627391000000003</c:v>
                </c:pt>
                <c:pt idx="31316">
                  <c:v>41.627488999999997</c:v>
                </c:pt>
                <c:pt idx="31317">
                  <c:v>41.627646000000013</c:v>
                </c:pt>
                <c:pt idx="31318">
                  <c:v>41.627776000000011</c:v>
                </c:pt>
                <c:pt idx="31319">
                  <c:v>41.629296000000011</c:v>
                </c:pt>
                <c:pt idx="31320">
                  <c:v>41.629800000000003</c:v>
                </c:pt>
                <c:pt idx="31321">
                  <c:v>41.630343000000003</c:v>
                </c:pt>
                <c:pt idx="31322">
                  <c:v>41.630400000000002</c:v>
                </c:pt>
                <c:pt idx="31323">
                  <c:v>41.63044</c:v>
                </c:pt>
                <c:pt idx="31324">
                  <c:v>41.630546000000002</c:v>
                </c:pt>
                <c:pt idx="31325">
                  <c:v>41.63073</c:v>
                </c:pt>
                <c:pt idx="31326">
                  <c:v>41.631299000000013</c:v>
                </c:pt>
                <c:pt idx="31327">
                  <c:v>41.631945000000002</c:v>
                </c:pt>
                <c:pt idx="31328">
                  <c:v>41.633110000000002</c:v>
                </c:pt>
                <c:pt idx="31329">
                  <c:v>41.633499999999998</c:v>
                </c:pt>
                <c:pt idx="31330">
                  <c:v>41.633740000000003</c:v>
                </c:pt>
                <c:pt idx="31331">
                  <c:v>41.634659999999997</c:v>
                </c:pt>
                <c:pt idx="31332">
                  <c:v>41.634749999999997</c:v>
                </c:pt>
                <c:pt idx="31333">
                  <c:v>41.635592000000003</c:v>
                </c:pt>
                <c:pt idx="31334">
                  <c:v>41.63655</c:v>
                </c:pt>
                <c:pt idx="31335">
                  <c:v>41.637349999999998</c:v>
                </c:pt>
                <c:pt idx="31336">
                  <c:v>41.63767</c:v>
                </c:pt>
                <c:pt idx="31337">
                  <c:v>41.637994999999997</c:v>
                </c:pt>
                <c:pt idx="31338">
                  <c:v>41.638440000000003</c:v>
                </c:pt>
                <c:pt idx="31339">
                  <c:v>41.638540000000013</c:v>
                </c:pt>
                <c:pt idx="31340">
                  <c:v>41.638620000000003</c:v>
                </c:pt>
                <c:pt idx="31341">
                  <c:v>41.638862000000003</c:v>
                </c:pt>
                <c:pt idx="31342">
                  <c:v>41.638862000000003</c:v>
                </c:pt>
                <c:pt idx="31343">
                  <c:v>41.63908</c:v>
                </c:pt>
                <c:pt idx="31344">
                  <c:v>41.639400000000002</c:v>
                </c:pt>
                <c:pt idx="31345">
                  <c:v>41.640459</c:v>
                </c:pt>
                <c:pt idx="31346">
                  <c:v>41.640951999999999</c:v>
                </c:pt>
                <c:pt idx="31347">
                  <c:v>41.640990000000002</c:v>
                </c:pt>
                <c:pt idx="31348">
                  <c:v>41.64114</c:v>
                </c:pt>
                <c:pt idx="31349">
                  <c:v>41.641188999999997</c:v>
                </c:pt>
                <c:pt idx="31350">
                  <c:v>41.641289999999998</c:v>
                </c:pt>
                <c:pt idx="31351">
                  <c:v>41.641679000000003</c:v>
                </c:pt>
                <c:pt idx="31352">
                  <c:v>41.641679000000003</c:v>
                </c:pt>
                <c:pt idx="31353">
                  <c:v>41.641679000000003</c:v>
                </c:pt>
                <c:pt idx="31354">
                  <c:v>41.641679000000003</c:v>
                </c:pt>
                <c:pt idx="31355">
                  <c:v>41.642147000000001</c:v>
                </c:pt>
                <c:pt idx="31356">
                  <c:v>41.642158000000002</c:v>
                </c:pt>
                <c:pt idx="31357">
                  <c:v>41.642802000000003</c:v>
                </c:pt>
                <c:pt idx="31358">
                  <c:v>41.642966000000001</c:v>
                </c:pt>
                <c:pt idx="31359">
                  <c:v>41.643437000000013</c:v>
                </c:pt>
                <c:pt idx="31360">
                  <c:v>41.644039999999997</c:v>
                </c:pt>
                <c:pt idx="31361">
                  <c:v>41.644060000000003</c:v>
                </c:pt>
                <c:pt idx="31362">
                  <c:v>41.644261</c:v>
                </c:pt>
                <c:pt idx="31363">
                  <c:v>41.644412000000003</c:v>
                </c:pt>
                <c:pt idx="31364">
                  <c:v>41.645387999999997</c:v>
                </c:pt>
                <c:pt idx="31365">
                  <c:v>41.645899999999997</c:v>
                </c:pt>
                <c:pt idx="31366">
                  <c:v>41.646191000000002</c:v>
                </c:pt>
                <c:pt idx="31367">
                  <c:v>41.646440000000013</c:v>
                </c:pt>
                <c:pt idx="31368">
                  <c:v>41.647089999999999</c:v>
                </c:pt>
                <c:pt idx="31369">
                  <c:v>41.647607000000001</c:v>
                </c:pt>
                <c:pt idx="31370">
                  <c:v>41.647626000000002</c:v>
                </c:pt>
                <c:pt idx="31371">
                  <c:v>41.648134000000013</c:v>
                </c:pt>
                <c:pt idx="31372">
                  <c:v>41.649138000000001</c:v>
                </c:pt>
                <c:pt idx="31373">
                  <c:v>41.649397</c:v>
                </c:pt>
                <c:pt idx="31374">
                  <c:v>41.649457000000012</c:v>
                </c:pt>
                <c:pt idx="31375">
                  <c:v>41.650599999999997</c:v>
                </c:pt>
                <c:pt idx="31376">
                  <c:v>41.65063</c:v>
                </c:pt>
                <c:pt idx="31377">
                  <c:v>41.652060000000013</c:v>
                </c:pt>
                <c:pt idx="31378">
                  <c:v>41.652091000000013</c:v>
                </c:pt>
                <c:pt idx="31379">
                  <c:v>41.652169999999998</c:v>
                </c:pt>
                <c:pt idx="31380">
                  <c:v>41.652214999999998</c:v>
                </c:pt>
                <c:pt idx="31381">
                  <c:v>41.652506000000002</c:v>
                </c:pt>
                <c:pt idx="31382">
                  <c:v>41.652698000000001</c:v>
                </c:pt>
                <c:pt idx="31383">
                  <c:v>41.652859999999997</c:v>
                </c:pt>
                <c:pt idx="31384">
                  <c:v>41.652990000000003</c:v>
                </c:pt>
                <c:pt idx="31385">
                  <c:v>41.653253000000007</c:v>
                </c:pt>
                <c:pt idx="31386">
                  <c:v>41.653492</c:v>
                </c:pt>
                <c:pt idx="31387">
                  <c:v>41.653740000000013</c:v>
                </c:pt>
                <c:pt idx="31388">
                  <c:v>41.653760000000013</c:v>
                </c:pt>
                <c:pt idx="31389">
                  <c:v>41.654237000000002</c:v>
                </c:pt>
                <c:pt idx="31390">
                  <c:v>41.654876999999999</c:v>
                </c:pt>
                <c:pt idx="31391">
                  <c:v>41.654876999999999</c:v>
                </c:pt>
                <c:pt idx="31392">
                  <c:v>41.654876999999999</c:v>
                </c:pt>
                <c:pt idx="31393">
                  <c:v>41.654876999999999</c:v>
                </c:pt>
                <c:pt idx="31394">
                  <c:v>41.654876999999999</c:v>
                </c:pt>
                <c:pt idx="31395">
                  <c:v>41.654876999999999</c:v>
                </c:pt>
                <c:pt idx="31396">
                  <c:v>41.655230000000003</c:v>
                </c:pt>
                <c:pt idx="31397">
                  <c:v>41.655327</c:v>
                </c:pt>
                <c:pt idx="31398">
                  <c:v>41.655569999999997</c:v>
                </c:pt>
                <c:pt idx="31399">
                  <c:v>41.655740000000002</c:v>
                </c:pt>
                <c:pt idx="31400">
                  <c:v>41.655806000000013</c:v>
                </c:pt>
                <c:pt idx="31401">
                  <c:v>41.655889000000002</c:v>
                </c:pt>
                <c:pt idx="31402">
                  <c:v>41.655900000000003</c:v>
                </c:pt>
                <c:pt idx="31403">
                  <c:v>41.656000000000013</c:v>
                </c:pt>
                <c:pt idx="31404">
                  <c:v>41.656160999999997</c:v>
                </c:pt>
                <c:pt idx="31405">
                  <c:v>41.656829999999999</c:v>
                </c:pt>
                <c:pt idx="31406">
                  <c:v>41.656979</c:v>
                </c:pt>
                <c:pt idx="31407">
                  <c:v>41.657420999999999</c:v>
                </c:pt>
                <c:pt idx="31408">
                  <c:v>41.657490000000003</c:v>
                </c:pt>
                <c:pt idx="31409">
                  <c:v>41.657553</c:v>
                </c:pt>
                <c:pt idx="31410">
                  <c:v>41.657691999999997</c:v>
                </c:pt>
                <c:pt idx="31411">
                  <c:v>41.657760000000003</c:v>
                </c:pt>
                <c:pt idx="31412">
                  <c:v>41.657856000000002</c:v>
                </c:pt>
                <c:pt idx="31413">
                  <c:v>41.65793</c:v>
                </c:pt>
                <c:pt idx="31414">
                  <c:v>41.658107999999999</c:v>
                </c:pt>
                <c:pt idx="31415">
                  <c:v>41.658596000000003</c:v>
                </c:pt>
                <c:pt idx="31416">
                  <c:v>41.658700000000003</c:v>
                </c:pt>
                <c:pt idx="31417">
                  <c:v>41.659051000000012</c:v>
                </c:pt>
                <c:pt idx="31418">
                  <c:v>41.659173000000003</c:v>
                </c:pt>
                <c:pt idx="31419">
                  <c:v>41.659216000000001</c:v>
                </c:pt>
                <c:pt idx="31420">
                  <c:v>41.659415000000003</c:v>
                </c:pt>
                <c:pt idx="31421">
                  <c:v>41.660104000000011</c:v>
                </c:pt>
                <c:pt idx="31422">
                  <c:v>41.660433000000012</c:v>
                </c:pt>
                <c:pt idx="31423">
                  <c:v>41.660670000000003</c:v>
                </c:pt>
                <c:pt idx="31424">
                  <c:v>41.66075</c:v>
                </c:pt>
                <c:pt idx="31425">
                  <c:v>41.660789999999999</c:v>
                </c:pt>
                <c:pt idx="31426">
                  <c:v>41.661661000000002</c:v>
                </c:pt>
                <c:pt idx="31427">
                  <c:v>41.661709999999999</c:v>
                </c:pt>
                <c:pt idx="31428">
                  <c:v>41.662120000000002</c:v>
                </c:pt>
                <c:pt idx="31429">
                  <c:v>41.662240000000011</c:v>
                </c:pt>
                <c:pt idx="31430">
                  <c:v>41.662390000000002</c:v>
                </c:pt>
                <c:pt idx="31431">
                  <c:v>41.662455000000001</c:v>
                </c:pt>
                <c:pt idx="31432">
                  <c:v>41.662601000000002</c:v>
                </c:pt>
                <c:pt idx="31433">
                  <c:v>41.662601000000002</c:v>
                </c:pt>
                <c:pt idx="31434">
                  <c:v>41.662814000000012</c:v>
                </c:pt>
                <c:pt idx="31435">
                  <c:v>41.662907000000011</c:v>
                </c:pt>
                <c:pt idx="31436">
                  <c:v>41.663049999999998</c:v>
                </c:pt>
                <c:pt idx="31437">
                  <c:v>41.663160000000012</c:v>
                </c:pt>
                <c:pt idx="31438">
                  <c:v>41.663940000000011</c:v>
                </c:pt>
                <c:pt idx="31439">
                  <c:v>41.663960000000003</c:v>
                </c:pt>
                <c:pt idx="31440">
                  <c:v>41.664811999999998</c:v>
                </c:pt>
                <c:pt idx="31441">
                  <c:v>41.664962000000003</c:v>
                </c:pt>
                <c:pt idx="31442">
                  <c:v>41.665020000000013</c:v>
                </c:pt>
                <c:pt idx="31443">
                  <c:v>41.665230000000001</c:v>
                </c:pt>
                <c:pt idx="31444">
                  <c:v>41.665271000000011</c:v>
                </c:pt>
                <c:pt idx="31445">
                  <c:v>41.665709999999997</c:v>
                </c:pt>
                <c:pt idx="31446">
                  <c:v>41.665849999999999</c:v>
                </c:pt>
                <c:pt idx="31447">
                  <c:v>41.665900000000001</c:v>
                </c:pt>
                <c:pt idx="31448">
                  <c:v>41.666387999999998</c:v>
                </c:pt>
                <c:pt idx="31449">
                  <c:v>41.666541000000002</c:v>
                </c:pt>
                <c:pt idx="31450">
                  <c:v>41.667720000000003</c:v>
                </c:pt>
                <c:pt idx="31451">
                  <c:v>41.667830000000002</c:v>
                </c:pt>
                <c:pt idx="31452">
                  <c:v>41.667844000000002</c:v>
                </c:pt>
                <c:pt idx="31453">
                  <c:v>41.668120000000002</c:v>
                </c:pt>
                <c:pt idx="31454">
                  <c:v>41.668300000000002</c:v>
                </c:pt>
                <c:pt idx="31455">
                  <c:v>41.668307000000013</c:v>
                </c:pt>
                <c:pt idx="31456">
                  <c:v>41.668736000000003</c:v>
                </c:pt>
                <c:pt idx="31457">
                  <c:v>41.668744000000011</c:v>
                </c:pt>
                <c:pt idx="31458">
                  <c:v>41.668832000000002</c:v>
                </c:pt>
                <c:pt idx="31459">
                  <c:v>41.668940000000013</c:v>
                </c:pt>
                <c:pt idx="31460">
                  <c:v>41.669040000000003</c:v>
                </c:pt>
                <c:pt idx="31461">
                  <c:v>41.669629999999998</c:v>
                </c:pt>
                <c:pt idx="31462">
                  <c:v>41.669631000000003</c:v>
                </c:pt>
                <c:pt idx="31463">
                  <c:v>41.66986</c:v>
                </c:pt>
                <c:pt idx="31464">
                  <c:v>41.669890000000002</c:v>
                </c:pt>
                <c:pt idx="31465">
                  <c:v>41.669922</c:v>
                </c:pt>
                <c:pt idx="31466">
                  <c:v>41.669930000000001</c:v>
                </c:pt>
                <c:pt idx="31467">
                  <c:v>41.670520000000003</c:v>
                </c:pt>
                <c:pt idx="31468">
                  <c:v>41.670957999999999</c:v>
                </c:pt>
                <c:pt idx="31469">
                  <c:v>41.671000999999997</c:v>
                </c:pt>
                <c:pt idx="31470">
                  <c:v>41.671346999999997</c:v>
                </c:pt>
                <c:pt idx="31471">
                  <c:v>41.671810000000001</c:v>
                </c:pt>
                <c:pt idx="31472">
                  <c:v>41.672060000000002</c:v>
                </c:pt>
                <c:pt idx="31473">
                  <c:v>41.672559</c:v>
                </c:pt>
                <c:pt idx="31474">
                  <c:v>41.67266</c:v>
                </c:pt>
                <c:pt idx="31475">
                  <c:v>41.673477000000013</c:v>
                </c:pt>
                <c:pt idx="31476">
                  <c:v>41.673499999999997</c:v>
                </c:pt>
                <c:pt idx="31477">
                  <c:v>41.673499999999997</c:v>
                </c:pt>
                <c:pt idx="31478">
                  <c:v>41.673611999999999</c:v>
                </c:pt>
                <c:pt idx="31479">
                  <c:v>41.673670000000001</c:v>
                </c:pt>
                <c:pt idx="31480">
                  <c:v>41.674133000000012</c:v>
                </c:pt>
                <c:pt idx="31481">
                  <c:v>41.674349999999997</c:v>
                </c:pt>
                <c:pt idx="31482">
                  <c:v>41.674469999999999</c:v>
                </c:pt>
                <c:pt idx="31483">
                  <c:v>41.674799999999998</c:v>
                </c:pt>
                <c:pt idx="31484">
                  <c:v>41.674967000000002</c:v>
                </c:pt>
                <c:pt idx="31485">
                  <c:v>41.674999999999997</c:v>
                </c:pt>
                <c:pt idx="31486">
                  <c:v>41.675027</c:v>
                </c:pt>
                <c:pt idx="31487">
                  <c:v>41.675189000000003</c:v>
                </c:pt>
                <c:pt idx="31488">
                  <c:v>41.6753</c:v>
                </c:pt>
                <c:pt idx="31489">
                  <c:v>41.675393</c:v>
                </c:pt>
                <c:pt idx="31490">
                  <c:v>41.675457000000002</c:v>
                </c:pt>
                <c:pt idx="31491">
                  <c:v>41.675490000000003</c:v>
                </c:pt>
                <c:pt idx="31492">
                  <c:v>41.67559</c:v>
                </c:pt>
                <c:pt idx="31493">
                  <c:v>41.67568</c:v>
                </c:pt>
                <c:pt idx="31494">
                  <c:v>41.675699999999999</c:v>
                </c:pt>
                <c:pt idx="31495">
                  <c:v>41.676130000000001</c:v>
                </c:pt>
                <c:pt idx="31496">
                  <c:v>41.676431999999998</c:v>
                </c:pt>
                <c:pt idx="31497">
                  <c:v>41.676594999999999</c:v>
                </c:pt>
                <c:pt idx="31498">
                  <c:v>41.676744999999997</c:v>
                </c:pt>
                <c:pt idx="31499">
                  <c:v>41.677349999999997</c:v>
                </c:pt>
                <c:pt idx="31500">
                  <c:v>41.677749000000013</c:v>
                </c:pt>
                <c:pt idx="31501">
                  <c:v>41.677749000000013</c:v>
                </c:pt>
                <c:pt idx="31502">
                  <c:v>41.677749000000013</c:v>
                </c:pt>
                <c:pt idx="31503">
                  <c:v>41.677749000000013</c:v>
                </c:pt>
                <c:pt idx="31504">
                  <c:v>41.677824999999999</c:v>
                </c:pt>
                <c:pt idx="31505">
                  <c:v>41.678140000000013</c:v>
                </c:pt>
                <c:pt idx="31506">
                  <c:v>41.678778000000001</c:v>
                </c:pt>
                <c:pt idx="31507">
                  <c:v>41.679049999999997</c:v>
                </c:pt>
                <c:pt idx="31508">
                  <c:v>41.679049999999997</c:v>
                </c:pt>
                <c:pt idx="31509">
                  <c:v>41.679879999999997</c:v>
                </c:pt>
                <c:pt idx="31510">
                  <c:v>41.679924</c:v>
                </c:pt>
                <c:pt idx="31511">
                  <c:v>41.680000999999997</c:v>
                </c:pt>
                <c:pt idx="31512">
                  <c:v>41.680120000000002</c:v>
                </c:pt>
                <c:pt idx="31513">
                  <c:v>41.68083</c:v>
                </c:pt>
                <c:pt idx="31514">
                  <c:v>41.681374000000012</c:v>
                </c:pt>
                <c:pt idx="31515">
                  <c:v>41.682085000000001</c:v>
                </c:pt>
                <c:pt idx="31516">
                  <c:v>41.682181999999997</c:v>
                </c:pt>
                <c:pt idx="31517">
                  <c:v>41.682321000000002</c:v>
                </c:pt>
                <c:pt idx="31518">
                  <c:v>41.682321000000002</c:v>
                </c:pt>
                <c:pt idx="31519">
                  <c:v>41.682321000000002</c:v>
                </c:pt>
                <c:pt idx="31520">
                  <c:v>41.682321000000002</c:v>
                </c:pt>
                <c:pt idx="31521">
                  <c:v>41.68235</c:v>
                </c:pt>
                <c:pt idx="31522">
                  <c:v>41.682600000000001</c:v>
                </c:pt>
                <c:pt idx="31523">
                  <c:v>41.683129999999998</c:v>
                </c:pt>
                <c:pt idx="31524">
                  <c:v>41.683140000000002</c:v>
                </c:pt>
                <c:pt idx="31525">
                  <c:v>41.683250000000001</c:v>
                </c:pt>
                <c:pt idx="31526">
                  <c:v>41.683425</c:v>
                </c:pt>
                <c:pt idx="31527">
                  <c:v>41.683729</c:v>
                </c:pt>
                <c:pt idx="31528">
                  <c:v>41.68383</c:v>
                </c:pt>
                <c:pt idx="31529">
                  <c:v>41.684131999999998</c:v>
                </c:pt>
                <c:pt idx="31530">
                  <c:v>41.684280000000001</c:v>
                </c:pt>
                <c:pt idx="31531">
                  <c:v>41.684280000000001</c:v>
                </c:pt>
                <c:pt idx="31532">
                  <c:v>41.684280000000001</c:v>
                </c:pt>
                <c:pt idx="31533">
                  <c:v>41.684280000000001</c:v>
                </c:pt>
                <c:pt idx="31534">
                  <c:v>41.684280000000001</c:v>
                </c:pt>
                <c:pt idx="31535">
                  <c:v>41.684280000000001</c:v>
                </c:pt>
                <c:pt idx="31536">
                  <c:v>41.684460999999999</c:v>
                </c:pt>
                <c:pt idx="31537">
                  <c:v>41.684522000000001</c:v>
                </c:pt>
                <c:pt idx="31538">
                  <c:v>41.685320000000011</c:v>
                </c:pt>
                <c:pt idx="31539">
                  <c:v>41.685629000000013</c:v>
                </c:pt>
                <c:pt idx="31540">
                  <c:v>41.685670000000002</c:v>
                </c:pt>
                <c:pt idx="31541">
                  <c:v>41.685949999999998</c:v>
                </c:pt>
                <c:pt idx="31542">
                  <c:v>41.686069000000003</c:v>
                </c:pt>
                <c:pt idx="31543">
                  <c:v>41.686131000000003</c:v>
                </c:pt>
                <c:pt idx="31544">
                  <c:v>41.686281999999999</c:v>
                </c:pt>
                <c:pt idx="31545">
                  <c:v>41.686281999999999</c:v>
                </c:pt>
                <c:pt idx="31546">
                  <c:v>41.686281999999999</c:v>
                </c:pt>
                <c:pt idx="31547">
                  <c:v>41.686281999999999</c:v>
                </c:pt>
                <c:pt idx="31548">
                  <c:v>41.686281999999999</c:v>
                </c:pt>
                <c:pt idx="31549">
                  <c:v>41.686369999999997</c:v>
                </c:pt>
                <c:pt idx="31550">
                  <c:v>41.686380999999997</c:v>
                </c:pt>
                <c:pt idx="31551">
                  <c:v>41.686833999999998</c:v>
                </c:pt>
                <c:pt idx="31552">
                  <c:v>41.686839000000013</c:v>
                </c:pt>
                <c:pt idx="31553">
                  <c:v>41.689340000000001</c:v>
                </c:pt>
                <c:pt idx="31554">
                  <c:v>41.689540000000001</c:v>
                </c:pt>
                <c:pt idx="31555">
                  <c:v>41.690033</c:v>
                </c:pt>
                <c:pt idx="31556">
                  <c:v>41.690269999999998</c:v>
                </c:pt>
                <c:pt idx="31557">
                  <c:v>41.690296000000011</c:v>
                </c:pt>
                <c:pt idx="31558">
                  <c:v>41.690308000000002</c:v>
                </c:pt>
                <c:pt idx="31559">
                  <c:v>41.690308000000002</c:v>
                </c:pt>
                <c:pt idx="31560">
                  <c:v>41.690308000000002</c:v>
                </c:pt>
                <c:pt idx="31561">
                  <c:v>41.690308000000002</c:v>
                </c:pt>
                <c:pt idx="31562">
                  <c:v>41.690308000000002</c:v>
                </c:pt>
                <c:pt idx="31563">
                  <c:v>41.690308000000002</c:v>
                </c:pt>
                <c:pt idx="31564">
                  <c:v>41.690308000000002</c:v>
                </c:pt>
                <c:pt idx="31565">
                  <c:v>41.690308000000002</c:v>
                </c:pt>
                <c:pt idx="31566">
                  <c:v>41.690308000000002</c:v>
                </c:pt>
                <c:pt idx="31567">
                  <c:v>41.690308000000002</c:v>
                </c:pt>
                <c:pt idx="31568">
                  <c:v>41.690308000000002</c:v>
                </c:pt>
                <c:pt idx="31569">
                  <c:v>41.690308000000002</c:v>
                </c:pt>
                <c:pt idx="31570">
                  <c:v>41.690489999999997</c:v>
                </c:pt>
                <c:pt idx="31571">
                  <c:v>41.690557000000013</c:v>
                </c:pt>
                <c:pt idx="31572">
                  <c:v>41.691209999999998</c:v>
                </c:pt>
                <c:pt idx="31573">
                  <c:v>41.691772</c:v>
                </c:pt>
                <c:pt idx="31574">
                  <c:v>41.691772</c:v>
                </c:pt>
                <c:pt idx="31575">
                  <c:v>41.691780000000001</c:v>
                </c:pt>
                <c:pt idx="31576">
                  <c:v>41.693004000000002</c:v>
                </c:pt>
                <c:pt idx="31577">
                  <c:v>41.693161000000003</c:v>
                </c:pt>
                <c:pt idx="31578">
                  <c:v>41.693170000000002</c:v>
                </c:pt>
                <c:pt idx="31579">
                  <c:v>41.693854999999999</c:v>
                </c:pt>
                <c:pt idx="31580">
                  <c:v>41.696168</c:v>
                </c:pt>
                <c:pt idx="31581">
                  <c:v>41.696260000000002</c:v>
                </c:pt>
                <c:pt idx="31582">
                  <c:v>41.696783000000003</c:v>
                </c:pt>
                <c:pt idx="31583">
                  <c:v>41.697160000000011</c:v>
                </c:pt>
                <c:pt idx="31584">
                  <c:v>41.697496000000001</c:v>
                </c:pt>
                <c:pt idx="31585">
                  <c:v>41.697828000000001</c:v>
                </c:pt>
                <c:pt idx="31586">
                  <c:v>41.698129999999999</c:v>
                </c:pt>
                <c:pt idx="31587">
                  <c:v>41.698480000000011</c:v>
                </c:pt>
                <c:pt idx="31588">
                  <c:v>41.698549999999997</c:v>
                </c:pt>
                <c:pt idx="31589">
                  <c:v>41.698554000000001</c:v>
                </c:pt>
                <c:pt idx="31590">
                  <c:v>41.698590000000003</c:v>
                </c:pt>
                <c:pt idx="31591">
                  <c:v>41.698590000000003</c:v>
                </c:pt>
                <c:pt idx="31592">
                  <c:v>41.699069999999999</c:v>
                </c:pt>
                <c:pt idx="31593">
                  <c:v>41.699617000000003</c:v>
                </c:pt>
                <c:pt idx="31594">
                  <c:v>41.700021</c:v>
                </c:pt>
                <c:pt idx="31595">
                  <c:v>41.700080999999997</c:v>
                </c:pt>
                <c:pt idx="31596">
                  <c:v>41.700080999999997</c:v>
                </c:pt>
                <c:pt idx="31597">
                  <c:v>41.700109000000012</c:v>
                </c:pt>
                <c:pt idx="31598">
                  <c:v>41.700209999999998</c:v>
                </c:pt>
                <c:pt idx="31599">
                  <c:v>41.70093</c:v>
                </c:pt>
                <c:pt idx="31600">
                  <c:v>41.700940000000003</c:v>
                </c:pt>
                <c:pt idx="31601">
                  <c:v>41.701311000000011</c:v>
                </c:pt>
                <c:pt idx="31602">
                  <c:v>41.701317000000003</c:v>
                </c:pt>
                <c:pt idx="31603">
                  <c:v>41.701420000000013</c:v>
                </c:pt>
                <c:pt idx="31604">
                  <c:v>41.701729999999998</c:v>
                </c:pt>
                <c:pt idx="31605">
                  <c:v>41.701819999999998</c:v>
                </c:pt>
                <c:pt idx="31606">
                  <c:v>41.701963999999997</c:v>
                </c:pt>
                <c:pt idx="31607">
                  <c:v>41.702037000000011</c:v>
                </c:pt>
                <c:pt idx="31608">
                  <c:v>41.702209000000003</c:v>
                </c:pt>
                <c:pt idx="31609">
                  <c:v>41.702529000000013</c:v>
                </c:pt>
                <c:pt idx="31610">
                  <c:v>41.702640000000002</c:v>
                </c:pt>
                <c:pt idx="31611">
                  <c:v>41.703589999999998</c:v>
                </c:pt>
                <c:pt idx="31612">
                  <c:v>41.703589999999998</c:v>
                </c:pt>
                <c:pt idx="31613">
                  <c:v>41.703665000000001</c:v>
                </c:pt>
                <c:pt idx="31614">
                  <c:v>41.703710000000001</c:v>
                </c:pt>
                <c:pt idx="31615">
                  <c:v>41.703760000000003</c:v>
                </c:pt>
                <c:pt idx="31616">
                  <c:v>41.70391</c:v>
                </c:pt>
                <c:pt idx="31617">
                  <c:v>41.704185000000003</c:v>
                </c:pt>
                <c:pt idx="31618">
                  <c:v>41.704227000000003</c:v>
                </c:pt>
                <c:pt idx="31619">
                  <c:v>41.704650000000001</c:v>
                </c:pt>
                <c:pt idx="31620">
                  <c:v>41.704962000000002</c:v>
                </c:pt>
                <c:pt idx="31621">
                  <c:v>41.705004000000002</c:v>
                </c:pt>
                <c:pt idx="31622">
                  <c:v>41.705151999999998</c:v>
                </c:pt>
                <c:pt idx="31623">
                  <c:v>41.70561</c:v>
                </c:pt>
                <c:pt idx="31624">
                  <c:v>41.705940000000012</c:v>
                </c:pt>
                <c:pt idx="31625">
                  <c:v>41.706246</c:v>
                </c:pt>
                <c:pt idx="31626">
                  <c:v>41.706733</c:v>
                </c:pt>
                <c:pt idx="31627">
                  <c:v>41.706949999999999</c:v>
                </c:pt>
                <c:pt idx="31628">
                  <c:v>41.707321</c:v>
                </c:pt>
                <c:pt idx="31629">
                  <c:v>41.70767</c:v>
                </c:pt>
                <c:pt idx="31630">
                  <c:v>41.707999999999998</c:v>
                </c:pt>
                <c:pt idx="31631">
                  <c:v>41.708460000000002</c:v>
                </c:pt>
                <c:pt idx="31632">
                  <c:v>41.708540000000013</c:v>
                </c:pt>
                <c:pt idx="31633">
                  <c:v>41.708653000000012</c:v>
                </c:pt>
                <c:pt idx="31634">
                  <c:v>41.708713000000003</c:v>
                </c:pt>
                <c:pt idx="31635">
                  <c:v>41.709282000000002</c:v>
                </c:pt>
                <c:pt idx="31636">
                  <c:v>41.70946</c:v>
                </c:pt>
                <c:pt idx="31637">
                  <c:v>41.70984</c:v>
                </c:pt>
                <c:pt idx="31638">
                  <c:v>41.709853000000003</c:v>
                </c:pt>
                <c:pt idx="31639">
                  <c:v>41.709920000000011</c:v>
                </c:pt>
                <c:pt idx="31640">
                  <c:v>41.710290000000001</c:v>
                </c:pt>
                <c:pt idx="31641">
                  <c:v>41.710329999999999</c:v>
                </c:pt>
                <c:pt idx="31642">
                  <c:v>41.710402000000002</c:v>
                </c:pt>
                <c:pt idx="31643">
                  <c:v>41.710849000000003</c:v>
                </c:pt>
                <c:pt idx="31644">
                  <c:v>41.711319000000003</c:v>
                </c:pt>
                <c:pt idx="31645">
                  <c:v>41.711319000000003</c:v>
                </c:pt>
                <c:pt idx="31646">
                  <c:v>41.711319000000003</c:v>
                </c:pt>
                <c:pt idx="31647">
                  <c:v>41.711649999999999</c:v>
                </c:pt>
                <c:pt idx="31648">
                  <c:v>41.712801000000013</c:v>
                </c:pt>
                <c:pt idx="31649">
                  <c:v>41.712954000000003</c:v>
                </c:pt>
                <c:pt idx="31650">
                  <c:v>41.712976000000012</c:v>
                </c:pt>
                <c:pt idx="31651">
                  <c:v>41.713369</c:v>
                </c:pt>
                <c:pt idx="31652">
                  <c:v>41.714314000000002</c:v>
                </c:pt>
                <c:pt idx="31653">
                  <c:v>41.714660000000002</c:v>
                </c:pt>
                <c:pt idx="31654">
                  <c:v>41.714787999999999</c:v>
                </c:pt>
                <c:pt idx="31655">
                  <c:v>41.715899999999998</c:v>
                </c:pt>
                <c:pt idx="31656">
                  <c:v>41.716003000000001</c:v>
                </c:pt>
                <c:pt idx="31657">
                  <c:v>41.716880000000003</c:v>
                </c:pt>
                <c:pt idx="31658">
                  <c:v>41.717869999999998</c:v>
                </c:pt>
                <c:pt idx="31659">
                  <c:v>41.718102000000002</c:v>
                </c:pt>
                <c:pt idx="31660">
                  <c:v>41.718102000000002</c:v>
                </c:pt>
                <c:pt idx="31661">
                  <c:v>41.718102000000002</c:v>
                </c:pt>
                <c:pt idx="31662">
                  <c:v>41.718109000000013</c:v>
                </c:pt>
                <c:pt idx="31663">
                  <c:v>41.718608000000003</c:v>
                </c:pt>
                <c:pt idx="31664">
                  <c:v>41.718620000000001</c:v>
                </c:pt>
                <c:pt idx="31665">
                  <c:v>41.718720000000012</c:v>
                </c:pt>
                <c:pt idx="31666">
                  <c:v>41.718783000000002</c:v>
                </c:pt>
                <c:pt idx="31667">
                  <c:v>41.71893</c:v>
                </c:pt>
                <c:pt idx="31668">
                  <c:v>41.719191000000002</c:v>
                </c:pt>
                <c:pt idx="31669">
                  <c:v>41.719299999999997</c:v>
                </c:pt>
                <c:pt idx="31670">
                  <c:v>41.719360000000002</c:v>
                </c:pt>
                <c:pt idx="31671">
                  <c:v>41.719416000000002</c:v>
                </c:pt>
                <c:pt idx="31672">
                  <c:v>41.719430000000003</c:v>
                </c:pt>
                <c:pt idx="31673">
                  <c:v>41.719557999999999</c:v>
                </c:pt>
                <c:pt idx="31674">
                  <c:v>41.719847999999999</c:v>
                </c:pt>
                <c:pt idx="31675">
                  <c:v>41.720300000000002</c:v>
                </c:pt>
                <c:pt idx="31676">
                  <c:v>41.720361000000011</c:v>
                </c:pt>
                <c:pt idx="31677">
                  <c:v>41.720451000000011</c:v>
                </c:pt>
                <c:pt idx="31678">
                  <c:v>41.720551</c:v>
                </c:pt>
                <c:pt idx="31679">
                  <c:v>41.720583000000012</c:v>
                </c:pt>
                <c:pt idx="31680">
                  <c:v>41.720736000000002</c:v>
                </c:pt>
                <c:pt idx="31681">
                  <c:v>41.721306000000013</c:v>
                </c:pt>
                <c:pt idx="31682">
                  <c:v>41.721338000000003</c:v>
                </c:pt>
                <c:pt idx="31683">
                  <c:v>41.721350000000001</c:v>
                </c:pt>
                <c:pt idx="31684">
                  <c:v>41.721360000000011</c:v>
                </c:pt>
                <c:pt idx="31685">
                  <c:v>41.721581</c:v>
                </c:pt>
                <c:pt idx="31686">
                  <c:v>41.721980000000002</c:v>
                </c:pt>
                <c:pt idx="31687">
                  <c:v>41.722060000000013</c:v>
                </c:pt>
                <c:pt idx="31688">
                  <c:v>41.722119000000021</c:v>
                </c:pt>
                <c:pt idx="31689">
                  <c:v>41.722221000000012</c:v>
                </c:pt>
                <c:pt idx="31690">
                  <c:v>41.722470000000001</c:v>
                </c:pt>
                <c:pt idx="31691">
                  <c:v>41.722912000000001</c:v>
                </c:pt>
                <c:pt idx="31692">
                  <c:v>41.722920000000002</c:v>
                </c:pt>
                <c:pt idx="31693">
                  <c:v>41.723040000000012</c:v>
                </c:pt>
                <c:pt idx="31694">
                  <c:v>41.723570000000002</c:v>
                </c:pt>
                <c:pt idx="31695">
                  <c:v>41.723620000000011</c:v>
                </c:pt>
                <c:pt idx="31696">
                  <c:v>41.724187999999998</c:v>
                </c:pt>
                <c:pt idx="31697">
                  <c:v>41.724469999999997</c:v>
                </c:pt>
                <c:pt idx="31698">
                  <c:v>41.724560000000011</c:v>
                </c:pt>
                <c:pt idx="31699">
                  <c:v>41.724850000000011</c:v>
                </c:pt>
                <c:pt idx="31700">
                  <c:v>41.725340000000003</c:v>
                </c:pt>
                <c:pt idx="31701">
                  <c:v>41.725430000000003</c:v>
                </c:pt>
                <c:pt idx="31702">
                  <c:v>41.725659</c:v>
                </c:pt>
                <c:pt idx="31703">
                  <c:v>41.726026000000012</c:v>
                </c:pt>
                <c:pt idx="31704">
                  <c:v>41.726431000000012</c:v>
                </c:pt>
                <c:pt idx="31705">
                  <c:v>41.726680000000002</c:v>
                </c:pt>
                <c:pt idx="31706">
                  <c:v>41.727820000000001</c:v>
                </c:pt>
                <c:pt idx="31707">
                  <c:v>41.727849999999997</c:v>
                </c:pt>
                <c:pt idx="31708">
                  <c:v>41.728089000000011</c:v>
                </c:pt>
                <c:pt idx="31709">
                  <c:v>41.728089000000011</c:v>
                </c:pt>
                <c:pt idx="31710">
                  <c:v>41.728089000000011</c:v>
                </c:pt>
                <c:pt idx="31711">
                  <c:v>41.728089000000011</c:v>
                </c:pt>
                <c:pt idx="31712">
                  <c:v>41.728089000000011</c:v>
                </c:pt>
                <c:pt idx="31713">
                  <c:v>41.729010000000002</c:v>
                </c:pt>
                <c:pt idx="31714">
                  <c:v>41.729136000000011</c:v>
                </c:pt>
                <c:pt idx="31715">
                  <c:v>41.729381000000011</c:v>
                </c:pt>
                <c:pt idx="31716">
                  <c:v>41.729480000000002</c:v>
                </c:pt>
                <c:pt idx="31717">
                  <c:v>41.729624999999999</c:v>
                </c:pt>
                <c:pt idx="31718">
                  <c:v>41.72963</c:v>
                </c:pt>
                <c:pt idx="31719">
                  <c:v>41.729640000000003</c:v>
                </c:pt>
                <c:pt idx="31720">
                  <c:v>41.730689000000012</c:v>
                </c:pt>
                <c:pt idx="31721">
                  <c:v>41.730777000000003</c:v>
                </c:pt>
                <c:pt idx="31722">
                  <c:v>41.731099999999998</c:v>
                </c:pt>
                <c:pt idx="31723">
                  <c:v>41.731323000000003</c:v>
                </c:pt>
                <c:pt idx="31724">
                  <c:v>41.731355000000001</c:v>
                </c:pt>
                <c:pt idx="31725">
                  <c:v>41.731430000000003</c:v>
                </c:pt>
                <c:pt idx="31726">
                  <c:v>41.731879999999997</c:v>
                </c:pt>
                <c:pt idx="31727">
                  <c:v>41.732034000000013</c:v>
                </c:pt>
                <c:pt idx="31728">
                  <c:v>41.732267999999998</c:v>
                </c:pt>
                <c:pt idx="31729">
                  <c:v>41.732605</c:v>
                </c:pt>
                <c:pt idx="31730">
                  <c:v>41.732820000000011</c:v>
                </c:pt>
                <c:pt idx="31731">
                  <c:v>41.733486000000013</c:v>
                </c:pt>
                <c:pt idx="31732">
                  <c:v>41.733883000000013</c:v>
                </c:pt>
                <c:pt idx="31733">
                  <c:v>41.734225000000002</c:v>
                </c:pt>
                <c:pt idx="31734">
                  <c:v>41.734225000000002</c:v>
                </c:pt>
                <c:pt idx="31735">
                  <c:v>41.734919000000012</c:v>
                </c:pt>
                <c:pt idx="31736">
                  <c:v>41.734999999999999</c:v>
                </c:pt>
                <c:pt idx="31737">
                  <c:v>41.735606000000011</c:v>
                </c:pt>
                <c:pt idx="31738">
                  <c:v>41.736209000000002</c:v>
                </c:pt>
                <c:pt idx="31739">
                  <c:v>41.737729999999999</c:v>
                </c:pt>
                <c:pt idx="31740">
                  <c:v>41.738030000000002</c:v>
                </c:pt>
                <c:pt idx="31741">
                  <c:v>41.738124999999997</c:v>
                </c:pt>
                <c:pt idx="31742">
                  <c:v>41.739609999999999</c:v>
                </c:pt>
                <c:pt idx="31743">
                  <c:v>41.74004</c:v>
                </c:pt>
                <c:pt idx="31744">
                  <c:v>41.740140000000011</c:v>
                </c:pt>
                <c:pt idx="31745">
                  <c:v>41.740769999999998</c:v>
                </c:pt>
                <c:pt idx="31746">
                  <c:v>41.740840000000013</c:v>
                </c:pt>
                <c:pt idx="31747">
                  <c:v>41.741030000000002</c:v>
                </c:pt>
                <c:pt idx="31748">
                  <c:v>41.741169999999997</c:v>
                </c:pt>
                <c:pt idx="31749">
                  <c:v>41.74127</c:v>
                </c:pt>
                <c:pt idx="31750">
                  <c:v>41.741487999999997</c:v>
                </c:pt>
                <c:pt idx="31751">
                  <c:v>41.742726000000012</c:v>
                </c:pt>
                <c:pt idx="31752">
                  <c:v>41.743270000000003</c:v>
                </c:pt>
                <c:pt idx="31753">
                  <c:v>41.74483</c:v>
                </c:pt>
                <c:pt idx="31754">
                  <c:v>41.744929999999997</c:v>
                </c:pt>
                <c:pt idx="31755">
                  <c:v>41.745100000000001</c:v>
                </c:pt>
                <c:pt idx="31756">
                  <c:v>41.74586</c:v>
                </c:pt>
                <c:pt idx="31757">
                  <c:v>41.747441000000002</c:v>
                </c:pt>
                <c:pt idx="31758">
                  <c:v>41.747481000000001</c:v>
                </c:pt>
                <c:pt idx="31759">
                  <c:v>41.747500000000002</c:v>
                </c:pt>
                <c:pt idx="31760">
                  <c:v>41.747810000000001</c:v>
                </c:pt>
                <c:pt idx="31761">
                  <c:v>41.748040000000003</c:v>
                </c:pt>
                <c:pt idx="31762">
                  <c:v>41.748407999999998</c:v>
                </c:pt>
                <c:pt idx="31763">
                  <c:v>41.748575000000002</c:v>
                </c:pt>
                <c:pt idx="31764">
                  <c:v>41.748575000000002</c:v>
                </c:pt>
                <c:pt idx="31765">
                  <c:v>41.748609999999999</c:v>
                </c:pt>
                <c:pt idx="31766">
                  <c:v>41.748949000000003</c:v>
                </c:pt>
                <c:pt idx="31767">
                  <c:v>41.749274</c:v>
                </c:pt>
                <c:pt idx="31768">
                  <c:v>41.749460000000013</c:v>
                </c:pt>
                <c:pt idx="31769">
                  <c:v>41.749490000000002</c:v>
                </c:pt>
                <c:pt idx="31770">
                  <c:v>41.749536000000013</c:v>
                </c:pt>
                <c:pt idx="31771">
                  <c:v>41.750149999999998</c:v>
                </c:pt>
                <c:pt idx="31772">
                  <c:v>41.750279999999997</c:v>
                </c:pt>
                <c:pt idx="31773">
                  <c:v>41.750520000000002</c:v>
                </c:pt>
                <c:pt idx="31774">
                  <c:v>41.750570000000003</c:v>
                </c:pt>
                <c:pt idx="31775">
                  <c:v>41.751530000000002</c:v>
                </c:pt>
                <c:pt idx="31776">
                  <c:v>41.751672999999997</c:v>
                </c:pt>
                <c:pt idx="31777">
                  <c:v>41.752333</c:v>
                </c:pt>
                <c:pt idx="31778">
                  <c:v>41.752603000000001</c:v>
                </c:pt>
                <c:pt idx="31779">
                  <c:v>41.752660000000013</c:v>
                </c:pt>
                <c:pt idx="31780">
                  <c:v>41.753250000000001</c:v>
                </c:pt>
                <c:pt idx="31781">
                  <c:v>41.753599000000001</c:v>
                </c:pt>
                <c:pt idx="31782">
                  <c:v>41.754060000000003</c:v>
                </c:pt>
                <c:pt idx="31783">
                  <c:v>41.754309000000013</c:v>
                </c:pt>
                <c:pt idx="31784">
                  <c:v>41.754420000000003</c:v>
                </c:pt>
                <c:pt idx="31785">
                  <c:v>41.755499999999998</c:v>
                </c:pt>
                <c:pt idx="31786">
                  <c:v>41.755956000000012</c:v>
                </c:pt>
                <c:pt idx="31787">
                  <c:v>41.756340000000002</c:v>
                </c:pt>
                <c:pt idx="31788">
                  <c:v>41.756960000000007</c:v>
                </c:pt>
                <c:pt idx="31789">
                  <c:v>41.757291000000002</c:v>
                </c:pt>
                <c:pt idx="31790">
                  <c:v>41.757453000000012</c:v>
                </c:pt>
                <c:pt idx="31791">
                  <c:v>41.758699999999997</c:v>
                </c:pt>
                <c:pt idx="31792">
                  <c:v>41.758860000000013</c:v>
                </c:pt>
                <c:pt idx="31793">
                  <c:v>41.759251999999996</c:v>
                </c:pt>
                <c:pt idx="31794">
                  <c:v>41.75976</c:v>
                </c:pt>
                <c:pt idx="31795">
                  <c:v>41.760567000000002</c:v>
                </c:pt>
                <c:pt idx="31796">
                  <c:v>41.760877999999998</c:v>
                </c:pt>
                <c:pt idx="31797">
                  <c:v>41.761040000000001</c:v>
                </c:pt>
                <c:pt idx="31798">
                  <c:v>41.761668999999998</c:v>
                </c:pt>
                <c:pt idx="31799">
                  <c:v>41.761920000000003</c:v>
                </c:pt>
                <c:pt idx="31800">
                  <c:v>41.762060000000012</c:v>
                </c:pt>
                <c:pt idx="31801">
                  <c:v>41.762133000000013</c:v>
                </c:pt>
                <c:pt idx="31802">
                  <c:v>41.762203</c:v>
                </c:pt>
                <c:pt idx="31803">
                  <c:v>41.762203</c:v>
                </c:pt>
                <c:pt idx="31804">
                  <c:v>41.762203</c:v>
                </c:pt>
                <c:pt idx="31805">
                  <c:v>41.762203</c:v>
                </c:pt>
                <c:pt idx="31806">
                  <c:v>41.762203</c:v>
                </c:pt>
                <c:pt idx="31807">
                  <c:v>41.762203</c:v>
                </c:pt>
                <c:pt idx="31808">
                  <c:v>41.762203</c:v>
                </c:pt>
                <c:pt idx="31809">
                  <c:v>41.762203</c:v>
                </c:pt>
                <c:pt idx="31810">
                  <c:v>41.762203</c:v>
                </c:pt>
                <c:pt idx="31811">
                  <c:v>41.762203</c:v>
                </c:pt>
                <c:pt idx="31812">
                  <c:v>41.762203</c:v>
                </c:pt>
                <c:pt idx="31813">
                  <c:v>41.762203</c:v>
                </c:pt>
                <c:pt idx="31814">
                  <c:v>41.762203</c:v>
                </c:pt>
                <c:pt idx="31815">
                  <c:v>41.762203</c:v>
                </c:pt>
                <c:pt idx="31816">
                  <c:v>41.762203</c:v>
                </c:pt>
                <c:pt idx="31817">
                  <c:v>41.762203</c:v>
                </c:pt>
                <c:pt idx="31818">
                  <c:v>41.762203</c:v>
                </c:pt>
                <c:pt idx="31819">
                  <c:v>41.762203</c:v>
                </c:pt>
                <c:pt idx="31820">
                  <c:v>41.762203</c:v>
                </c:pt>
                <c:pt idx="31821">
                  <c:v>41.762203</c:v>
                </c:pt>
                <c:pt idx="31822">
                  <c:v>41.762203</c:v>
                </c:pt>
                <c:pt idx="31823">
                  <c:v>41.762203</c:v>
                </c:pt>
                <c:pt idx="31824">
                  <c:v>41.762203</c:v>
                </c:pt>
                <c:pt idx="31825">
                  <c:v>41.762203</c:v>
                </c:pt>
                <c:pt idx="31826">
                  <c:v>41.762203</c:v>
                </c:pt>
                <c:pt idx="31827">
                  <c:v>41.762203</c:v>
                </c:pt>
                <c:pt idx="31828">
                  <c:v>41.762203</c:v>
                </c:pt>
                <c:pt idx="31829">
                  <c:v>41.762203</c:v>
                </c:pt>
                <c:pt idx="31830">
                  <c:v>41.762203</c:v>
                </c:pt>
                <c:pt idx="31831">
                  <c:v>41.762727000000012</c:v>
                </c:pt>
                <c:pt idx="31832">
                  <c:v>41.762831000000013</c:v>
                </c:pt>
                <c:pt idx="31833">
                  <c:v>41.762889999999999</c:v>
                </c:pt>
                <c:pt idx="31834">
                  <c:v>41.76294</c:v>
                </c:pt>
                <c:pt idx="31835">
                  <c:v>41.763249999999999</c:v>
                </c:pt>
                <c:pt idx="31836">
                  <c:v>41.76341</c:v>
                </c:pt>
                <c:pt idx="31837">
                  <c:v>41.763489999999997</c:v>
                </c:pt>
                <c:pt idx="31838">
                  <c:v>41.76397</c:v>
                </c:pt>
                <c:pt idx="31839">
                  <c:v>41.764699999999998</c:v>
                </c:pt>
                <c:pt idx="31840">
                  <c:v>41.764699999999998</c:v>
                </c:pt>
                <c:pt idx="31841">
                  <c:v>41.765993000000002</c:v>
                </c:pt>
                <c:pt idx="31842">
                  <c:v>41.766330000000011</c:v>
                </c:pt>
                <c:pt idx="31843">
                  <c:v>41.766380000000012</c:v>
                </c:pt>
                <c:pt idx="31844">
                  <c:v>41.766731999999998</c:v>
                </c:pt>
                <c:pt idx="31845">
                  <c:v>41.767196000000013</c:v>
                </c:pt>
                <c:pt idx="31846">
                  <c:v>41.767196000000013</c:v>
                </c:pt>
                <c:pt idx="31847">
                  <c:v>41.767196000000013</c:v>
                </c:pt>
                <c:pt idx="31848">
                  <c:v>41.767360000000011</c:v>
                </c:pt>
                <c:pt idx="31849">
                  <c:v>41.767400000000002</c:v>
                </c:pt>
                <c:pt idx="31850">
                  <c:v>41.767539000000014</c:v>
                </c:pt>
                <c:pt idx="31851">
                  <c:v>41.767600000000002</c:v>
                </c:pt>
                <c:pt idx="31852">
                  <c:v>41.767879000000001</c:v>
                </c:pt>
                <c:pt idx="31853">
                  <c:v>41.768120000000003</c:v>
                </c:pt>
                <c:pt idx="31854">
                  <c:v>41.768304999999998</c:v>
                </c:pt>
                <c:pt idx="31855">
                  <c:v>41.768569999999997</c:v>
                </c:pt>
                <c:pt idx="31856">
                  <c:v>41.768590000000003</c:v>
                </c:pt>
                <c:pt idx="31857">
                  <c:v>41.769220000000011</c:v>
                </c:pt>
                <c:pt idx="31858">
                  <c:v>41.769474000000002</c:v>
                </c:pt>
                <c:pt idx="31859">
                  <c:v>41.769543000000013</c:v>
                </c:pt>
                <c:pt idx="31860">
                  <c:v>41.770360000000011</c:v>
                </c:pt>
                <c:pt idx="31861">
                  <c:v>41.770389999999999</c:v>
                </c:pt>
                <c:pt idx="31862">
                  <c:v>41.770643</c:v>
                </c:pt>
                <c:pt idx="31863">
                  <c:v>41.770690000000002</c:v>
                </c:pt>
                <c:pt idx="31864">
                  <c:v>41.770800000000001</c:v>
                </c:pt>
                <c:pt idx="31865">
                  <c:v>41.771250000000002</c:v>
                </c:pt>
                <c:pt idx="31866">
                  <c:v>41.771520000000002</c:v>
                </c:pt>
                <c:pt idx="31867">
                  <c:v>41.771591000000001</c:v>
                </c:pt>
                <c:pt idx="31868">
                  <c:v>41.771839999999997</c:v>
                </c:pt>
                <c:pt idx="31869">
                  <c:v>41.772120000000001</c:v>
                </c:pt>
                <c:pt idx="31870">
                  <c:v>41.772260000000003</c:v>
                </c:pt>
                <c:pt idx="31871">
                  <c:v>41.77234</c:v>
                </c:pt>
                <c:pt idx="31872">
                  <c:v>41.772354</c:v>
                </c:pt>
                <c:pt idx="31873">
                  <c:v>41.772354</c:v>
                </c:pt>
                <c:pt idx="31874">
                  <c:v>41.772461</c:v>
                </c:pt>
                <c:pt idx="31875">
                  <c:v>41.772500000000001</c:v>
                </c:pt>
                <c:pt idx="31876">
                  <c:v>41.772731999999998</c:v>
                </c:pt>
                <c:pt idx="31877">
                  <c:v>41.772882000000003</c:v>
                </c:pt>
                <c:pt idx="31878">
                  <c:v>41.772980000000011</c:v>
                </c:pt>
                <c:pt idx="31879">
                  <c:v>41.773216000000012</c:v>
                </c:pt>
                <c:pt idx="31880">
                  <c:v>41.773530000000001</c:v>
                </c:pt>
                <c:pt idx="31881">
                  <c:v>41.773560000000003</c:v>
                </c:pt>
                <c:pt idx="31882">
                  <c:v>41.773609999999998</c:v>
                </c:pt>
                <c:pt idx="31883">
                  <c:v>41.773629</c:v>
                </c:pt>
                <c:pt idx="31884">
                  <c:v>41.773699999999998</c:v>
                </c:pt>
                <c:pt idx="31885">
                  <c:v>41.773789999999998</c:v>
                </c:pt>
                <c:pt idx="31886">
                  <c:v>41.773860000000013</c:v>
                </c:pt>
                <c:pt idx="31887">
                  <c:v>41.773870000000002</c:v>
                </c:pt>
                <c:pt idx="31888">
                  <c:v>41.773876000000001</c:v>
                </c:pt>
                <c:pt idx="31889">
                  <c:v>41.773969999999998</c:v>
                </c:pt>
                <c:pt idx="31890">
                  <c:v>41.774060000000013</c:v>
                </c:pt>
                <c:pt idx="31891">
                  <c:v>41.774293999999998</c:v>
                </c:pt>
                <c:pt idx="31892">
                  <c:v>41.775199000000001</c:v>
                </c:pt>
                <c:pt idx="31893">
                  <c:v>41.775840000000002</c:v>
                </c:pt>
                <c:pt idx="31894">
                  <c:v>41.776096000000003</c:v>
                </c:pt>
                <c:pt idx="31895">
                  <c:v>41.776199000000013</c:v>
                </c:pt>
                <c:pt idx="31896">
                  <c:v>41.776320000000013</c:v>
                </c:pt>
                <c:pt idx="31897">
                  <c:v>41.776560000000003</c:v>
                </c:pt>
                <c:pt idx="31898">
                  <c:v>41.777230000000003</c:v>
                </c:pt>
                <c:pt idx="31899">
                  <c:v>41.777800000000013</c:v>
                </c:pt>
                <c:pt idx="31900">
                  <c:v>41.778840000000002</c:v>
                </c:pt>
                <c:pt idx="31901">
                  <c:v>41.77955</c:v>
                </c:pt>
                <c:pt idx="31902">
                  <c:v>41.779941000000001</c:v>
                </c:pt>
                <c:pt idx="31903">
                  <c:v>41.780057000000014</c:v>
                </c:pt>
                <c:pt idx="31904">
                  <c:v>41.780831000000013</c:v>
                </c:pt>
                <c:pt idx="31905">
                  <c:v>41.781940000000013</c:v>
                </c:pt>
                <c:pt idx="31906">
                  <c:v>41.78199</c:v>
                </c:pt>
                <c:pt idx="31907">
                  <c:v>41.782299999999999</c:v>
                </c:pt>
                <c:pt idx="31908">
                  <c:v>41.783141999999998</c:v>
                </c:pt>
                <c:pt idx="31909">
                  <c:v>41.783337000000003</c:v>
                </c:pt>
                <c:pt idx="31910">
                  <c:v>41.783349999999999</c:v>
                </c:pt>
                <c:pt idx="31911">
                  <c:v>41.784193000000002</c:v>
                </c:pt>
                <c:pt idx="31912">
                  <c:v>41.78425</c:v>
                </c:pt>
                <c:pt idx="31913">
                  <c:v>41.784293000000012</c:v>
                </c:pt>
                <c:pt idx="31914">
                  <c:v>41.786226000000013</c:v>
                </c:pt>
                <c:pt idx="31915">
                  <c:v>41.786351000000003</c:v>
                </c:pt>
                <c:pt idx="31916">
                  <c:v>41.786580000000001</c:v>
                </c:pt>
                <c:pt idx="31917">
                  <c:v>41.787410000000001</c:v>
                </c:pt>
                <c:pt idx="31918">
                  <c:v>41.787956000000001</c:v>
                </c:pt>
                <c:pt idx="31919">
                  <c:v>41.788176</c:v>
                </c:pt>
                <c:pt idx="31920">
                  <c:v>41.788511999999997</c:v>
                </c:pt>
                <c:pt idx="31921">
                  <c:v>41.78875</c:v>
                </c:pt>
                <c:pt idx="31922">
                  <c:v>41.789225000000002</c:v>
                </c:pt>
                <c:pt idx="31923">
                  <c:v>41.789460000000012</c:v>
                </c:pt>
                <c:pt idx="31924">
                  <c:v>41.789900000000003</c:v>
                </c:pt>
                <c:pt idx="31925">
                  <c:v>41.790149999999997</c:v>
                </c:pt>
                <c:pt idx="31926">
                  <c:v>41.790190000000003</c:v>
                </c:pt>
                <c:pt idx="31927">
                  <c:v>41.790200000000013</c:v>
                </c:pt>
                <c:pt idx="31928">
                  <c:v>41.790260000000011</c:v>
                </c:pt>
                <c:pt idx="31929">
                  <c:v>41.791160000000012</c:v>
                </c:pt>
                <c:pt idx="31930">
                  <c:v>41.791510000000002</c:v>
                </c:pt>
                <c:pt idx="31931">
                  <c:v>41.791510000000002</c:v>
                </c:pt>
                <c:pt idx="31932">
                  <c:v>41.791510000000002</c:v>
                </c:pt>
                <c:pt idx="31933">
                  <c:v>41.791510000000002</c:v>
                </c:pt>
                <c:pt idx="31934">
                  <c:v>41.791510000000002</c:v>
                </c:pt>
                <c:pt idx="31935">
                  <c:v>41.791510000000002</c:v>
                </c:pt>
                <c:pt idx="31936">
                  <c:v>41.791510000000002</c:v>
                </c:pt>
                <c:pt idx="31937">
                  <c:v>41.791510000000002</c:v>
                </c:pt>
                <c:pt idx="31938">
                  <c:v>41.791510000000002</c:v>
                </c:pt>
                <c:pt idx="31939">
                  <c:v>41.791510000000002</c:v>
                </c:pt>
                <c:pt idx="31940">
                  <c:v>41.791580000000003</c:v>
                </c:pt>
                <c:pt idx="31941">
                  <c:v>41.793840000000003</c:v>
                </c:pt>
                <c:pt idx="31942">
                  <c:v>41.795124000000001</c:v>
                </c:pt>
                <c:pt idx="31943">
                  <c:v>41.79515</c:v>
                </c:pt>
                <c:pt idx="31944">
                  <c:v>41.795520000000003</c:v>
                </c:pt>
                <c:pt idx="31945">
                  <c:v>41.796336000000011</c:v>
                </c:pt>
                <c:pt idx="31946">
                  <c:v>41.796408</c:v>
                </c:pt>
                <c:pt idx="31947">
                  <c:v>41.796480000000003</c:v>
                </c:pt>
                <c:pt idx="31948">
                  <c:v>41.796500000000002</c:v>
                </c:pt>
                <c:pt idx="31949">
                  <c:v>41.796900000000001</c:v>
                </c:pt>
                <c:pt idx="31950">
                  <c:v>41.797407999999997</c:v>
                </c:pt>
                <c:pt idx="31951">
                  <c:v>41.797668000000002</c:v>
                </c:pt>
                <c:pt idx="31952">
                  <c:v>41.798580000000001</c:v>
                </c:pt>
                <c:pt idx="31953">
                  <c:v>41.798690000000001</c:v>
                </c:pt>
                <c:pt idx="31954">
                  <c:v>41.798997999999997</c:v>
                </c:pt>
                <c:pt idx="31955">
                  <c:v>41.799107999999997</c:v>
                </c:pt>
                <c:pt idx="31956">
                  <c:v>41.79945</c:v>
                </c:pt>
                <c:pt idx="31957">
                  <c:v>41.799563000000013</c:v>
                </c:pt>
                <c:pt idx="31958">
                  <c:v>41.8003</c:v>
                </c:pt>
                <c:pt idx="31959">
                  <c:v>41.801177000000003</c:v>
                </c:pt>
                <c:pt idx="31960">
                  <c:v>41.801369000000001</c:v>
                </c:pt>
                <c:pt idx="31961">
                  <c:v>41.802712</c:v>
                </c:pt>
                <c:pt idx="31962">
                  <c:v>41.802756000000002</c:v>
                </c:pt>
                <c:pt idx="31963">
                  <c:v>41.802883999999999</c:v>
                </c:pt>
                <c:pt idx="31964">
                  <c:v>41.803703000000013</c:v>
                </c:pt>
                <c:pt idx="31965">
                  <c:v>41.803725999999997</c:v>
                </c:pt>
                <c:pt idx="31966">
                  <c:v>41.803769000000003</c:v>
                </c:pt>
                <c:pt idx="31967">
                  <c:v>41.804023999999998</c:v>
                </c:pt>
                <c:pt idx="31968">
                  <c:v>41.804355000000001</c:v>
                </c:pt>
                <c:pt idx="31969">
                  <c:v>41.804400000000001</c:v>
                </c:pt>
                <c:pt idx="31970">
                  <c:v>41.804478000000003</c:v>
                </c:pt>
                <c:pt idx="31971">
                  <c:v>41.804765000000003</c:v>
                </c:pt>
                <c:pt idx="31972">
                  <c:v>41.804765000000003</c:v>
                </c:pt>
                <c:pt idx="31973">
                  <c:v>41.8048</c:v>
                </c:pt>
                <c:pt idx="31974">
                  <c:v>41.804920000000003</c:v>
                </c:pt>
                <c:pt idx="31975">
                  <c:v>41.805010000000003</c:v>
                </c:pt>
                <c:pt idx="31976">
                  <c:v>41.805253999999998</c:v>
                </c:pt>
                <c:pt idx="31977">
                  <c:v>41.805280000000003</c:v>
                </c:pt>
                <c:pt idx="31978">
                  <c:v>41.805500000000002</c:v>
                </c:pt>
                <c:pt idx="31979">
                  <c:v>41.805549999999997</c:v>
                </c:pt>
                <c:pt idx="31980">
                  <c:v>41.805647999999998</c:v>
                </c:pt>
                <c:pt idx="31981">
                  <c:v>41.805869999999999</c:v>
                </c:pt>
                <c:pt idx="31982">
                  <c:v>41.806053000000013</c:v>
                </c:pt>
                <c:pt idx="31983">
                  <c:v>41.806053000000013</c:v>
                </c:pt>
                <c:pt idx="31984">
                  <c:v>41.806053000000013</c:v>
                </c:pt>
                <c:pt idx="31985">
                  <c:v>41.806506000000013</c:v>
                </c:pt>
                <c:pt idx="31986">
                  <c:v>41.806559999999998</c:v>
                </c:pt>
                <c:pt idx="31987">
                  <c:v>41.806759999999997</c:v>
                </c:pt>
                <c:pt idx="31988">
                  <c:v>41.807744999999997</c:v>
                </c:pt>
                <c:pt idx="31989">
                  <c:v>41.807899999999997</c:v>
                </c:pt>
                <c:pt idx="31990">
                  <c:v>41.808109999999999</c:v>
                </c:pt>
                <c:pt idx="31991">
                  <c:v>41.808210000000003</c:v>
                </c:pt>
                <c:pt idx="31992">
                  <c:v>41.808416000000001</c:v>
                </c:pt>
                <c:pt idx="31993">
                  <c:v>41.808800000000012</c:v>
                </c:pt>
                <c:pt idx="31994">
                  <c:v>41.808976000000001</c:v>
                </c:pt>
                <c:pt idx="31995">
                  <c:v>41.809154999999997</c:v>
                </c:pt>
                <c:pt idx="31996">
                  <c:v>41.809206000000003</c:v>
                </c:pt>
                <c:pt idx="31997">
                  <c:v>41.809280000000001</c:v>
                </c:pt>
                <c:pt idx="31998">
                  <c:v>41.810310000000001</c:v>
                </c:pt>
                <c:pt idx="31999">
                  <c:v>41.81035</c:v>
                </c:pt>
                <c:pt idx="32000">
                  <c:v>41.810474999999997</c:v>
                </c:pt>
                <c:pt idx="32001">
                  <c:v>41.810930999999997</c:v>
                </c:pt>
                <c:pt idx="32002">
                  <c:v>41.811129999999999</c:v>
                </c:pt>
                <c:pt idx="32003">
                  <c:v>41.811394999999997</c:v>
                </c:pt>
                <c:pt idx="32004">
                  <c:v>41.811470999999997</c:v>
                </c:pt>
                <c:pt idx="32005">
                  <c:v>41.811619999999998</c:v>
                </c:pt>
                <c:pt idx="32006">
                  <c:v>41.811653999999997</c:v>
                </c:pt>
                <c:pt idx="32007">
                  <c:v>41.811869999999992</c:v>
                </c:pt>
                <c:pt idx="32008">
                  <c:v>41.8123</c:v>
                </c:pt>
                <c:pt idx="32009">
                  <c:v>41.812437000000003</c:v>
                </c:pt>
                <c:pt idx="32010">
                  <c:v>41.812520000000013</c:v>
                </c:pt>
                <c:pt idx="32011">
                  <c:v>41.813946000000001</c:v>
                </c:pt>
                <c:pt idx="32012">
                  <c:v>41.814113999999996</c:v>
                </c:pt>
                <c:pt idx="32013">
                  <c:v>41.814201999999987</c:v>
                </c:pt>
                <c:pt idx="32014">
                  <c:v>41.814590000000003</c:v>
                </c:pt>
                <c:pt idx="32015">
                  <c:v>41.815379999999998</c:v>
                </c:pt>
                <c:pt idx="32016">
                  <c:v>41.815720000000013</c:v>
                </c:pt>
                <c:pt idx="32017">
                  <c:v>41.815950000000001</c:v>
                </c:pt>
                <c:pt idx="32018">
                  <c:v>41.817321</c:v>
                </c:pt>
                <c:pt idx="32019">
                  <c:v>41.817404999999987</c:v>
                </c:pt>
                <c:pt idx="32020">
                  <c:v>41.817501</c:v>
                </c:pt>
                <c:pt idx="32021">
                  <c:v>41.817563999999997</c:v>
                </c:pt>
                <c:pt idx="32022">
                  <c:v>41.818280000000001</c:v>
                </c:pt>
                <c:pt idx="32023">
                  <c:v>41.819212999999998</c:v>
                </c:pt>
                <c:pt idx="32024">
                  <c:v>41.820454000000012</c:v>
                </c:pt>
                <c:pt idx="32025">
                  <c:v>41.821109999999997</c:v>
                </c:pt>
                <c:pt idx="32026">
                  <c:v>41.821379999999998</c:v>
                </c:pt>
                <c:pt idx="32027">
                  <c:v>41.822569999999999</c:v>
                </c:pt>
                <c:pt idx="32028">
                  <c:v>41.82273</c:v>
                </c:pt>
                <c:pt idx="32029">
                  <c:v>41.82311</c:v>
                </c:pt>
                <c:pt idx="32030">
                  <c:v>41.824357000000013</c:v>
                </c:pt>
                <c:pt idx="32031">
                  <c:v>41.824838</c:v>
                </c:pt>
                <c:pt idx="32032">
                  <c:v>41.824838</c:v>
                </c:pt>
                <c:pt idx="32033">
                  <c:v>41.824838</c:v>
                </c:pt>
                <c:pt idx="32034">
                  <c:v>41.824838</c:v>
                </c:pt>
                <c:pt idx="32035">
                  <c:v>41.824838</c:v>
                </c:pt>
                <c:pt idx="32036">
                  <c:v>41.824838</c:v>
                </c:pt>
                <c:pt idx="32037">
                  <c:v>41.824838</c:v>
                </c:pt>
                <c:pt idx="32038">
                  <c:v>41.824838</c:v>
                </c:pt>
                <c:pt idx="32039">
                  <c:v>41.824838</c:v>
                </c:pt>
                <c:pt idx="32040">
                  <c:v>41.824838</c:v>
                </c:pt>
                <c:pt idx="32041">
                  <c:v>41.824838</c:v>
                </c:pt>
                <c:pt idx="32042">
                  <c:v>41.824838</c:v>
                </c:pt>
                <c:pt idx="32043">
                  <c:v>41.824838</c:v>
                </c:pt>
                <c:pt idx="32044">
                  <c:v>41.824838</c:v>
                </c:pt>
                <c:pt idx="32045">
                  <c:v>41.824838</c:v>
                </c:pt>
                <c:pt idx="32046">
                  <c:v>41.824838</c:v>
                </c:pt>
                <c:pt idx="32047">
                  <c:v>41.824838</c:v>
                </c:pt>
                <c:pt idx="32048">
                  <c:v>41.824838</c:v>
                </c:pt>
                <c:pt idx="32049">
                  <c:v>41.824838</c:v>
                </c:pt>
                <c:pt idx="32050">
                  <c:v>41.824838</c:v>
                </c:pt>
                <c:pt idx="32051">
                  <c:v>41.824838</c:v>
                </c:pt>
                <c:pt idx="32052">
                  <c:v>41.824838</c:v>
                </c:pt>
                <c:pt idx="32053">
                  <c:v>41.824838</c:v>
                </c:pt>
                <c:pt idx="32054">
                  <c:v>41.824838</c:v>
                </c:pt>
                <c:pt idx="32055">
                  <c:v>41.824838</c:v>
                </c:pt>
                <c:pt idx="32056">
                  <c:v>41.824838</c:v>
                </c:pt>
                <c:pt idx="32057">
                  <c:v>41.824838</c:v>
                </c:pt>
                <c:pt idx="32058">
                  <c:v>41.824838</c:v>
                </c:pt>
                <c:pt idx="32059">
                  <c:v>41.824838</c:v>
                </c:pt>
                <c:pt idx="32060">
                  <c:v>41.824838</c:v>
                </c:pt>
                <c:pt idx="32061">
                  <c:v>41.824838</c:v>
                </c:pt>
                <c:pt idx="32062">
                  <c:v>41.824838</c:v>
                </c:pt>
                <c:pt idx="32063">
                  <c:v>41.824838</c:v>
                </c:pt>
                <c:pt idx="32064">
                  <c:v>41.824838</c:v>
                </c:pt>
                <c:pt idx="32065">
                  <c:v>41.824838</c:v>
                </c:pt>
                <c:pt idx="32066">
                  <c:v>41.824838</c:v>
                </c:pt>
                <c:pt idx="32067">
                  <c:v>41.824838</c:v>
                </c:pt>
                <c:pt idx="32068">
                  <c:v>41.824838</c:v>
                </c:pt>
                <c:pt idx="32069">
                  <c:v>41.824838</c:v>
                </c:pt>
                <c:pt idx="32070">
                  <c:v>41.824838</c:v>
                </c:pt>
                <c:pt idx="32071">
                  <c:v>41.824838</c:v>
                </c:pt>
                <c:pt idx="32072">
                  <c:v>41.824838</c:v>
                </c:pt>
                <c:pt idx="32073">
                  <c:v>41.824838</c:v>
                </c:pt>
                <c:pt idx="32074">
                  <c:v>41.824838</c:v>
                </c:pt>
                <c:pt idx="32075">
                  <c:v>41.824838</c:v>
                </c:pt>
                <c:pt idx="32076">
                  <c:v>41.824838</c:v>
                </c:pt>
                <c:pt idx="32077">
                  <c:v>41.824838</c:v>
                </c:pt>
                <c:pt idx="32078">
                  <c:v>41.824838</c:v>
                </c:pt>
                <c:pt idx="32079">
                  <c:v>41.825409999999998</c:v>
                </c:pt>
                <c:pt idx="32080">
                  <c:v>41.825760000000002</c:v>
                </c:pt>
                <c:pt idx="32081">
                  <c:v>41.826620000000013</c:v>
                </c:pt>
                <c:pt idx="32082">
                  <c:v>41.826680000000003</c:v>
                </c:pt>
                <c:pt idx="32083">
                  <c:v>41.827129999999997</c:v>
                </c:pt>
                <c:pt idx="32084">
                  <c:v>41.827937000000013</c:v>
                </c:pt>
                <c:pt idx="32085">
                  <c:v>41.828537000000011</c:v>
                </c:pt>
                <c:pt idx="32086">
                  <c:v>41.828769999999999</c:v>
                </c:pt>
                <c:pt idx="32087">
                  <c:v>41.829099999999997</c:v>
                </c:pt>
                <c:pt idx="32088">
                  <c:v>41.831499999999998</c:v>
                </c:pt>
                <c:pt idx="32089">
                  <c:v>41.831592000000001</c:v>
                </c:pt>
                <c:pt idx="32090">
                  <c:v>41.831880999999989</c:v>
                </c:pt>
                <c:pt idx="32091">
                  <c:v>41.83222</c:v>
                </c:pt>
                <c:pt idx="32092">
                  <c:v>41.834490000000002</c:v>
                </c:pt>
                <c:pt idx="32093">
                  <c:v>41.834549000000003</c:v>
                </c:pt>
                <c:pt idx="32094">
                  <c:v>41.834757000000003</c:v>
                </c:pt>
                <c:pt idx="32095">
                  <c:v>41.835904999999997</c:v>
                </c:pt>
                <c:pt idx="32096">
                  <c:v>41.836104000000013</c:v>
                </c:pt>
                <c:pt idx="32097">
                  <c:v>41.836511000000002</c:v>
                </c:pt>
                <c:pt idx="32098">
                  <c:v>41.837760000000003</c:v>
                </c:pt>
                <c:pt idx="32099">
                  <c:v>41.838201000000012</c:v>
                </c:pt>
                <c:pt idx="32100">
                  <c:v>41.8384</c:v>
                </c:pt>
                <c:pt idx="32101">
                  <c:v>41.838907000000013</c:v>
                </c:pt>
                <c:pt idx="32102">
                  <c:v>41.840519999999998</c:v>
                </c:pt>
                <c:pt idx="32103">
                  <c:v>41.840769000000002</c:v>
                </c:pt>
                <c:pt idx="32104">
                  <c:v>41.840777000000003</c:v>
                </c:pt>
                <c:pt idx="32105">
                  <c:v>41.841520000000003</c:v>
                </c:pt>
                <c:pt idx="32106">
                  <c:v>41.841583999999997</c:v>
                </c:pt>
                <c:pt idx="32107">
                  <c:v>41.841786999999997</c:v>
                </c:pt>
                <c:pt idx="32108">
                  <c:v>41.842419999999997</c:v>
                </c:pt>
                <c:pt idx="32109">
                  <c:v>41.842920000000007</c:v>
                </c:pt>
                <c:pt idx="32110">
                  <c:v>41.843615999999997</c:v>
                </c:pt>
                <c:pt idx="32111">
                  <c:v>41.843668999999998</c:v>
                </c:pt>
                <c:pt idx="32112">
                  <c:v>41.843730000000001</c:v>
                </c:pt>
                <c:pt idx="32113">
                  <c:v>41.843924999999999</c:v>
                </c:pt>
                <c:pt idx="32114">
                  <c:v>41.845030000000001</c:v>
                </c:pt>
                <c:pt idx="32115">
                  <c:v>41.845283999999999</c:v>
                </c:pt>
                <c:pt idx="32116">
                  <c:v>41.845961000000003</c:v>
                </c:pt>
                <c:pt idx="32117">
                  <c:v>41.845999000000013</c:v>
                </c:pt>
                <c:pt idx="32118">
                  <c:v>41.846809999999998</c:v>
                </c:pt>
                <c:pt idx="32119">
                  <c:v>41.847320000000003</c:v>
                </c:pt>
                <c:pt idx="32120">
                  <c:v>41.8476</c:v>
                </c:pt>
                <c:pt idx="32121">
                  <c:v>41.84845</c:v>
                </c:pt>
                <c:pt idx="32122">
                  <c:v>41.848539000000002</c:v>
                </c:pt>
                <c:pt idx="32123">
                  <c:v>41.849038999999998</c:v>
                </c:pt>
                <c:pt idx="32124">
                  <c:v>41.84984</c:v>
                </c:pt>
                <c:pt idx="32125">
                  <c:v>41.850301000000002</c:v>
                </c:pt>
                <c:pt idx="32126">
                  <c:v>41.850443999999989</c:v>
                </c:pt>
                <c:pt idx="32127">
                  <c:v>41.850456000000001</c:v>
                </c:pt>
                <c:pt idx="32128">
                  <c:v>41.850456000000001</c:v>
                </c:pt>
                <c:pt idx="32129">
                  <c:v>41.850456000000001</c:v>
                </c:pt>
                <c:pt idx="32130">
                  <c:v>41.850456000000001</c:v>
                </c:pt>
                <c:pt idx="32131">
                  <c:v>41.850580999999998</c:v>
                </c:pt>
                <c:pt idx="32132">
                  <c:v>41.850906999999999</c:v>
                </c:pt>
                <c:pt idx="32133">
                  <c:v>41.851331999999999</c:v>
                </c:pt>
                <c:pt idx="32134">
                  <c:v>41.851709999999997</c:v>
                </c:pt>
                <c:pt idx="32135">
                  <c:v>41.851849999999992</c:v>
                </c:pt>
                <c:pt idx="32136">
                  <c:v>41.852020000000003</c:v>
                </c:pt>
                <c:pt idx="32137">
                  <c:v>41.852040000000002</c:v>
                </c:pt>
                <c:pt idx="32138">
                  <c:v>41.852058</c:v>
                </c:pt>
                <c:pt idx="32139">
                  <c:v>41.852058</c:v>
                </c:pt>
                <c:pt idx="32140">
                  <c:v>41.852058</c:v>
                </c:pt>
                <c:pt idx="32141">
                  <c:v>41.852058</c:v>
                </c:pt>
                <c:pt idx="32142">
                  <c:v>41.852058</c:v>
                </c:pt>
                <c:pt idx="32143">
                  <c:v>41.852058</c:v>
                </c:pt>
                <c:pt idx="32144">
                  <c:v>41.852058</c:v>
                </c:pt>
                <c:pt idx="32145">
                  <c:v>41.852080999999998</c:v>
                </c:pt>
                <c:pt idx="32146">
                  <c:v>41.853700000000003</c:v>
                </c:pt>
                <c:pt idx="32147">
                  <c:v>41.853700000000003</c:v>
                </c:pt>
                <c:pt idx="32148">
                  <c:v>41.853785999999999</c:v>
                </c:pt>
                <c:pt idx="32149">
                  <c:v>41.855216000000013</c:v>
                </c:pt>
                <c:pt idx="32150">
                  <c:v>41.855474999999998</c:v>
                </c:pt>
                <c:pt idx="32151">
                  <c:v>41.85557</c:v>
                </c:pt>
                <c:pt idx="32152">
                  <c:v>41.855640000000001</c:v>
                </c:pt>
                <c:pt idx="32153">
                  <c:v>41.856233000000003</c:v>
                </c:pt>
                <c:pt idx="32154">
                  <c:v>41.856694999999988</c:v>
                </c:pt>
                <c:pt idx="32155">
                  <c:v>41.856694999999988</c:v>
                </c:pt>
                <c:pt idx="32156">
                  <c:v>41.856694999999988</c:v>
                </c:pt>
                <c:pt idx="32157">
                  <c:v>41.856694999999988</c:v>
                </c:pt>
                <c:pt idx="32158">
                  <c:v>41.856694999999988</c:v>
                </c:pt>
                <c:pt idx="32159">
                  <c:v>41.856694999999988</c:v>
                </c:pt>
                <c:pt idx="32160">
                  <c:v>41.856694999999988</c:v>
                </c:pt>
                <c:pt idx="32161">
                  <c:v>41.856721</c:v>
                </c:pt>
                <c:pt idx="32162">
                  <c:v>41.858580000000003</c:v>
                </c:pt>
                <c:pt idx="32163">
                  <c:v>41.858640000000001</c:v>
                </c:pt>
                <c:pt idx="32164">
                  <c:v>41.858664999999988</c:v>
                </c:pt>
                <c:pt idx="32165">
                  <c:v>41.85877</c:v>
                </c:pt>
                <c:pt idx="32166">
                  <c:v>41.858904000000003</c:v>
                </c:pt>
                <c:pt idx="32167">
                  <c:v>41.859336000000013</c:v>
                </c:pt>
                <c:pt idx="32168">
                  <c:v>41.859949999999998</c:v>
                </c:pt>
                <c:pt idx="32169">
                  <c:v>41.860069000000003</c:v>
                </c:pt>
                <c:pt idx="32170">
                  <c:v>41.860340000000001</c:v>
                </c:pt>
                <c:pt idx="32171">
                  <c:v>41.860999999999997</c:v>
                </c:pt>
                <c:pt idx="32172">
                  <c:v>41.861083999999998</c:v>
                </c:pt>
                <c:pt idx="32173">
                  <c:v>41.861400000000003</c:v>
                </c:pt>
                <c:pt idx="32174">
                  <c:v>41.861440000000002</c:v>
                </c:pt>
                <c:pt idx="32175">
                  <c:v>41.861899999999999</c:v>
                </c:pt>
                <c:pt idx="32176">
                  <c:v>41.862000000000002</c:v>
                </c:pt>
                <c:pt idx="32177">
                  <c:v>41.862110000000001</c:v>
                </c:pt>
                <c:pt idx="32178">
                  <c:v>41.86215</c:v>
                </c:pt>
                <c:pt idx="32179">
                  <c:v>41.8628</c:v>
                </c:pt>
                <c:pt idx="32180">
                  <c:v>41.86298</c:v>
                </c:pt>
                <c:pt idx="32181">
                  <c:v>41.863549999999996</c:v>
                </c:pt>
                <c:pt idx="32182">
                  <c:v>41.863639999999997</c:v>
                </c:pt>
                <c:pt idx="32183">
                  <c:v>41.863965999999998</c:v>
                </c:pt>
                <c:pt idx="32184">
                  <c:v>41.864094000000001</c:v>
                </c:pt>
                <c:pt idx="32185">
                  <c:v>41.864220000000003</c:v>
                </c:pt>
                <c:pt idx="32186">
                  <c:v>41.864331999999997</c:v>
                </c:pt>
                <c:pt idx="32187">
                  <c:v>41.864455</c:v>
                </c:pt>
                <c:pt idx="32188">
                  <c:v>41.864455</c:v>
                </c:pt>
                <c:pt idx="32189">
                  <c:v>41.864455</c:v>
                </c:pt>
                <c:pt idx="32190">
                  <c:v>41.864510000000003</c:v>
                </c:pt>
                <c:pt idx="32191">
                  <c:v>41.865810000000003</c:v>
                </c:pt>
                <c:pt idx="32192">
                  <c:v>41.866129999999998</c:v>
                </c:pt>
                <c:pt idx="32193">
                  <c:v>41.866140000000001</c:v>
                </c:pt>
                <c:pt idx="32194">
                  <c:v>41.866253</c:v>
                </c:pt>
                <c:pt idx="32195">
                  <c:v>41.866300000000003</c:v>
                </c:pt>
                <c:pt idx="32196">
                  <c:v>41.866722000000003</c:v>
                </c:pt>
                <c:pt idx="32197">
                  <c:v>41.866864999999997</c:v>
                </c:pt>
                <c:pt idx="32198">
                  <c:v>41.867280000000001</c:v>
                </c:pt>
                <c:pt idx="32199">
                  <c:v>41.867800000000003</c:v>
                </c:pt>
                <c:pt idx="32200">
                  <c:v>41.868070000000003</c:v>
                </c:pt>
                <c:pt idx="32201">
                  <c:v>41.869020000000013</c:v>
                </c:pt>
                <c:pt idx="32202">
                  <c:v>41.870272999999997</c:v>
                </c:pt>
                <c:pt idx="32203">
                  <c:v>41.870486999999997</c:v>
                </c:pt>
                <c:pt idx="32204">
                  <c:v>41.870486999999997</c:v>
                </c:pt>
                <c:pt idx="32205">
                  <c:v>41.870486999999997</c:v>
                </c:pt>
                <c:pt idx="32206">
                  <c:v>41.870486999999997</c:v>
                </c:pt>
                <c:pt idx="32207">
                  <c:v>41.871639999999999</c:v>
                </c:pt>
                <c:pt idx="32208">
                  <c:v>41.872500000000002</c:v>
                </c:pt>
                <c:pt idx="32209">
                  <c:v>41.872724000000012</c:v>
                </c:pt>
                <c:pt idx="32210">
                  <c:v>41.873263000000001</c:v>
                </c:pt>
                <c:pt idx="32211">
                  <c:v>41.873989999999999</c:v>
                </c:pt>
                <c:pt idx="32212">
                  <c:v>41.874184999999997</c:v>
                </c:pt>
                <c:pt idx="32213">
                  <c:v>41.874257999999998</c:v>
                </c:pt>
                <c:pt idx="32214">
                  <c:v>41.874289999999988</c:v>
                </c:pt>
                <c:pt idx="32215">
                  <c:v>41.874289999999988</c:v>
                </c:pt>
                <c:pt idx="32216">
                  <c:v>41.874289999999988</c:v>
                </c:pt>
                <c:pt idx="32217">
                  <c:v>41.874289999999988</c:v>
                </c:pt>
                <c:pt idx="32218">
                  <c:v>41.874479999999998</c:v>
                </c:pt>
                <c:pt idx="32219">
                  <c:v>41.874671999999997</c:v>
                </c:pt>
                <c:pt idx="32220">
                  <c:v>41.874879999999997</c:v>
                </c:pt>
                <c:pt idx="32221">
                  <c:v>41.875928000000002</c:v>
                </c:pt>
                <c:pt idx="32222">
                  <c:v>41.876389000000003</c:v>
                </c:pt>
                <c:pt idx="32223">
                  <c:v>41.876499000000003</c:v>
                </c:pt>
                <c:pt idx="32224">
                  <c:v>41.877176000000013</c:v>
                </c:pt>
                <c:pt idx="32225">
                  <c:v>41.877180000000003</c:v>
                </c:pt>
                <c:pt idx="32226">
                  <c:v>41.877428999999999</c:v>
                </c:pt>
                <c:pt idx="32227">
                  <c:v>41.877813000000003</c:v>
                </c:pt>
                <c:pt idx="32228">
                  <c:v>41.878140000000002</c:v>
                </c:pt>
                <c:pt idx="32229">
                  <c:v>41.878140000000002</c:v>
                </c:pt>
                <c:pt idx="32230">
                  <c:v>41.878296000000013</c:v>
                </c:pt>
                <c:pt idx="32231">
                  <c:v>41.879399999999997</c:v>
                </c:pt>
                <c:pt idx="32232">
                  <c:v>41.879573000000001</c:v>
                </c:pt>
                <c:pt idx="32233">
                  <c:v>41.879660000000001</c:v>
                </c:pt>
                <c:pt idx="32234">
                  <c:v>41.880184999999997</c:v>
                </c:pt>
                <c:pt idx="32235">
                  <c:v>41.880836000000002</c:v>
                </c:pt>
                <c:pt idx="32236">
                  <c:v>41.881007999999987</c:v>
                </c:pt>
                <c:pt idx="32237">
                  <c:v>41.881841999999992</c:v>
                </c:pt>
                <c:pt idx="32238">
                  <c:v>41.881856999999997</c:v>
                </c:pt>
                <c:pt idx="32239">
                  <c:v>41.88241</c:v>
                </c:pt>
                <c:pt idx="32240">
                  <c:v>41.882560000000012</c:v>
                </c:pt>
                <c:pt idx="32241">
                  <c:v>41.883629999999997</c:v>
                </c:pt>
                <c:pt idx="32242">
                  <c:v>41.884008999999999</c:v>
                </c:pt>
                <c:pt idx="32243">
                  <c:v>41.884498999999998</c:v>
                </c:pt>
                <c:pt idx="32244">
                  <c:v>41.884688999999987</c:v>
                </c:pt>
                <c:pt idx="32245">
                  <c:v>41.885117000000001</c:v>
                </c:pt>
                <c:pt idx="32246">
                  <c:v>41.885219999999997</c:v>
                </c:pt>
                <c:pt idx="32247">
                  <c:v>41.885281999999997</c:v>
                </c:pt>
                <c:pt idx="32248">
                  <c:v>41.885330000000003</c:v>
                </c:pt>
                <c:pt idx="32249">
                  <c:v>41.885497999999998</c:v>
                </c:pt>
                <c:pt idx="32250">
                  <c:v>41.886049</c:v>
                </c:pt>
                <c:pt idx="32251">
                  <c:v>41.886951000000003</c:v>
                </c:pt>
                <c:pt idx="32252">
                  <c:v>41.887121999999998</c:v>
                </c:pt>
                <c:pt idx="32253">
                  <c:v>41.887386999999997</c:v>
                </c:pt>
                <c:pt idx="32254">
                  <c:v>41.887429999999988</c:v>
                </c:pt>
                <c:pt idx="32255">
                  <c:v>41.887439999999998</c:v>
                </c:pt>
                <c:pt idx="32256">
                  <c:v>41.887996000000001</c:v>
                </c:pt>
                <c:pt idx="32257">
                  <c:v>41.888157</c:v>
                </c:pt>
                <c:pt idx="32258">
                  <c:v>41.888224999999998</c:v>
                </c:pt>
                <c:pt idx="32259">
                  <c:v>41.888233999999997</c:v>
                </c:pt>
                <c:pt idx="32260">
                  <c:v>41.888469999999998</c:v>
                </c:pt>
                <c:pt idx="32261">
                  <c:v>41.888509999999997</c:v>
                </c:pt>
                <c:pt idx="32262">
                  <c:v>41.888517</c:v>
                </c:pt>
                <c:pt idx="32263">
                  <c:v>41.888975000000002</c:v>
                </c:pt>
                <c:pt idx="32264">
                  <c:v>41.889029999999998</c:v>
                </c:pt>
                <c:pt idx="32265">
                  <c:v>41.889034000000002</c:v>
                </c:pt>
                <c:pt idx="32266">
                  <c:v>41.889429999999997</c:v>
                </c:pt>
                <c:pt idx="32267">
                  <c:v>41.890369999999997</c:v>
                </c:pt>
                <c:pt idx="32268">
                  <c:v>41.891157</c:v>
                </c:pt>
                <c:pt idx="32269">
                  <c:v>41.891421999999999</c:v>
                </c:pt>
                <c:pt idx="32270">
                  <c:v>41.891432000000002</c:v>
                </c:pt>
                <c:pt idx="32271">
                  <c:v>41.891438000000001</c:v>
                </c:pt>
                <c:pt idx="32272">
                  <c:v>41.891849999999998</c:v>
                </c:pt>
                <c:pt idx="32273">
                  <c:v>41.891953000000001</c:v>
                </c:pt>
                <c:pt idx="32274">
                  <c:v>41.892107000000003</c:v>
                </c:pt>
                <c:pt idx="32275">
                  <c:v>41.89226</c:v>
                </c:pt>
                <c:pt idx="32276">
                  <c:v>41.892360000000011</c:v>
                </c:pt>
                <c:pt idx="32277">
                  <c:v>41.892645000000002</c:v>
                </c:pt>
                <c:pt idx="32278">
                  <c:v>41.892799000000011</c:v>
                </c:pt>
                <c:pt idx="32279">
                  <c:v>41.89311</c:v>
                </c:pt>
                <c:pt idx="32280">
                  <c:v>41.893459999999997</c:v>
                </c:pt>
                <c:pt idx="32281">
                  <c:v>41.893813000000002</c:v>
                </c:pt>
                <c:pt idx="32282">
                  <c:v>41.893836</c:v>
                </c:pt>
                <c:pt idx="32283">
                  <c:v>41.893856</c:v>
                </c:pt>
                <c:pt idx="32284">
                  <c:v>41.894292999999998</c:v>
                </c:pt>
                <c:pt idx="32285">
                  <c:v>41.894292999999998</c:v>
                </c:pt>
                <c:pt idx="32286">
                  <c:v>41.894292999999998</c:v>
                </c:pt>
                <c:pt idx="32287">
                  <c:v>41.894292999999998</c:v>
                </c:pt>
                <c:pt idx="32288">
                  <c:v>41.894292999999998</c:v>
                </c:pt>
                <c:pt idx="32289">
                  <c:v>41.894292999999998</c:v>
                </c:pt>
                <c:pt idx="32290">
                  <c:v>41.894292999999998</c:v>
                </c:pt>
                <c:pt idx="32291">
                  <c:v>41.894292999999998</c:v>
                </c:pt>
                <c:pt idx="32292">
                  <c:v>41.894292999999998</c:v>
                </c:pt>
                <c:pt idx="32293">
                  <c:v>41.894292999999998</c:v>
                </c:pt>
                <c:pt idx="32294">
                  <c:v>41.894292999999998</c:v>
                </c:pt>
                <c:pt idx="32295">
                  <c:v>41.894292999999998</c:v>
                </c:pt>
                <c:pt idx="32296">
                  <c:v>41.894292999999998</c:v>
                </c:pt>
                <c:pt idx="32297">
                  <c:v>41.894292999999998</c:v>
                </c:pt>
                <c:pt idx="32298">
                  <c:v>41.894292999999998</c:v>
                </c:pt>
                <c:pt idx="32299">
                  <c:v>41.894292999999998</c:v>
                </c:pt>
                <c:pt idx="32300">
                  <c:v>41.894292999999998</c:v>
                </c:pt>
                <c:pt idx="32301">
                  <c:v>41.894292999999998</c:v>
                </c:pt>
                <c:pt idx="32302">
                  <c:v>41.894292999999998</c:v>
                </c:pt>
                <c:pt idx="32303">
                  <c:v>41.894292999999998</c:v>
                </c:pt>
                <c:pt idx="32304">
                  <c:v>41.894292999999998</c:v>
                </c:pt>
                <c:pt idx="32305">
                  <c:v>41.894292999999998</c:v>
                </c:pt>
                <c:pt idx="32306">
                  <c:v>41.894292999999998</c:v>
                </c:pt>
                <c:pt idx="32307">
                  <c:v>41.894292999999998</c:v>
                </c:pt>
                <c:pt idx="32308">
                  <c:v>41.894292999999998</c:v>
                </c:pt>
                <c:pt idx="32309">
                  <c:v>41.894292999999998</c:v>
                </c:pt>
                <c:pt idx="32310">
                  <c:v>41.894292999999998</c:v>
                </c:pt>
                <c:pt idx="32311">
                  <c:v>41.894292999999998</c:v>
                </c:pt>
                <c:pt idx="32312">
                  <c:v>41.894292999999998</c:v>
                </c:pt>
                <c:pt idx="32313">
                  <c:v>41.894292999999998</c:v>
                </c:pt>
                <c:pt idx="32314">
                  <c:v>41.894292999999998</c:v>
                </c:pt>
                <c:pt idx="32315">
                  <c:v>41.894292999999998</c:v>
                </c:pt>
                <c:pt idx="32316">
                  <c:v>41.894292999999998</c:v>
                </c:pt>
                <c:pt idx="32317">
                  <c:v>41.894292999999998</c:v>
                </c:pt>
                <c:pt idx="32318">
                  <c:v>41.894292999999998</c:v>
                </c:pt>
                <c:pt idx="32319">
                  <c:v>41.894292999999998</c:v>
                </c:pt>
                <c:pt idx="32320">
                  <c:v>41.894292999999998</c:v>
                </c:pt>
                <c:pt idx="32321">
                  <c:v>41.894292999999998</c:v>
                </c:pt>
                <c:pt idx="32322">
                  <c:v>41.894395000000003</c:v>
                </c:pt>
                <c:pt idx="32323">
                  <c:v>41.894612000000002</c:v>
                </c:pt>
                <c:pt idx="32324">
                  <c:v>41.894612000000002</c:v>
                </c:pt>
                <c:pt idx="32325">
                  <c:v>41.895082000000002</c:v>
                </c:pt>
                <c:pt idx="32326">
                  <c:v>41.895649000000013</c:v>
                </c:pt>
                <c:pt idx="32327">
                  <c:v>41.895914000000012</c:v>
                </c:pt>
                <c:pt idx="32328">
                  <c:v>41.896016000000003</c:v>
                </c:pt>
                <c:pt idx="32329">
                  <c:v>41.896090000000001</c:v>
                </c:pt>
                <c:pt idx="32330">
                  <c:v>41.896186</c:v>
                </c:pt>
                <c:pt idx="32331">
                  <c:v>41.896430000000002</c:v>
                </c:pt>
                <c:pt idx="32332">
                  <c:v>41.896808</c:v>
                </c:pt>
                <c:pt idx="32333">
                  <c:v>41.897200000000012</c:v>
                </c:pt>
                <c:pt idx="32334">
                  <c:v>41.897219999999997</c:v>
                </c:pt>
                <c:pt idx="32335">
                  <c:v>41.89725</c:v>
                </c:pt>
                <c:pt idx="32336">
                  <c:v>41.897601999999999</c:v>
                </c:pt>
                <c:pt idx="32337">
                  <c:v>41.897941000000003</c:v>
                </c:pt>
                <c:pt idx="32338">
                  <c:v>41.898007999999997</c:v>
                </c:pt>
                <c:pt idx="32339">
                  <c:v>41.898073000000011</c:v>
                </c:pt>
                <c:pt idx="32340">
                  <c:v>41.898099999999999</c:v>
                </c:pt>
                <c:pt idx="32341">
                  <c:v>41.89817</c:v>
                </c:pt>
                <c:pt idx="32342">
                  <c:v>41.898229000000001</c:v>
                </c:pt>
                <c:pt idx="32343">
                  <c:v>41.898629999999997</c:v>
                </c:pt>
                <c:pt idx="32344">
                  <c:v>41.899430000000002</c:v>
                </c:pt>
                <c:pt idx="32345">
                  <c:v>41.899514000000003</c:v>
                </c:pt>
                <c:pt idx="32346">
                  <c:v>41.899537000000002</c:v>
                </c:pt>
                <c:pt idx="32347">
                  <c:v>41.899859999999997</c:v>
                </c:pt>
                <c:pt idx="32348">
                  <c:v>41.900063000000003</c:v>
                </c:pt>
                <c:pt idx="32349">
                  <c:v>41.900083000000002</c:v>
                </c:pt>
                <c:pt idx="32350">
                  <c:v>41.900107000000013</c:v>
                </c:pt>
                <c:pt idx="32351">
                  <c:v>41.900156000000003</c:v>
                </c:pt>
                <c:pt idx="32352">
                  <c:v>41.901683999999989</c:v>
                </c:pt>
                <c:pt idx="32353">
                  <c:v>41.903000000000013</c:v>
                </c:pt>
                <c:pt idx="32354">
                  <c:v>41.903219999999997</c:v>
                </c:pt>
                <c:pt idx="32355">
                  <c:v>41.903874000000002</c:v>
                </c:pt>
                <c:pt idx="32356">
                  <c:v>41.904020000000003</c:v>
                </c:pt>
                <c:pt idx="32357">
                  <c:v>41.904179999999997</c:v>
                </c:pt>
                <c:pt idx="32358">
                  <c:v>41.904591000000003</c:v>
                </c:pt>
                <c:pt idx="32359">
                  <c:v>41.904924000000001</c:v>
                </c:pt>
                <c:pt idx="32360">
                  <c:v>41.90522</c:v>
                </c:pt>
                <c:pt idx="32361">
                  <c:v>41.905253000000002</c:v>
                </c:pt>
                <c:pt idx="32362">
                  <c:v>41.905260000000013</c:v>
                </c:pt>
                <c:pt idx="32363">
                  <c:v>41.905329999999999</c:v>
                </c:pt>
                <c:pt idx="32364">
                  <c:v>41.905560000000001</c:v>
                </c:pt>
                <c:pt idx="32365">
                  <c:v>41.906098</c:v>
                </c:pt>
                <c:pt idx="32366">
                  <c:v>41.906500000000001</c:v>
                </c:pt>
                <c:pt idx="32367">
                  <c:v>41.906561000000004</c:v>
                </c:pt>
                <c:pt idx="32368">
                  <c:v>41.906612000000003</c:v>
                </c:pt>
                <c:pt idx="32369">
                  <c:v>41.906644</c:v>
                </c:pt>
                <c:pt idx="32370">
                  <c:v>41.906644</c:v>
                </c:pt>
                <c:pt idx="32371">
                  <c:v>41.906644</c:v>
                </c:pt>
                <c:pt idx="32372">
                  <c:v>41.906644</c:v>
                </c:pt>
                <c:pt idx="32373">
                  <c:v>41.906836000000013</c:v>
                </c:pt>
                <c:pt idx="32374">
                  <c:v>41.906886</c:v>
                </c:pt>
                <c:pt idx="32375">
                  <c:v>41.90692</c:v>
                </c:pt>
                <c:pt idx="32376">
                  <c:v>41.907356</c:v>
                </c:pt>
                <c:pt idx="32377">
                  <c:v>41.907618999999997</c:v>
                </c:pt>
                <c:pt idx="32378">
                  <c:v>41.908009999999997</c:v>
                </c:pt>
                <c:pt idx="32379">
                  <c:v>41.908110000000001</c:v>
                </c:pt>
                <c:pt idx="32380">
                  <c:v>41.908541999999997</c:v>
                </c:pt>
                <c:pt idx="32381">
                  <c:v>41.908585000000002</c:v>
                </c:pt>
                <c:pt idx="32382">
                  <c:v>41.908617</c:v>
                </c:pt>
                <c:pt idx="32383">
                  <c:v>41.908901</c:v>
                </c:pt>
                <c:pt idx="32384">
                  <c:v>41.909039999999997</c:v>
                </c:pt>
                <c:pt idx="32385">
                  <c:v>41.909047000000001</c:v>
                </c:pt>
                <c:pt idx="32386">
                  <c:v>41.909100000000002</c:v>
                </c:pt>
                <c:pt idx="32387">
                  <c:v>41.909760000000013</c:v>
                </c:pt>
                <c:pt idx="32388">
                  <c:v>41.909929000000012</c:v>
                </c:pt>
                <c:pt idx="32389">
                  <c:v>41.909929000000012</c:v>
                </c:pt>
                <c:pt idx="32390">
                  <c:v>41.910176</c:v>
                </c:pt>
                <c:pt idx="32391">
                  <c:v>41.91037</c:v>
                </c:pt>
                <c:pt idx="32392">
                  <c:v>41.910587</c:v>
                </c:pt>
                <c:pt idx="32393">
                  <c:v>41.910699999999999</c:v>
                </c:pt>
                <c:pt idx="32394">
                  <c:v>41.910741000000002</c:v>
                </c:pt>
                <c:pt idx="32395">
                  <c:v>41.910766000000002</c:v>
                </c:pt>
                <c:pt idx="32396">
                  <c:v>41.911091999999996</c:v>
                </c:pt>
                <c:pt idx="32397">
                  <c:v>41.911149999999999</c:v>
                </c:pt>
                <c:pt idx="32398">
                  <c:v>41.911503000000003</c:v>
                </c:pt>
                <c:pt idx="32399">
                  <c:v>41.911659999999998</c:v>
                </c:pt>
                <c:pt idx="32400">
                  <c:v>41.913263999999998</c:v>
                </c:pt>
                <c:pt idx="32401">
                  <c:v>41.913460000000001</c:v>
                </c:pt>
                <c:pt idx="32402">
                  <c:v>41.914870999999998</c:v>
                </c:pt>
                <c:pt idx="32403">
                  <c:v>41.915790000000001</c:v>
                </c:pt>
                <c:pt idx="32404">
                  <c:v>41.916097000000001</c:v>
                </c:pt>
                <c:pt idx="32405">
                  <c:v>41.916097000000001</c:v>
                </c:pt>
                <c:pt idx="32406">
                  <c:v>41.916294000000001</c:v>
                </c:pt>
                <c:pt idx="32407">
                  <c:v>41.916370000000001</c:v>
                </c:pt>
                <c:pt idx="32408">
                  <c:v>41.917288999999997</c:v>
                </c:pt>
                <c:pt idx="32409">
                  <c:v>41.917340000000003</c:v>
                </c:pt>
                <c:pt idx="32410">
                  <c:v>41.917551000000003</c:v>
                </c:pt>
                <c:pt idx="32411">
                  <c:v>41.917610000000003</c:v>
                </c:pt>
                <c:pt idx="32412">
                  <c:v>41.917619000000002</c:v>
                </c:pt>
                <c:pt idx="32413">
                  <c:v>41.917636000000002</c:v>
                </c:pt>
                <c:pt idx="32414">
                  <c:v>41.917701999999998</c:v>
                </c:pt>
                <c:pt idx="32415">
                  <c:v>41.917735</c:v>
                </c:pt>
                <c:pt idx="32416">
                  <c:v>41.917955999999997</c:v>
                </c:pt>
                <c:pt idx="32417">
                  <c:v>41.917960999999998</c:v>
                </c:pt>
                <c:pt idx="32418">
                  <c:v>41.91798</c:v>
                </c:pt>
                <c:pt idx="32419">
                  <c:v>41.918002000000001</c:v>
                </c:pt>
                <c:pt idx="32420">
                  <c:v>41.918002000000001</c:v>
                </c:pt>
                <c:pt idx="32421">
                  <c:v>41.918011</c:v>
                </c:pt>
                <c:pt idx="32422">
                  <c:v>41.918023000000012</c:v>
                </c:pt>
                <c:pt idx="32423">
                  <c:v>41.918259999999997</c:v>
                </c:pt>
                <c:pt idx="32424">
                  <c:v>41.918259999999997</c:v>
                </c:pt>
                <c:pt idx="32425">
                  <c:v>41.918300000000002</c:v>
                </c:pt>
                <c:pt idx="32426">
                  <c:v>41.918469999999999</c:v>
                </c:pt>
                <c:pt idx="32427">
                  <c:v>41.918500000000002</c:v>
                </c:pt>
                <c:pt idx="32428">
                  <c:v>41.918616</c:v>
                </c:pt>
                <c:pt idx="32429">
                  <c:v>41.918760000000013</c:v>
                </c:pt>
                <c:pt idx="32430">
                  <c:v>41.918920999999997</c:v>
                </c:pt>
                <c:pt idx="32431">
                  <c:v>41.919170000000001</c:v>
                </c:pt>
                <c:pt idx="32432">
                  <c:v>41.919494</c:v>
                </c:pt>
                <c:pt idx="32433">
                  <c:v>41.920033000000011</c:v>
                </c:pt>
                <c:pt idx="32434">
                  <c:v>41.920080000000013</c:v>
                </c:pt>
                <c:pt idx="32435">
                  <c:v>41.921239999999997</c:v>
                </c:pt>
                <c:pt idx="32436">
                  <c:v>41.921259999999997</c:v>
                </c:pt>
                <c:pt idx="32437">
                  <c:v>41.921300000000002</c:v>
                </c:pt>
                <c:pt idx="32438">
                  <c:v>41.921760000000013</c:v>
                </c:pt>
                <c:pt idx="32439">
                  <c:v>41.922144000000003</c:v>
                </c:pt>
                <c:pt idx="32440">
                  <c:v>41.922200000000011</c:v>
                </c:pt>
                <c:pt idx="32441">
                  <c:v>41.922466</c:v>
                </c:pt>
                <c:pt idx="32442">
                  <c:v>41.922699000000001</c:v>
                </c:pt>
                <c:pt idx="32443">
                  <c:v>41.922716000000001</c:v>
                </c:pt>
                <c:pt idx="32444">
                  <c:v>41.922721000000003</c:v>
                </c:pt>
                <c:pt idx="32445">
                  <c:v>41.92277</c:v>
                </c:pt>
                <c:pt idx="32446">
                  <c:v>41.923090000000002</c:v>
                </c:pt>
                <c:pt idx="32447">
                  <c:v>41.923164</c:v>
                </c:pt>
                <c:pt idx="32448">
                  <c:v>41.923406</c:v>
                </c:pt>
                <c:pt idx="32449">
                  <c:v>41.923524</c:v>
                </c:pt>
                <c:pt idx="32450">
                  <c:v>41.924067999999998</c:v>
                </c:pt>
                <c:pt idx="32451">
                  <c:v>41.924250000000001</c:v>
                </c:pt>
                <c:pt idx="32452">
                  <c:v>41.924300000000002</c:v>
                </c:pt>
                <c:pt idx="32453">
                  <c:v>41.924314000000003</c:v>
                </c:pt>
                <c:pt idx="32454">
                  <c:v>41.924370000000003</c:v>
                </c:pt>
                <c:pt idx="32455">
                  <c:v>41.924847999999997</c:v>
                </c:pt>
                <c:pt idx="32456">
                  <c:v>41.924889999999998</c:v>
                </c:pt>
                <c:pt idx="32457">
                  <c:v>41.925020000000011</c:v>
                </c:pt>
                <c:pt idx="32458">
                  <c:v>41.925229999999999</c:v>
                </c:pt>
                <c:pt idx="32459">
                  <c:v>41.925366000000011</c:v>
                </c:pt>
                <c:pt idx="32460">
                  <c:v>41.925742</c:v>
                </c:pt>
                <c:pt idx="32461">
                  <c:v>41.926294000000013</c:v>
                </c:pt>
                <c:pt idx="32462">
                  <c:v>41.926701000000001</c:v>
                </c:pt>
                <c:pt idx="32463">
                  <c:v>41.926779000000003</c:v>
                </c:pt>
                <c:pt idx="32464">
                  <c:v>41.926854000000013</c:v>
                </c:pt>
                <c:pt idx="32465">
                  <c:v>41.926953000000012</c:v>
                </c:pt>
                <c:pt idx="32466">
                  <c:v>41.926997</c:v>
                </c:pt>
                <c:pt idx="32467">
                  <c:v>41.927120000000002</c:v>
                </c:pt>
                <c:pt idx="32468">
                  <c:v>41.927600000000012</c:v>
                </c:pt>
                <c:pt idx="32469">
                  <c:v>41.927729999999997</c:v>
                </c:pt>
                <c:pt idx="32470">
                  <c:v>41.927799999999998</c:v>
                </c:pt>
                <c:pt idx="32471">
                  <c:v>41.928800000000003</c:v>
                </c:pt>
                <c:pt idx="32472">
                  <c:v>41.928821000000013</c:v>
                </c:pt>
                <c:pt idx="32473">
                  <c:v>41.929353000000013</c:v>
                </c:pt>
                <c:pt idx="32474">
                  <c:v>41.929520000000011</c:v>
                </c:pt>
                <c:pt idx="32475">
                  <c:v>41.929640000000013</c:v>
                </c:pt>
                <c:pt idx="32476">
                  <c:v>41.930100000000003</c:v>
                </c:pt>
                <c:pt idx="32477">
                  <c:v>41.930295000000001</c:v>
                </c:pt>
                <c:pt idx="32478">
                  <c:v>41.930390000000003</c:v>
                </c:pt>
                <c:pt idx="32479">
                  <c:v>41.931170000000002</c:v>
                </c:pt>
                <c:pt idx="32480">
                  <c:v>41.931649999999998</c:v>
                </c:pt>
                <c:pt idx="32481">
                  <c:v>41.931813000000012</c:v>
                </c:pt>
                <c:pt idx="32482">
                  <c:v>41.931899999999999</c:v>
                </c:pt>
                <c:pt idx="32483">
                  <c:v>41.932320000000011</c:v>
                </c:pt>
                <c:pt idx="32484">
                  <c:v>41.932402000000003</c:v>
                </c:pt>
                <c:pt idx="32485">
                  <c:v>41.932549999999999</c:v>
                </c:pt>
                <c:pt idx="32486">
                  <c:v>41.932606</c:v>
                </c:pt>
                <c:pt idx="32487">
                  <c:v>41.932613000000003</c:v>
                </c:pt>
                <c:pt idx="32488">
                  <c:v>41.932976000000011</c:v>
                </c:pt>
                <c:pt idx="32489">
                  <c:v>41.933320000000002</c:v>
                </c:pt>
                <c:pt idx="32490">
                  <c:v>41.933340000000001</c:v>
                </c:pt>
                <c:pt idx="32491">
                  <c:v>41.933520000000001</c:v>
                </c:pt>
                <c:pt idx="32492">
                  <c:v>41.934171000000013</c:v>
                </c:pt>
                <c:pt idx="32493">
                  <c:v>41.934491999999999</c:v>
                </c:pt>
                <c:pt idx="32494">
                  <c:v>41.934638</c:v>
                </c:pt>
                <c:pt idx="32495">
                  <c:v>41.935293000000001</c:v>
                </c:pt>
                <c:pt idx="32496">
                  <c:v>41.93582</c:v>
                </c:pt>
                <c:pt idx="32497">
                  <c:v>41.935915000000001</c:v>
                </c:pt>
                <c:pt idx="32498">
                  <c:v>41.936109999999999</c:v>
                </c:pt>
                <c:pt idx="32499">
                  <c:v>41.936240000000012</c:v>
                </c:pt>
                <c:pt idx="32500">
                  <c:v>41.936480000000003</c:v>
                </c:pt>
                <c:pt idx="32501">
                  <c:v>41.937309999999997</c:v>
                </c:pt>
                <c:pt idx="32502">
                  <c:v>41.937469999999998</c:v>
                </c:pt>
                <c:pt idx="32503">
                  <c:v>41.938080000000006</c:v>
                </c:pt>
                <c:pt idx="32504">
                  <c:v>41.93853</c:v>
                </c:pt>
                <c:pt idx="32505">
                  <c:v>41.939079999999997</c:v>
                </c:pt>
                <c:pt idx="32506">
                  <c:v>41.939593000000002</c:v>
                </c:pt>
                <c:pt idx="32507">
                  <c:v>41.939720000000001</c:v>
                </c:pt>
                <c:pt idx="32508">
                  <c:v>41.94</c:v>
                </c:pt>
                <c:pt idx="32509">
                  <c:v>41.940150000000003</c:v>
                </c:pt>
                <c:pt idx="32510">
                  <c:v>41.9405</c:v>
                </c:pt>
                <c:pt idx="32511">
                  <c:v>41.940651000000003</c:v>
                </c:pt>
                <c:pt idx="32512">
                  <c:v>41.941899999999997</c:v>
                </c:pt>
                <c:pt idx="32513">
                  <c:v>41.942112000000002</c:v>
                </c:pt>
                <c:pt idx="32514">
                  <c:v>41.942174000000001</c:v>
                </c:pt>
                <c:pt idx="32515">
                  <c:v>41.9422</c:v>
                </c:pt>
                <c:pt idx="32516">
                  <c:v>41.943032000000002</c:v>
                </c:pt>
                <c:pt idx="32517">
                  <c:v>41.943469999999998</c:v>
                </c:pt>
                <c:pt idx="32518">
                  <c:v>41.944251000000001</c:v>
                </c:pt>
                <c:pt idx="32519">
                  <c:v>41.944600000000001</c:v>
                </c:pt>
                <c:pt idx="32520">
                  <c:v>41.944864999999993</c:v>
                </c:pt>
                <c:pt idx="32521">
                  <c:v>41.945731000000002</c:v>
                </c:pt>
                <c:pt idx="32522">
                  <c:v>41.945784000000003</c:v>
                </c:pt>
                <c:pt idx="32523">
                  <c:v>41.946244</c:v>
                </c:pt>
                <c:pt idx="32524">
                  <c:v>41.946660000000001</c:v>
                </c:pt>
                <c:pt idx="32525">
                  <c:v>41.947209999999998</c:v>
                </c:pt>
                <c:pt idx="32526">
                  <c:v>41.947514000000012</c:v>
                </c:pt>
                <c:pt idx="32527">
                  <c:v>41.948060000000012</c:v>
                </c:pt>
                <c:pt idx="32528">
                  <c:v>41.94811</c:v>
                </c:pt>
                <c:pt idx="32529">
                  <c:v>41.948281000000001</c:v>
                </c:pt>
                <c:pt idx="32530">
                  <c:v>41.950051000000002</c:v>
                </c:pt>
                <c:pt idx="32531">
                  <c:v>41.950069999999997</c:v>
                </c:pt>
                <c:pt idx="32532">
                  <c:v>41.95035</c:v>
                </c:pt>
                <c:pt idx="32533">
                  <c:v>41.951413000000002</c:v>
                </c:pt>
                <c:pt idx="32534">
                  <c:v>41.951469999999993</c:v>
                </c:pt>
                <c:pt idx="32535">
                  <c:v>41.951970000000003</c:v>
                </c:pt>
                <c:pt idx="32536">
                  <c:v>41.952221999999999</c:v>
                </c:pt>
                <c:pt idx="32537">
                  <c:v>41.952440000000003</c:v>
                </c:pt>
                <c:pt idx="32538">
                  <c:v>41.952509999999997</c:v>
                </c:pt>
                <c:pt idx="32539">
                  <c:v>41.952655999999998</c:v>
                </c:pt>
                <c:pt idx="32540">
                  <c:v>41.953274999999998</c:v>
                </c:pt>
                <c:pt idx="32541">
                  <c:v>41.953719</c:v>
                </c:pt>
                <c:pt idx="32542">
                  <c:v>41.954169999999998</c:v>
                </c:pt>
                <c:pt idx="32543">
                  <c:v>41.955177000000013</c:v>
                </c:pt>
                <c:pt idx="32544">
                  <c:v>41.955210000000001</c:v>
                </c:pt>
                <c:pt idx="32545">
                  <c:v>41.955773000000001</c:v>
                </c:pt>
                <c:pt idx="32546">
                  <c:v>41.956000000000003</c:v>
                </c:pt>
                <c:pt idx="32547">
                  <c:v>41.956131000000013</c:v>
                </c:pt>
                <c:pt idx="32548">
                  <c:v>41.956150000000001</c:v>
                </c:pt>
                <c:pt idx="32549">
                  <c:v>41.956229999999998</c:v>
                </c:pt>
                <c:pt idx="32550">
                  <c:v>41.956831000000001</c:v>
                </c:pt>
                <c:pt idx="32551">
                  <c:v>41.9574</c:v>
                </c:pt>
                <c:pt idx="32552">
                  <c:v>41.957639999999998</c:v>
                </c:pt>
                <c:pt idx="32553">
                  <c:v>41.958120000000001</c:v>
                </c:pt>
                <c:pt idx="32554">
                  <c:v>41.958390000000001</c:v>
                </c:pt>
                <c:pt idx="32555">
                  <c:v>41.960560000000001</c:v>
                </c:pt>
                <c:pt idx="32556">
                  <c:v>41.961449999999999</c:v>
                </c:pt>
                <c:pt idx="32557">
                  <c:v>41.962699999999998</c:v>
                </c:pt>
                <c:pt idx="32558">
                  <c:v>41.962720000000012</c:v>
                </c:pt>
                <c:pt idx="32559">
                  <c:v>41.967129999999997</c:v>
                </c:pt>
                <c:pt idx="32560">
                  <c:v>41.967412000000003</c:v>
                </c:pt>
                <c:pt idx="32561">
                  <c:v>41.967606000000004</c:v>
                </c:pt>
                <c:pt idx="32562">
                  <c:v>41.967760000000013</c:v>
                </c:pt>
                <c:pt idx="32563">
                  <c:v>41.969000000000001</c:v>
                </c:pt>
                <c:pt idx="32564">
                  <c:v>41.969460000000012</c:v>
                </c:pt>
                <c:pt idx="32565">
                  <c:v>41.970440000000004</c:v>
                </c:pt>
                <c:pt idx="32566">
                  <c:v>41.971089999999997</c:v>
                </c:pt>
                <c:pt idx="32567">
                  <c:v>41.97287</c:v>
                </c:pt>
                <c:pt idx="32568">
                  <c:v>41.973275000000001</c:v>
                </c:pt>
                <c:pt idx="32569">
                  <c:v>41.973771999999997</c:v>
                </c:pt>
                <c:pt idx="32570">
                  <c:v>41.974873000000002</c:v>
                </c:pt>
                <c:pt idx="32571">
                  <c:v>41.975327999999998</c:v>
                </c:pt>
                <c:pt idx="32572">
                  <c:v>41.975560000000002</c:v>
                </c:pt>
                <c:pt idx="32573">
                  <c:v>41.9758</c:v>
                </c:pt>
                <c:pt idx="32574">
                  <c:v>41.976529999999997</c:v>
                </c:pt>
                <c:pt idx="32575">
                  <c:v>41.97777</c:v>
                </c:pt>
                <c:pt idx="32576">
                  <c:v>41.978610000000003</c:v>
                </c:pt>
                <c:pt idx="32577">
                  <c:v>41.979500000000002</c:v>
                </c:pt>
                <c:pt idx="32578">
                  <c:v>41.980053000000012</c:v>
                </c:pt>
                <c:pt idx="32579">
                  <c:v>41.980409999999999</c:v>
                </c:pt>
                <c:pt idx="32580">
                  <c:v>41.980520000000013</c:v>
                </c:pt>
                <c:pt idx="32581">
                  <c:v>41.980704000000003</c:v>
                </c:pt>
                <c:pt idx="32582">
                  <c:v>41.981920000000002</c:v>
                </c:pt>
                <c:pt idx="32583">
                  <c:v>41.982491000000003</c:v>
                </c:pt>
                <c:pt idx="32584">
                  <c:v>41.982849000000002</c:v>
                </c:pt>
                <c:pt idx="32585">
                  <c:v>41.983020000000003</c:v>
                </c:pt>
                <c:pt idx="32586">
                  <c:v>41.983566000000003</c:v>
                </c:pt>
                <c:pt idx="32587">
                  <c:v>41.983735000000003</c:v>
                </c:pt>
                <c:pt idx="32588">
                  <c:v>41.983834999999999</c:v>
                </c:pt>
                <c:pt idx="32589">
                  <c:v>41.984278000000003</c:v>
                </c:pt>
                <c:pt idx="32590">
                  <c:v>41.984413000000004</c:v>
                </c:pt>
                <c:pt idx="32591">
                  <c:v>41.984439999999999</c:v>
                </c:pt>
                <c:pt idx="32592">
                  <c:v>41.984839000000001</c:v>
                </c:pt>
                <c:pt idx="32593">
                  <c:v>41.984940000000002</c:v>
                </c:pt>
                <c:pt idx="32594">
                  <c:v>41.985214999999997</c:v>
                </c:pt>
                <c:pt idx="32595">
                  <c:v>41.985317999999999</c:v>
                </c:pt>
                <c:pt idx="32596">
                  <c:v>41.985458000000001</c:v>
                </c:pt>
                <c:pt idx="32597">
                  <c:v>41.986499999999999</c:v>
                </c:pt>
                <c:pt idx="32598">
                  <c:v>41.986550000000001</c:v>
                </c:pt>
                <c:pt idx="32599">
                  <c:v>41.986750000000001</c:v>
                </c:pt>
                <c:pt idx="32600">
                  <c:v>41.987000000000002</c:v>
                </c:pt>
                <c:pt idx="32601">
                  <c:v>41.987195</c:v>
                </c:pt>
                <c:pt idx="32602">
                  <c:v>41.987313</c:v>
                </c:pt>
                <c:pt idx="32603">
                  <c:v>41.987520000000004</c:v>
                </c:pt>
                <c:pt idx="32604">
                  <c:v>41.98762</c:v>
                </c:pt>
                <c:pt idx="32605">
                  <c:v>41.987859999999998</c:v>
                </c:pt>
                <c:pt idx="32606">
                  <c:v>41.988439999999997</c:v>
                </c:pt>
                <c:pt idx="32607">
                  <c:v>41.988516000000011</c:v>
                </c:pt>
                <c:pt idx="32608">
                  <c:v>41.988760000000013</c:v>
                </c:pt>
                <c:pt idx="32609">
                  <c:v>41.989381000000002</c:v>
                </c:pt>
                <c:pt idx="32610">
                  <c:v>41.990353000000013</c:v>
                </c:pt>
                <c:pt idx="32611">
                  <c:v>41.990907999999997</c:v>
                </c:pt>
                <c:pt idx="32612">
                  <c:v>41.991700000000002</c:v>
                </c:pt>
                <c:pt idx="32613">
                  <c:v>41.992615000000001</c:v>
                </c:pt>
                <c:pt idx="32614">
                  <c:v>41.993460000000013</c:v>
                </c:pt>
                <c:pt idx="32615">
                  <c:v>41.994040000000012</c:v>
                </c:pt>
                <c:pt idx="32616">
                  <c:v>41.994280000000003</c:v>
                </c:pt>
                <c:pt idx="32617">
                  <c:v>41.995039000000013</c:v>
                </c:pt>
                <c:pt idx="32618">
                  <c:v>41.995081999999996</c:v>
                </c:pt>
                <c:pt idx="32619">
                  <c:v>41.995258</c:v>
                </c:pt>
                <c:pt idx="32620">
                  <c:v>41.995449999999998</c:v>
                </c:pt>
                <c:pt idx="32621">
                  <c:v>41.995989999999999</c:v>
                </c:pt>
                <c:pt idx="32622">
                  <c:v>41.996378</c:v>
                </c:pt>
                <c:pt idx="32623">
                  <c:v>41.996381999999997</c:v>
                </c:pt>
                <c:pt idx="32624">
                  <c:v>41.996384999999997</c:v>
                </c:pt>
                <c:pt idx="32625">
                  <c:v>41.997239999999998</c:v>
                </c:pt>
                <c:pt idx="32626">
                  <c:v>41.998140000000006</c:v>
                </c:pt>
                <c:pt idx="32627">
                  <c:v>41.998220000000003</c:v>
                </c:pt>
                <c:pt idx="32628">
                  <c:v>41.998420000000003</c:v>
                </c:pt>
                <c:pt idx="32629">
                  <c:v>41.999237999999998</c:v>
                </c:pt>
                <c:pt idx="32630">
                  <c:v>41.999346000000003</c:v>
                </c:pt>
                <c:pt idx="32631">
                  <c:v>41.999589999999998</c:v>
                </c:pt>
                <c:pt idx="32632">
                  <c:v>41.999687000000002</c:v>
                </c:pt>
                <c:pt idx="32633">
                  <c:v>41.999780000000001</c:v>
                </c:pt>
                <c:pt idx="32634">
                  <c:v>42.000237000000013</c:v>
                </c:pt>
                <c:pt idx="32635">
                  <c:v>42.000453</c:v>
                </c:pt>
                <c:pt idx="32636">
                  <c:v>42.000709999999998</c:v>
                </c:pt>
                <c:pt idx="32637">
                  <c:v>42.000799000000001</c:v>
                </c:pt>
                <c:pt idx="32638">
                  <c:v>42.000810000000001</c:v>
                </c:pt>
                <c:pt idx="32639">
                  <c:v>42.000990000000002</c:v>
                </c:pt>
                <c:pt idx="32640">
                  <c:v>42.000999999999998</c:v>
                </c:pt>
                <c:pt idx="32641">
                  <c:v>42.001011000000013</c:v>
                </c:pt>
                <c:pt idx="32642">
                  <c:v>42.001170000000002</c:v>
                </c:pt>
                <c:pt idx="32643">
                  <c:v>42.001446000000001</c:v>
                </c:pt>
                <c:pt idx="32644">
                  <c:v>42.001612000000002</c:v>
                </c:pt>
                <c:pt idx="32645">
                  <c:v>42.002037999999999</c:v>
                </c:pt>
                <c:pt idx="32646">
                  <c:v>42.002220000000001</c:v>
                </c:pt>
                <c:pt idx="32647">
                  <c:v>42.002299999999998</c:v>
                </c:pt>
                <c:pt idx="32648">
                  <c:v>42.002380000000002</c:v>
                </c:pt>
                <c:pt idx="32649">
                  <c:v>42.003240000000012</c:v>
                </c:pt>
                <c:pt idx="32650">
                  <c:v>42.003545000000003</c:v>
                </c:pt>
                <c:pt idx="32651">
                  <c:v>42.003926</c:v>
                </c:pt>
                <c:pt idx="32652">
                  <c:v>42.004044</c:v>
                </c:pt>
                <c:pt idx="32653">
                  <c:v>42.004160000000013</c:v>
                </c:pt>
                <c:pt idx="32654">
                  <c:v>42.004662000000003</c:v>
                </c:pt>
                <c:pt idx="32655">
                  <c:v>42.004733000000002</c:v>
                </c:pt>
                <c:pt idx="32656">
                  <c:v>42.006728000000003</c:v>
                </c:pt>
                <c:pt idx="32657">
                  <c:v>42.006878999999998</c:v>
                </c:pt>
                <c:pt idx="32658">
                  <c:v>42.006970000000003</c:v>
                </c:pt>
                <c:pt idx="32659">
                  <c:v>42.007480000000001</c:v>
                </c:pt>
                <c:pt idx="32660">
                  <c:v>42.008141999999999</c:v>
                </c:pt>
                <c:pt idx="32661">
                  <c:v>42.008226000000001</c:v>
                </c:pt>
                <c:pt idx="32662">
                  <c:v>42.009307999999997</c:v>
                </c:pt>
                <c:pt idx="32663">
                  <c:v>42.009406000000013</c:v>
                </c:pt>
                <c:pt idx="32664">
                  <c:v>42.00949</c:v>
                </c:pt>
                <c:pt idx="32665">
                  <c:v>42.009500000000003</c:v>
                </c:pt>
                <c:pt idx="32666">
                  <c:v>42.00956</c:v>
                </c:pt>
                <c:pt idx="32667">
                  <c:v>42.009566</c:v>
                </c:pt>
                <c:pt idx="32668">
                  <c:v>42.009655000000002</c:v>
                </c:pt>
                <c:pt idx="32669">
                  <c:v>42.009713000000012</c:v>
                </c:pt>
                <c:pt idx="32670">
                  <c:v>42.009990000000002</c:v>
                </c:pt>
                <c:pt idx="32671">
                  <c:v>42.010469999999998</c:v>
                </c:pt>
                <c:pt idx="32672">
                  <c:v>42.01061</c:v>
                </c:pt>
                <c:pt idx="32673">
                  <c:v>42.010931000000006</c:v>
                </c:pt>
                <c:pt idx="32674">
                  <c:v>42.010967999999998</c:v>
                </c:pt>
                <c:pt idx="32675">
                  <c:v>42.011102000000001</c:v>
                </c:pt>
                <c:pt idx="32676">
                  <c:v>42.011560000000003</c:v>
                </c:pt>
                <c:pt idx="32677">
                  <c:v>42.011713</c:v>
                </c:pt>
                <c:pt idx="32678">
                  <c:v>42.011969999999998</c:v>
                </c:pt>
                <c:pt idx="32679">
                  <c:v>42.012718</c:v>
                </c:pt>
                <c:pt idx="32680">
                  <c:v>42.012853</c:v>
                </c:pt>
                <c:pt idx="32681">
                  <c:v>42.013350000000003</c:v>
                </c:pt>
                <c:pt idx="32682">
                  <c:v>42.013560000000012</c:v>
                </c:pt>
                <c:pt idx="32683">
                  <c:v>42.013966000000003</c:v>
                </c:pt>
                <c:pt idx="32684">
                  <c:v>42.015479999999997</c:v>
                </c:pt>
                <c:pt idx="32685">
                  <c:v>42.016089999999998</c:v>
                </c:pt>
                <c:pt idx="32686">
                  <c:v>42.016160000000013</c:v>
                </c:pt>
                <c:pt idx="32687">
                  <c:v>42.016240000000003</c:v>
                </c:pt>
                <c:pt idx="32688">
                  <c:v>42.01634</c:v>
                </c:pt>
                <c:pt idx="32689">
                  <c:v>42.018143000000002</c:v>
                </c:pt>
                <c:pt idx="32690">
                  <c:v>42.01849</c:v>
                </c:pt>
                <c:pt idx="32691">
                  <c:v>42.019036</c:v>
                </c:pt>
                <c:pt idx="32692">
                  <c:v>42.019300000000001</c:v>
                </c:pt>
                <c:pt idx="32693">
                  <c:v>42.0197</c:v>
                </c:pt>
                <c:pt idx="32694">
                  <c:v>42.020047000000012</c:v>
                </c:pt>
                <c:pt idx="32695">
                  <c:v>42.020266999999997</c:v>
                </c:pt>
                <c:pt idx="32696">
                  <c:v>42.0212</c:v>
                </c:pt>
                <c:pt idx="32697">
                  <c:v>42.021540000000002</c:v>
                </c:pt>
                <c:pt idx="32698">
                  <c:v>42.021733000000012</c:v>
                </c:pt>
                <c:pt idx="32699">
                  <c:v>42.022017000000012</c:v>
                </c:pt>
                <c:pt idx="32700">
                  <c:v>42.022327000000011</c:v>
                </c:pt>
                <c:pt idx="32701">
                  <c:v>42.022620000000003</c:v>
                </c:pt>
                <c:pt idx="32702">
                  <c:v>42.023051000000002</c:v>
                </c:pt>
                <c:pt idx="32703">
                  <c:v>42.023680000000013</c:v>
                </c:pt>
                <c:pt idx="32704">
                  <c:v>42.023850000000003</c:v>
                </c:pt>
                <c:pt idx="32705">
                  <c:v>42.023894000000013</c:v>
                </c:pt>
                <c:pt idx="32706">
                  <c:v>42.0244</c:v>
                </c:pt>
                <c:pt idx="32707">
                  <c:v>42.0246</c:v>
                </c:pt>
                <c:pt idx="32708">
                  <c:v>42.024655000000003</c:v>
                </c:pt>
                <c:pt idx="32709">
                  <c:v>42.025346000000013</c:v>
                </c:pt>
                <c:pt idx="32710">
                  <c:v>42.025451000000011</c:v>
                </c:pt>
                <c:pt idx="32711">
                  <c:v>42.025888000000002</c:v>
                </c:pt>
                <c:pt idx="32712">
                  <c:v>42.026004</c:v>
                </c:pt>
                <c:pt idx="32713">
                  <c:v>42.026337000000012</c:v>
                </c:pt>
                <c:pt idx="32714">
                  <c:v>42.026337000000012</c:v>
                </c:pt>
                <c:pt idx="32715">
                  <c:v>42.026337000000012</c:v>
                </c:pt>
                <c:pt idx="32716">
                  <c:v>42.026337000000012</c:v>
                </c:pt>
                <c:pt idx="32717">
                  <c:v>42.026340000000012</c:v>
                </c:pt>
                <c:pt idx="32718">
                  <c:v>42.026865000000001</c:v>
                </c:pt>
                <c:pt idx="32719">
                  <c:v>42.026881000000003</c:v>
                </c:pt>
                <c:pt idx="32720">
                  <c:v>42.027327</c:v>
                </c:pt>
                <c:pt idx="32721">
                  <c:v>42.027471000000013</c:v>
                </c:pt>
                <c:pt idx="32722">
                  <c:v>42.027569999999997</c:v>
                </c:pt>
                <c:pt idx="32723">
                  <c:v>42.027640000000012</c:v>
                </c:pt>
                <c:pt idx="32724">
                  <c:v>42.028027999999999</c:v>
                </c:pt>
                <c:pt idx="32725">
                  <c:v>42.028149999999997</c:v>
                </c:pt>
                <c:pt idx="32726">
                  <c:v>42.028599</c:v>
                </c:pt>
                <c:pt idx="32727">
                  <c:v>42.028691999999999</c:v>
                </c:pt>
                <c:pt idx="32728">
                  <c:v>42.028730000000003</c:v>
                </c:pt>
                <c:pt idx="32729">
                  <c:v>42.029110000000003</c:v>
                </c:pt>
                <c:pt idx="32730">
                  <c:v>42.029530000000001</c:v>
                </c:pt>
                <c:pt idx="32731">
                  <c:v>42.02966</c:v>
                </c:pt>
                <c:pt idx="32732">
                  <c:v>42.030042000000002</c:v>
                </c:pt>
                <c:pt idx="32733">
                  <c:v>42.030311000000012</c:v>
                </c:pt>
                <c:pt idx="32734">
                  <c:v>42.031419999999997</c:v>
                </c:pt>
                <c:pt idx="32735">
                  <c:v>42.03143</c:v>
                </c:pt>
                <c:pt idx="32736">
                  <c:v>42.031460000000003</c:v>
                </c:pt>
                <c:pt idx="32737">
                  <c:v>42.031610000000001</c:v>
                </c:pt>
                <c:pt idx="32738">
                  <c:v>42.031970000000001</c:v>
                </c:pt>
                <c:pt idx="32739">
                  <c:v>42.032800000000002</c:v>
                </c:pt>
                <c:pt idx="32740">
                  <c:v>42.032842000000002</c:v>
                </c:pt>
                <c:pt idx="32741">
                  <c:v>42.033279999999998</c:v>
                </c:pt>
                <c:pt idx="32742">
                  <c:v>42.033460000000012</c:v>
                </c:pt>
                <c:pt idx="32743">
                  <c:v>42.033630000000002</c:v>
                </c:pt>
                <c:pt idx="32744">
                  <c:v>42.034314999999999</c:v>
                </c:pt>
                <c:pt idx="32745">
                  <c:v>42.034317999999999</c:v>
                </c:pt>
                <c:pt idx="32746">
                  <c:v>42.034661999999997</c:v>
                </c:pt>
                <c:pt idx="32747">
                  <c:v>42.035200000000003</c:v>
                </c:pt>
                <c:pt idx="32748">
                  <c:v>42.035809999999998</c:v>
                </c:pt>
                <c:pt idx="32749">
                  <c:v>42.035843</c:v>
                </c:pt>
                <c:pt idx="32750">
                  <c:v>42.036433000000002</c:v>
                </c:pt>
                <c:pt idx="32751">
                  <c:v>42.0379</c:v>
                </c:pt>
                <c:pt idx="32752">
                  <c:v>42.038029999999999</c:v>
                </c:pt>
                <c:pt idx="32753">
                  <c:v>42.038061000000013</c:v>
                </c:pt>
                <c:pt idx="32754">
                  <c:v>42.038560000000011</c:v>
                </c:pt>
                <c:pt idx="32755">
                  <c:v>42.038657000000001</c:v>
                </c:pt>
                <c:pt idx="32756">
                  <c:v>42.038780000000003</c:v>
                </c:pt>
                <c:pt idx="32757">
                  <c:v>42.038849999999996</c:v>
                </c:pt>
                <c:pt idx="32758">
                  <c:v>42.038879000000001</c:v>
                </c:pt>
                <c:pt idx="32759">
                  <c:v>42.0398</c:v>
                </c:pt>
                <c:pt idx="32760">
                  <c:v>42.041720000000012</c:v>
                </c:pt>
                <c:pt idx="32761">
                  <c:v>42.041883999999989</c:v>
                </c:pt>
                <c:pt idx="32762">
                  <c:v>42.042260000000013</c:v>
                </c:pt>
                <c:pt idx="32763">
                  <c:v>42.04242</c:v>
                </c:pt>
                <c:pt idx="32764">
                  <c:v>42.043000000000013</c:v>
                </c:pt>
                <c:pt idx="32765">
                  <c:v>42.043188000000001</c:v>
                </c:pt>
                <c:pt idx="32766">
                  <c:v>42.044130000000003</c:v>
                </c:pt>
                <c:pt idx="32767">
                  <c:v>42.044829999999997</c:v>
                </c:pt>
                <c:pt idx="32768">
                  <c:v>42.045077999999997</c:v>
                </c:pt>
                <c:pt idx="32769">
                  <c:v>42.045373000000012</c:v>
                </c:pt>
                <c:pt idx="32770">
                  <c:v>42.04598</c:v>
                </c:pt>
                <c:pt idx="32771">
                  <c:v>42.046360999999997</c:v>
                </c:pt>
                <c:pt idx="32772">
                  <c:v>42.046410000000002</c:v>
                </c:pt>
                <c:pt idx="32773">
                  <c:v>42.047466</c:v>
                </c:pt>
                <c:pt idx="32774">
                  <c:v>42.047485999999999</c:v>
                </c:pt>
                <c:pt idx="32775">
                  <c:v>42.047618999999997</c:v>
                </c:pt>
                <c:pt idx="32776">
                  <c:v>42.047747000000001</c:v>
                </c:pt>
                <c:pt idx="32777">
                  <c:v>42.048033000000011</c:v>
                </c:pt>
                <c:pt idx="32778">
                  <c:v>42.048597000000001</c:v>
                </c:pt>
                <c:pt idx="32779">
                  <c:v>42.048850000000002</c:v>
                </c:pt>
                <c:pt idx="32780">
                  <c:v>42.049904000000012</c:v>
                </c:pt>
                <c:pt idx="32781">
                  <c:v>42.050314</c:v>
                </c:pt>
                <c:pt idx="32782">
                  <c:v>42.050634000000002</c:v>
                </c:pt>
                <c:pt idx="32783">
                  <c:v>42.051001999999997</c:v>
                </c:pt>
                <c:pt idx="32784">
                  <c:v>42.051108999999997</c:v>
                </c:pt>
                <c:pt idx="32785">
                  <c:v>42.05115</c:v>
                </c:pt>
                <c:pt idx="32786">
                  <c:v>42.051430000000003</c:v>
                </c:pt>
                <c:pt idx="32787">
                  <c:v>42.051560000000002</c:v>
                </c:pt>
                <c:pt idx="32788">
                  <c:v>42.051569999999998</c:v>
                </c:pt>
                <c:pt idx="32789">
                  <c:v>42.051861999999993</c:v>
                </c:pt>
                <c:pt idx="32790">
                  <c:v>42.051866999999987</c:v>
                </c:pt>
                <c:pt idx="32791">
                  <c:v>42.052278000000001</c:v>
                </c:pt>
                <c:pt idx="32792">
                  <c:v>42.052750000000003</c:v>
                </c:pt>
                <c:pt idx="32793">
                  <c:v>42.052750000000003</c:v>
                </c:pt>
                <c:pt idx="32794">
                  <c:v>42.053009000000003</c:v>
                </c:pt>
                <c:pt idx="32795">
                  <c:v>42.053009000000003</c:v>
                </c:pt>
                <c:pt idx="32796">
                  <c:v>42.05341</c:v>
                </c:pt>
                <c:pt idx="32797">
                  <c:v>42.053449000000001</c:v>
                </c:pt>
                <c:pt idx="32798">
                  <c:v>42.05359</c:v>
                </c:pt>
                <c:pt idx="32799">
                  <c:v>42.054510000000001</c:v>
                </c:pt>
                <c:pt idx="32800">
                  <c:v>42.054904999999998</c:v>
                </c:pt>
                <c:pt idx="32801">
                  <c:v>42.055190000000003</c:v>
                </c:pt>
                <c:pt idx="32802">
                  <c:v>42.055509999999998</c:v>
                </c:pt>
                <c:pt idx="32803">
                  <c:v>42.055611000000013</c:v>
                </c:pt>
                <c:pt idx="32804">
                  <c:v>42.055669999999999</c:v>
                </c:pt>
                <c:pt idx="32805">
                  <c:v>42.05603</c:v>
                </c:pt>
                <c:pt idx="32806">
                  <c:v>42.056229999999999</c:v>
                </c:pt>
                <c:pt idx="32807">
                  <c:v>42.056384000000001</c:v>
                </c:pt>
                <c:pt idx="32808">
                  <c:v>42.056510000000003</c:v>
                </c:pt>
                <c:pt idx="32809">
                  <c:v>42.056800000000003</c:v>
                </c:pt>
                <c:pt idx="32810">
                  <c:v>42.056989000000002</c:v>
                </c:pt>
                <c:pt idx="32811">
                  <c:v>42.057209999999998</c:v>
                </c:pt>
                <c:pt idx="32812">
                  <c:v>42.057295000000003</c:v>
                </c:pt>
                <c:pt idx="32813">
                  <c:v>42.057560000000002</c:v>
                </c:pt>
                <c:pt idx="32814">
                  <c:v>42.057637</c:v>
                </c:pt>
                <c:pt idx="32815">
                  <c:v>42.05782</c:v>
                </c:pt>
                <c:pt idx="32816">
                  <c:v>42.058543999999998</c:v>
                </c:pt>
                <c:pt idx="32817">
                  <c:v>42.059600000000003</c:v>
                </c:pt>
                <c:pt idx="32818">
                  <c:v>42.059890000000003</c:v>
                </c:pt>
                <c:pt idx="32819">
                  <c:v>42.061459999999997</c:v>
                </c:pt>
                <c:pt idx="32820">
                  <c:v>42.061960000000013</c:v>
                </c:pt>
                <c:pt idx="32821">
                  <c:v>42.06203</c:v>
                </c:pt>
                <c:pt idx="32822">
                  <c:v>42.0625</c:v>
                </c:pt>
                <c:pt idx="32823">
                  <c:v>42.062997000000003</c:v>
                </c:pt>
                <c:pt idx="32824">
                  <c:v>42.063144000000001</c:v>
                </c:pt>
                <c:pt idx="32825">
                  <c:v>42.064562000000002</c:v>
                </c:pt>
                <c:pt idx="32826">
                  <c:v>42.06561</c:v>
                </c:pt>
                <c:pt idx="32827">
                  <c:v>42.066309000000011</c:v>
                </c:pt>
                <c:pt idx="32828">
                  <c:v>42.066752000000001</c:v>
                </c:pt>
                <c:pt idx="32829">
                  <c:v>42.067390000000003</c:v>
                </c:pt>
                <c:pt idx="32830">
                  <c:v>42.067442999999997</c:v>
                </c:pt>
                <c:pt idx="32831">
                  <c:v>42.067630000000001</c:v>
                </c:pt>
                <c:pt idx="32832">
                  <c:v>42.068707000000003</c:v>
                </c:pt>
                <c:pt idx="32833">
                  <c:v>42.068890000000003</c:v>
                </c:pt>
                <c:pt idx="32834">
                  <c:v>42.068917999999996</c:v>
                </c:pt>
                <c:pt idx="32835">
                  <c:v>42.068917999999996</c:v>
                </c:pt>
                <c:pt idx="32836">
                  <c:v>42.069860000000013</c:v>
                </c:pt>
                <c:pt idx="32837">
                  <c:v>42.070023999999997</c:v>
                </c:pt>
                <c:pt idx="32838">
                  <c:v>42.070023999999997</c:v>
                </c:pt>
                <c:pt idx="32839">
                  <c:v>42.071247</c:v>
                </c:pt>
                <c:pt idx="32840">
                  <c:v>42.071663000000001</c:v>
                </c:pt>
                <c:pt idx="32841">
                  <c:v>42.07255</c:v>
                </c:pt>
                <c:pt idx="32842">
                  <c:v>42.073160000000001</c:v>
                </c:pt>
                <c:pt idx="32843">
                  <c:v>42.074309999999997</c:v>
                </c:pt>
                <c:pt idx="32844">
                  <c:v>42.074505000000002</c:v>
                </c:pt>
                <c:pt idx="32845">
                  <c:v>42.074689999999997</c:v>
                </c:pt>
                <c:pt idx="32846">
                  <c:v>42.074767999999999</c:v>
                </c:pt>
                <c:pt idx="32847">
                  <c:v>42.075163000000003</c:v>
                </c:pt>
                <c:pt idx="32848">
                  <c:v>42.076740000000001</c:v>
                </c:pt>
                <c:pt idx="32849">
                  <c:v>42.076830000000001</c:v>
                </c:pt>
                <c:pt idx="32850">
                  <c:v>42.076990000000002</c:v>
                </c:pt>
                <c:pt idx="32851">
                  <c:v>42.077060000000003</c:v>
                </c:pt>
                <c:pt idx="32852">
                  <c:v>42.077286000000001</c:v>
                </c:pt>
                <c:pt idx="32853">
                  <c:v>42.077680000000001</c:v>
                </c:pt>
                <c:pt idx="32854">
                  <c:v>42.0777</c:v>
                </c:pt>
                <c:pt idx="32855">
                  <c:v>42.077950000000001</c:v>
                </c:pt>
                <c:pt idx="32856">
                  <c:v>42.077950000000001</c:v>
                </c:pt>
                <c:pt idx="32857">
                  <c:v>42.077950000000001</c:v>
                </c:pt>
                <c:pt idx="32858">
                  <c:v>42.077950000000001</c:v>
                </c:pt>
                <c:pt idx="32859">
                  <c:v>42.077950000000001</c:v>
                </c:pt>
                <c:pt idx="32860">
                  <c:v>42.077959999999997</c:v>
                </c:pt>
                <c:pt idx="32861">
                  <c:v>42.078090000000003</c:v>
                </c:pt>
                <c:pt idx="32862">
                  <c:v>42.078289000000012</c:v>
                </c:pt>
                <c:pt idx="32863">
                  <c:v>42.078680000000013</c:v>
                </c:pt>
                <c:pt idx="32864">
                  <c:v>42.078720000000011</c:v>
                </c:pt>
                <c:pt idx="32865">
                  <c:v>42.07911</c:v>
                </c:pt>
                <c:pt idx="32866">
                  <c:v>42.079541000000013</c:v>
                </c:pt>
                <c:pt idx="32867">
                  <c:v>42.080399999999997</c:v>
                </c:pt>
                <c:pt idx="32868">
                  <c:v>42.080480000000001</c:v>
                </c:pt>
                <c:pt idx="32869">
                  <c:v>42.080923000000013</c:v>
                </c:pt>
                <c:pt idx="32870">
                  <c:v>42.08099</c:v>
                </c:pt>
                <c:pt idx="32871">
                  <c:v>42.081000000000003</c:v>
                </c:pt>
                <c:pt idx="32872">
                  <c:v>42.081207999999997</c:v>
                </c:pt>
                <c:pt idx="32873">
                  <c:v>42.081207999999997</c:v>
                </c:pt>
                <c:pt idx="32874">
                  <c:v>42.081609999999998</c:v>
                </c:pt>
                <c:pt idx="32875">
                  <c:v>42.081642000000002</c:v>
                </c:pt>
                <c:pt idx="32876">
                  <c:v>42.081719999999997</c:v>
                </c:pt>
                <c:pt idx="32877">
                  <c:v>42.082329999999999</c:v>
                </c:pt>
                <c:pt idx="32878">
                  <c:v>42.083489999999998</c:v>
                </c:pt>
                <c:pt idx="32879">
                  <c:v>42.083863000000001</c:v>
                </c:pt>
                <c:pt idx="32880">
                  <c:v>42.084544000000001</c:v>
                </c:pt>
                <c:pt idx="32881">
                  <c:v>42.084800000000001</c:v>
                </c:pt>
                <c:pt idx="32882">
                  <c:v>42.085954999999998</c:v>
                </c:pt>
                <c:pt idx="32883">
                  <c:v>42.08616</c:v>
                </c:pt>
                <c:pt idx="32884">
                  <c:v>42.087330000000001</c:v>
                </c:pt>
                <c:pt idx="32885">
                  <c:v>42.088161999999997</c:v>
                </c:pt>
                <c:pt idx="32886">
                  <c:v>42.088369999999998</c:v>
                </c:pt>
                <c:pt idx="32887">
                  <c:v>42.088476999999997</c:v>
                </c:pt>
                <c:pt idx="32888">
                  <c:v>42.089119000000011</c:v>
                </c:pt>
                <c:pt idx="32889">
                  <c:v>42.089266000000002</c:v>
                </c:pt>
                <c:pt idx="32890">
                  <c:v>42.089506</c:v>
                </c:pt>
                <c:pt idx="32891">
                  <c:v>42.089640000000003</c:v>
                </c:pt>
                <c:pt idx="32892">
                  <c:v>42.089861999999997</c:v>
                </c:pt>
                <c:pt idx="32893">
                  <c:v>42.089979999999997</c:v>
                </c:pt>
                <c:pt idx="32894">
                  <c:v>42.090740000000011</c:v>
                </c:pt>
                <c:pt idx="32895">
                  <c:v>42.091856</c:v>
                </c:pt>
                <c:pt idx="32896">
                  <c:v>42.091949999999997</c:v>
                </c:pt>
                <c:pt idx="32897">
                  <c:v>42.09243</c:v>
                </c:pt>
                <c:pt idx="32898">
                  <c:v>42.092547000000003</c:v>
                </c:pt>
                <c:pt idx="32899">
                  <c:v>42.092600000000012</c:v>
                </c:pt>
                <c:pt idx="32900">
                  <c:v>42.093007999999998</c:v>
                </c:pt>
                <c:pt idx="32901">
                  <c:v>42.093331999999997</c:v>
                </c:pt>
                <c:pt idx="32902">
                  <c:v>42.093400000000003</c:v>
                </c:pt>
                <c:pt idx="32903">
                  <c:v>42.094070000000002</c:v>
                </c:pt>
                <c:pt idx="32904">
                  <c:v>42.094800000000014</c:v>
                </c:pt>
                <c:pt idx="32905">
                  <c:v>42.094845999999997</c:v>
                </c:pt>
                <c:pt idx="32906">
                  <c:v>42.095220000000012</c:v>
                </c:pt>
                <c:pt idx="32907">
                  <c:v>42.095500000000001</c:v>
                </c:pt>
                <c:pt idx="32908">
                  <c:v>42.09572</c:v>
                </c:pt>
                <c:pt idx="32909">
                  <c:v>42.096803000000001</c:v>
                </c:pt>
                <c:pt idx="32910">
                  <c:v>42.097117000000011</c:v>
                </c:pt>
                <c:pt idx="32911">
                  <c:v>42.097410000000011</c:v>
                </c:pt>
                <c:pt idx="32912">
                  <c:v>42.097446000000012</c:v>
                </c:pt>
                <c:pt idx="32913">
                  <c:v>42.097773000000011</c:v>
                </c:pt>
                <c:pt idx="32914">
                  <c:v>42.097810000000003</c:v>
                </c:pt>
                <c:pt idx="32915">
                  <c:v>42.098400000000012</c:v>
                </c:pt>
                <c:pt idx="32916">
                  <c:v>42.098520000000001</c:v>
                </c:pt>
                <c:pt idx="32917">
                  <c:v>42.099170000000001</c:v>
                </c:pt>
                <c:pt idx="32918">
                  <c:v>42.099620000000002</c:v>
                </c:pt>
                <c:pt idx="32919">
                  <c:v>42.09986</c:v>
                </c:pt>
                <c:pt idx="32920">
                  <c:v>42.10022</c:v>
                </c:pt>
                <c:pt idx="32921">
                  <c:v>42.100790000000003</c:v>
                </c:pt>
                <c:pt idx="32922">
                  <c:v>42.10125</c:v>
                </c:pt>
                <c:pt idx="32923">
                  <c:v>42.101390000000002</c:v>
                </c:pt>
                <c:pt idx="32924">
                  <c:v>42.101478999999998</c:v>
                </c:pt>
                <c:pt idx="32925">
                  <c:v>42.102032000000001</c:v>
                </c:pt>
                <c:pt idx="32926">
                  <c:v>42.105080000000001</c:v>
                </c:pt>
                <c:pt idx="32927">
                  <c:v>42.106267000000003</c:v>
                </c:pt>
                <c:pt idx="32928">
                  <c:v>42.106397999999999</c:v>
                </c:pt>
                <c:pt idx="32929">
                  <c:v>42.106520000000003</c:v>
                </c:pt>
                <c:pt idx="32930">
                  <c:v>42.107163</c:v>
                </c:pt>
                <c:pt idx="32931">
                  <c:v>42.107200000000013</c:v>
                </c:pt>
                <c:pt idx="32932">
                  <c:v>42.107531000000002</c:v>
                </c:pt>
                <c:pt idx="32933">
                  <c:v>42.107570000000003</c:v>
                </c:pt>
                <c:pt idx="32934">
                  <c:v>42.107584000000003</c:v>
                </c:pt>
                <c:pt idx="32935">
                  <c:v>42.108029000000002</c:v>
                </c:pt>
                <c:pt idx="32936">
                  <c:v>42.109810000000003</c:v>
                </c:pt>
                <c:pt idx="32937">
                  <c:v>42.110460000000003</c:v>
                </c:pt>
                <c:pt idx="32938">
                  <c:v>42.110526</c:v>
                </c:pt>
                <c:pt idx="32939">
                  <c:v>42.11271</c:v>
                </c:pt>
                <c:pt idx="32940">
                  <c:v>42.112964000000012</c:v>
                </c:pt>
                <c:pt idx="32941">
                  <c:v>42.113590000000002</c:v>
                </c:pt>
                <c:pt idx="32942">
                  <c:v>42.113805999999997</c:v>
                </c:pt>
                <c:pt idx="32943">
                  <c:v>42.114310000000003</c:v>
                </c:pt>
                <c:pt idx="32944">
                  <c:v>42.11448</c:v>
                </c:pt>
                <c:pt idx="32945">
                  <c:v>42.114600000000003</c:v>
                </c:pt>
                <c:pt idx="32946">
                  <c:v>42.114847999999988</c:v>
                </c:pt>
                <c:pt idx="32947">
                  <c:v>42.115237999999998</c:v>
                </c:pt>
                <c:pt idx="32948">
                  <c:v>42.11553</c:v>
                </c:pt>
                <c:pt idx="32949">
                  <c:v>42.115630000000003</c:v>
                </c:pt>
                <c:pt idx="32950">
                  <c:v>42.117951000000012</c:v>
                </c:pt>
                <c:pt idx="32951">
                  <c:v>42.117951000000012</c:v>
                </c:pt>
                <c:pt idx="32952">
                  <c:v>42.117951000000012</c:v>
                </c:pt>
                <c:pt idx="32953">
                  <c:v>42.117951000000012</c:v>
                </c:pt>
                <c:pt idx="32954">
                  <c:v>42.117951000000012</c:v>
                </c:pt>
                <c:pt idx="32955">
                  <c:v>42.11871</c:v>
                </c:pt>
                <c:pt idx="32956">
                  <c:v>42.119980000000012</c:v>
                </c:pt>
                <c:pt idx="32957">
                  <c:v>42.121808000000001</c:v>
                </c:pt>
                <c:pt idx="32958">
                  <c:v>42.122053000000001</c:v>
                </c:pt>
                <c:pt idx="32959">
                  <c:v>42.122516000000012</c:v>
                </c:pt>
                <c:pt idx="32960">
                  <c:v>42.122954</c:v>
                </c:pt>
                <c:pt idx="32961">
                  <c:v>42.122973000000002</c:v>
                </c:pt>
                <c:pt idx="32962">
                  <c:v>42.123071000000003</c:v>
                </c:pt>
                <c:pt idx="32963">
                  <c:v>42.123821999999997</c:v>
                </c:pt>
                <c:pt idx="32964">
                  <c:v>42.124448000000001</c:v>
                </c:pt>
                <c:pt idx="32965">
                  <c:v>42.125677000000003</c:v>
                </c:pt>
                <c:pt idx="32966">
                  <c:v>42.125722000000003</c:v>
                </c:pt>
                <c:pt idx="32967">
                  <c:v>42.125847999999998</c:v>
                </c:pt>
                <c:pt idx="32968">
                  <c:v>42.126015000000002</c:v>
                </c:pt>
                <c:pt idx="32969">
                  <c:v>42.126015000000002</c:v>
                </c:pt>
                <c:pt idx="32970">
                  <c:v>42.126015000000002</c:v>
                </c:pt>
                <c:pt idx="32971">
                  <c:v>42.126015000000002</c:v>
                </c:pt>
                <c:pt idx="32972">
                  <c:v>42.126015000000002</c:v>
                </c:pt>
                <c:pt idx="32973">
                  <c:v>42.126015000000002</c:v>
                </c:pt>
                <c:pt idx="32974">
                  <c:v>42.126015000000002</c:v>
                </c:pt>
                <c:pt idx="32975">
                  <c:v>42.126015000000002</c:v>
                </c:pt>
                <c:pt idx="32976">
                  <c:v>42.126015000000002</c:v>
                </c:pt>
                <c:pt idx="32977">
                  <c:v>42.127057999999998</c:v>
                </c:pt>
                <c:pt idx="32978">
                  <c:v>42.127540000000003</c:v>
                </c:pt>
                <c:pt idx="32979">
                  <c:v>42.127755000000001</c:v>
                </c:pt>
                <c:pt idx="32980">
                  <c:v>42.129812000000001</c:v>
                </c:pt>
                <c:pt idx="32981">
                  <c:v>42.129829999999998</c:v>
                </c:pt>
                <c:pt idx="32982">
                  <c:v>42.130106000000012</c:v>
                </c:pt>
                <c:pt idx="32983">
                  <c:v>42.132429999999999</c:v>
                </c:pt>
                <c:pt idx="32984">
                  <c:v>42.133240000000001</c:v>
                </c:pt>
                <c:pt idx="32985">
                  <c:v>42.134</c:v>
                </c:pt>
                <c:pt idx="32986">
                  <c:v>42.134800000000013</c:v>
                </c:pt>
                <c:pt idx="32987">
                  <c:v>42.134940999999998</c:v>
                </c:pt>
                <c:pt idx="32988">
                  <c:v>42.134950000000003</c:v>
                </c:pt>
                <c:pt idx="32989">
                  <c:v>42.136197000000003</c:v>
                </c:pt>
                <c:pt idx="32990">
                  <c:v>42.136197000000003</c:v>
                </c:pt>
                <c:pt idx="32991">
                  <c:v>42.137498000000001</c:v>
                </c:pt>
                <c:pt idx="32992">
                  <c:v>42.137831000000013</c:v>
                </c:pt>
                <c:pt idx="32993">
                  <c:v>42.137909999999998</c:v>
                </c:pt>
                <c:pt idx="32994">
                  <c:v>42.137949999999996</c:v>
                </c:pt>
                <c:pt idx="32995">
                  <c:v>42.138336000000002</c:v>
                </c:pt>
                <c:pt idx="32996">
                  <c:v>42.139220000000002</c:v>
                </c:pt>
                <c:pt idx="32997">
                  <c:v>42.139220000000002</c:v>
                </c:pt>
                <c:pt idx="32998">
                  <c:v>42.139540000000011</c:v>
                </c:pt>
                <c:pt idx="32999">
                  <c:v>42.140426000000012</c:v>
                </c:pt>
                <c:pt idx="33000">
                  <c:v>42.140520000000002</c:v>
                </c:pt>
                <c:pt idx="33001">
                  <c:v>42.140590000000003</c:v>
                </c:pt>
                <c:pt idx="33002">
                  <c:v>42.140749999999997</c:v>
                </c:pt>
                <c:pt idx="33003">
                  <c:v>42.140900000000002</c:v>
                </c:pt>
                <c:pt idx="33004">
                  <c:v>42.141723000000013</c:v>
                </c:pt>
                <c:pt idx="33005">
                  <c:v>42.142600000000002</c:v>
                </c:pt>
                <c:pt idx="33006">
                  <c:v>42.1432</c:v>
                </c:pt>
                <c:pt idx="33007">
                  <c:v>42.145099999999999</c:v>
                </c:pt>
                <c:pt idx="33008">
                  <c:v>42.145498000000003</c:v>
                </c:pt>
                <c:pt idx="33009">
                  <c:v>42.145870000000002</c:v>
                </c:pt>
                <c:pt idx="33010">
                  <c:v>42.146949000000014</c:v>
                </c:pt>
                <c:pt idx="33011">
                  <c:v>42.147089999999999</c:v>
                </c:pt>
                <c:pt idx="33012">
                  <c:v>42.147303000000001</c:v>
                </c:pt>
                <c:pt idx="33013">
                  <c:v>42.147733000000002</c:v>
                </c:pt>
                <c:pt idx="33014">
                  <c:v>42.148880000000013</c:v>
                </c:pt>
                <c:pt idx="33015">
                  <c:v>42.149189999999997</c:v>
                </c:pt>
                <c:pt idx="33016">
                  <c:v>42.149262999999998</c:v>
                </c:pt>
                <c:pt idx="33017">
                  <c:v>42.149422000000001</c:v>
                </c:pt>
                <c:pt idx="33018">
                  <c:v>42.15014</c:v>
                </c:pt>
                <c:pt idx="33019">
                  <c:v>42.150143999999997</c:v>
                </c:pt>
                <c:pt idx="33020">
                  <c:v>42.151263999999998</c:v>
                </c:pt>
                <c:pt idx="33021">
                  <c:v>42.151586999999999</c:v>
                </c:pt>
                <c:pt idx="33022">
                  <c:v>42.153030000000001</c:v>
                </c:pt>
                <c:pt idx="33023">
                  <c:v>42.153075000000001</c:v>
                </c:pt>
                <c:pt idx="33024">
                  <c:v>42.153500000000001</c:v>
                </c:pt>
                <c:pt idx="33025">
                  <c:v>42.153571999999997</c:v>
                </c:pt>
                <c:pt idx="33026">
                  <c:v>42.153799999999997</c:v>
                </c:pt>
                <c:pt idx="33027">
                  <c:v>42.155748000000003</c:v>
                </c:pt>
                <c:pt idx="33028">
                  <c:v>42.156230000000001</c:v>
                </c:pt>
                <c:pt idx="33029">
                  <c:v>42.157491999999998</c:v>
                </c:pt>
                <c:pt idx="33030">
                  <c:v>42.157879999999999</c:v>
                </c:pt>
                <c:pt idx="33031">
                  <c:v>42.158127999999998</c:v>
                </c:pt>
                <c:pt idx="33032">
                  <c:v>42.159149999999997</c:v>
                </c:pt>
                <c:pt idx="33033">
                  <c:v>42.160429999999998</c:v>
                </c:pt>
                <c:pt idx="33034">
                  <c:v>42.160536</c:v>
                </c:pt>
                <c:pt idx="33035">
                  <c:v>42.160980000000002</c:v>
                </c:pt>
                <c:pt idx="33036">
                  <c:v>42.161279999999998</c:v>
                </c:pt>
                <c:pt idx="33037">
                  <c:v>42.161496</c:v>
                </c:pt>
                <c:pt idx="33038">
                  <c:v>42.161679999999997</c:v>
                </c:pt>
                <c:pt idx="33039">
                  <c:v>42.161977</c:v>
                </c:pt>
                <c:pt idx="33040">
                  <c:v>42.162030000000001</c:v>
                </c:pt>
                <c:pt idx="33041">
                  <c:v>42.162076000000013</c:v>
                </c:pt>
                <c:pt idx="33042">
                  <c:v>42.162317999999999</c:v>
                </c:pt>
                <c:pt idx="33043">
                  <c:v>42.162429000000003</c:v>
                </c:pt>
                <c:pt idx="33044">
                  <c:v>42.162704000000012</c:v>
                </c:pt>
                <c:pt idx="33045">
                  <c:v>42.162780000000012</c:v>
                </c:pt>
                <c:pt idx="33046">
                  <c:v>42.16281</c:v>
                </c:pt>
                <c:pt idx="33047">
                  <c:v>42.163147000000002</c:v>
                </c:pt>
                <c:pt idx="33048">
                  <c:v>42.163490000000003</c:v>
                </c:pt>
                <c:pt idx="33049">
                  <c:v>42.163795</c:v>
                </c:pt>
                <c:pt idx="33050">
                  <c:v>42.163937000000011</c:v>
                </c:pt>
                <c:pt idx="33051">
                  <c:v>42.164281000000003</c:v>
                </c:pt>
                <c:pt idx="33052">
                  <c:v>42.164927000000013</c:v>
                </c:pt>
                <c:pt idx="33053">
                  <c:v>42.164990000000003</c:v>
                </c:pt>
                <c:pt idx="33054">
                  <c:v>42.165733000000003</c:v>
                </c:pt>
                <c:pt idx="33055">
                  <c:v>42.165871000000003</c:v>
                </c:pt>
                <c:pt idx="33056">
                  <c:v>42.166340000000012</c:v>
                </c:pt>
                <c:pt idx="33057">
                  <c:v>42.166394000000011</c:v>
                </c:pt>
                <c:pt idx="33058">
                  <c:v>42.166621000000013</c:v>
                </c:pt>
                <c:pt idx="33059">
                  <c:v>42.166680000000007</c:v>
                </c:pt>
                <c:pt idx="33060">
                  <c:v>42.166799000000012</c:v>
                </c:pt>
                <c:pt idx="33061">
                  <c:v>42.168950000000002</c:v>
                </c:pt>
                <c:pt idx="33062">
                  <c:v>42.169220000000003</c:v>
                </c:pt>
                <c:pt idx="33063">
                  <c:v>42.169220000000003</c:v>
                </c:pt>
                <c:pt idx="33064">
                  <c:v>42.169220000000003</c:v>
                </c:pt>
                <c:pt idx="33065">
                  <c:v>42.169220000000003</c:v>
                </c:pt>
                <c:pt idx="33066">
                  <c:v>42.169220000000003</c:v>
                </c:pt>
                <c:pt idx="33067">
                  <c:v>42.169220000000003</c:v>
                </c:pt>
                <c:pt idx="33068">
                  <c:v>42.16939</c:v>
                </c:pt>
                <c:pt idx="33069">
                  <c:v>42.169702000000001</c:v>
                </c:pt>
                <c:pt idx="33070">
                  <c:v>42.169702000000001</c:v>
                </c:pt>
                <c:pt idx="33071">
                  <c:v>42.169702000000001</c:v>
                </c:pt>
                <c:pt idx="33072">
                  <c:v>42.17042</c:v>
                </c:pt>
                <c:pt idx="33073">
                  <c:v>42.172164000000002</c:v>
                </c:pt>
                <c:pt idx="33074">
                  <c:v>42.172870000000003</c:v>
                </c:pt>
                <c:pt idx="33075">
                  <c:v>42.172894999999997</c:v>
                </c:pt>
                <c:pt idx="33076">
                  <c:v>42.173524</c:v>
                </c:pt>
                <c:pt idx="33077">
                  <c:v>42.173850000000002</c:v>
                </c:pt>
                <c:pt idx="33078">
                  <c:v>42.174546000000007</c:v>
                </c:pt>
                <c:pt idx="33079">
                  <c:v>42.174580000000013</c:v>
                </c:pt>
                <c:pt idx="33080">
                  <c:v>42.174700000000001</c:v>
                </c:pt>
                <c:pt idx="33081">
                  <c:v>42.174819999999997</c:v>
                </c:pt>
                <c:pt idx="33082">
                  <c:v>42.175360000000012</c:v>
                </c:pt>
                <c:pt idx="33083">
                  <c:v>42.176287000000002</c:v>
                </c:pt>
                <c:pt idx="33084">
                  <c:v>42.176769999999998</c:v>
                </c:pt>
                <c:pt idx="33085">
                  <c:v>42.176814999999998</c:v>
                </c:pt>
                <c:pt idx="33086">
                  <c:v>42.176968000000002</c:v>
                </c:pt>
                <c:pt idx="33087">
                  <c:v>42.178280000000001</c:v>
                </c:pt>
                <c:pt idx="33088">
                  <c:v>42.180121999999997</c:v>
                </c:pt>
                <c:pt idx="33089">
                  <c:v>42.180714000000002</c:v>
                </c:pt>
                <c:pt idx="33090">
                  <c:v>42.180836999999997</c:v>
                </c:pt>
                <c:pt idx="33091">
                  <c:v>42.181069999999998</c:v>
                </c:pt>
                <c:pt idx="33092">
                  <c:v>42.182020000000001</c:v>
                </c:pt>
                <c:pt idx="33093">
                  <c:v>42.182040000000001</c:v>
                </c:pt>
                <c:pt idx="33094">
                  <c:v>42.182110000000002</c:v>
                </c:pt>
                <c:pt idx="33095">
                  <c:v>42.182889000000003</c:v>
                </c:pt>
                <c:pt idx="33096">
                  <c:v>42.183230000000002</c:v>
                </c:pt>
                <c:pt idx="33097">
                  <c:v>42.183630000000001</c:v>
                </c:pt>
                <c:pt idx="33098">
                  <c:v>42.183681</c:v>
                </c:pt>
                <c:pt idx="33099">
                  <c:v>42.184049999999999</c:v>
                </c:pt>
                <c:pt idx="33100">
                  <c:v>42.185070000000003</c:v>
                </c:pt>
                <c:pt idx="33101">
                  <c:v>42.18553</c:v>
                </c:pt>
                <c:pt idx="33102">
                  <c:v>42.186002000000002</c:v>
                </c:pt>
                <c:pt idx="33103">
                  <c:v>42.186909999999997</c:v>
                </c:pt>
                <c:pt idx="33104">
                  <c:v>42.187102000000003</c:v>
                </c:pt>
                <c:pt idx="33105">
                  <c:v>42.187433000000013</c:v>
                </c:pt>
                <c:pt idx="33106">
                  <c:v>42.187448000000003</c:v>
                </c:pt>
                <c:pt idx="33107">
                  <c:v>42.187710000000003</c:v>
                </c:pt>
                <c:pt idx="33108">
                  <c:v>42.187980000000003</c:v>
                </c:pt>
                <c:pt idx="33109">
                  <c:v>42.188554000000003</c:v>
                </c:pt>
                <c:pt idx="33110">
                  <c:v>42.189812000000003</c:v>
                </c:pt>
                <c:pt idx="33111">
                  <c:v>42.190474000000002</c:v>
                </c:pt>
                <c:pt idx="33112">
                  <c:v>42.191220000000001</c:v>
                </c:pt>
                <c:pt idx="33113">
                  <c:v>42.191628000000001</c:v>
                </c:pt>
                <c:pt idx="33114">
                  <c:v>42.191660000000013</c:v>
                </c:pt>
                <c:pt idx="33115">
                  <c:v>42.193740000000012</c:v>
                </c:pt>
                <c:pt idx="33116">
                  <c:v>42.194206000000001</c:v>
                </c:pt>
                <c:pt idx="33117">
                  <c:v>42.194216000000011</c:v>
                </c:pt>
                <c:pt idx="33118">
                  <c:v>42.194564999999997</c:v>
                </c:pt>
                <c:pt idx="33119">
                  <c:v>42.194681000000003</c:v>
                </c:pt>
                <c:pt idx="33120">
                  <c:v>42.195075000000003</c:v>
                </c:pt>
                <c:pt idx="33121">
                  <c:v>42.195135000000001</c:v>
                </c:pt>
                <c:pt idx="33122">
                  <c:v>42.195242</c:v>
                </c:pt>
                <c:pt idx="33123">
                  <c:v>42.195857000000011</c:v>
                </c:pt>
                <c:pt idx="33124">
                  <c:v>42.195877000000003</c:v>
                </c:pt>
                <c:pt idx="33125">
                  <c:v>42.195968000000001</c:v>
                </c:pt>
                <c:pt idx="33126">
                  <c:v>42.196160000000013</c:v>
                </c:pt>
                <c:pt idx="33127">
                  <c:v>42.196350000000002</c:v>
                </c:pt>
                <c:pt idx="33128">
                  <c:v>42.196720000000013</c:v>
                </c:pt>
                <c:pt idx="33129">
                  <c:v>42.197340000000011</c:v>
                </c:pt>
                <c:pt idx="33130">
                  <c:v>42.197836000000002</c:v>
                </c:pt>
                <c:pt idx="33131">
                  <c:v>42.198449000000011</c:v>
                </c:pt>
                <c:pt idx="33132">
                  <c:v>42.198790000000002</c:v>
                </c:pt>
                <c:pt idx="33133">
                  <c:v>42.199000000000012</c:v>
                </c:pt>
                <c:pt idx="33134">
                  <c:v>42.199309999999997</c:v>
                </c:pt>
                <c:pt idx="33135">
                  <c:v>42.199488000000002</c:v>
                </c:pt>
                <c:pt idx="33136">
                  <c:v>42.199609000000002</c:v>
                </c:pt>
                <c:pt idx="33137">
                  <c:v>42.200044000000013</c:v>
                </c:pt>
                <c:pt idx="33138">
                  <c:v>42.200270000000003</c:v>
                </c:pt>
                <c:pt idx="33139">
                  <c:v>42.200317000000013</c:v>
                </c:pt>
                <c:pt idx="33140">
                  <c:v>42.200470000000003</c:v>
                </c:pt>
                <c:pt idx="33141">
                  <c:v>42.201203</c:v>
                </c:pt>
                <c:pt idx="33142">
                  <c:v>42.201245999999998</c:v>
                </c:pt>
                <c:pt idx="33143">
                  <c:v>42.201749999999997</c:v>
                </c:pt>
                <c:pt idx="33144">
                  <c:v>42.201949999999997</c:v>
                </c:pt>
                <c:pt idx="33145">
                  <c:v>42.202020000000012</c:v>
                </c:pt>
                <c:pt idx="33146">
                  <c:v>42.202033</c:v>
                </c:pt>
                <c:pt idx="33147">
                  <c:v>42.203117000000013</c:v>
                </c:pt>
                <c:pt idx="33148">
                  <c:v>42.203117000000013</c:v>
                </c:pt>
                <c:pt idx="33149">
                  <c:v>42.203117000000013</c:v>
                </c:pt>
                <c:pt idx="33150">
                  <c:v>42.203117000000013</c:v>
                </c:pt>
                <c:pt idx="33151">
                  <c:v>42.203117000000013</c:v>
                </c:pt>
                <c:pt idx="33152">
                  <c:v>42.203117000000013</c:v>
                </c:pt>
                <c:pt idx="33153">
                  <c:v>42.203117000000013</c:v>
                </c:pt>
                <c:pt idx="33154">
                  <c:v>42.203117000000013</c:v>
                </c:pt>
                <c:pt idx="33155">
                  <c:v>42.203117000000013</c:v>
                </c:pt>
                <c:pt idx="33156">
                  <c:v>42.203117000000013</c:v>
                </c:pt>
                <c:pt idx="33157">
                  <c:v>42.203719</c:v>
                </c:pt>
                <c:pt idx="33158">
                  <c:v>42.204070000000002</c:v>
                </c:pt>
                <c:pt idx="33159">
                  <c:v>42.204825</c:v>
                </c:pt>
                <c:pt idx="33160">
                  <c:v>42.206518000000003</c:v>
                </c:pt>
                <c:pt idx="33161">
                  <c:v>42.206760000000003</c:v>
                </c:pt>
                <c:pt idx="33162">
                  <c:v>42.208060000000003</c:v>
                </c:pt>
                <c:pt idx="33163">
                  <c:v>42.208910000000003</c:v>
                </c:pt>
                <c:pt idx="33164">
                  <c:v>42.209336</c:v>
                </c:pt>
                <c:pt idx="33165">
                  <c:v>42.209381</c:v>
                </c:pt>
                <c:pt idx="33166">
                  <c:v>42.20955</c:v>
                </c:pt>
                <c:pt idx="33167">
                  <c:v>42.20964</c:v>
                </c:pt>
                <c:pt idx="33168">
                  <c:v>42.210456000000001</c:v>
                </c:pt>
                <c:pt idx="33169">
                  <c:v>42.210746</c:v>
                </c:pt>
                <c:pt idx="33170">
                  <c:v>42.212634999999999</c:v>
                </c:pt>
                <c:pt idx="33171">
                  <c:v>42.213968000000001</c:v>
                </c:pt>
                <c:pt idx="33172">
                  <c:v>42.214390000000002</c:v>
                </c:pt>
                <c:pt idx="33173">
                  <c:v>42.214489999999998</c:v>
                </c:pt>
                <c:pt idx="33174">
                  <c:v>42.216810000000002</c:v>
                </c:pt>
                <c:pt idx="33175">
                  <c:v>42.220247999999998</c:v>
                </c:pt>
                <c:pt idx="33176">
                  <c:v>42.220350000000003</c:v>
                </c:pt>
                <c:pt idx="33177">
                  <c:v>42.220680000000002</c:v>
                </c:pt>
                <c:pt idx="33178">
                  <c:v>42.22072</c:v>
                </c:pt>
                <c:pt idx="33179">
                  <c:v>42.221397000000003</c:v>
                </c:pt>
                <c:pt idx="33180">
                  <c:v>42.221891000000006</c:v>
                </c:pt>
                <c:pt idx="33181">
                  <c:v>42.22251</c:v>
                </c:pt>
                <c:pt idx="33182">
                  <c:v>42.222839</c:v>
                </c:pt>
                <c:pt idx="33183">
                  <c:v>42.223190000000002</c:v>
                </c:pt>
                <c:pt idx="33184">
                  <c:v>42.223269999999999</c:v>
                </c:pt>
                <c:pt idx="33185">
                  <c:v>42.223520000000001</c:v>
                </c:pt>
                <c:pt idx="33186">
                  <c:v>42.223911999999999</c:v>
                </c:pt>
                <c:pt idx="33187">
                  <c:v>42.224027999999997</c:v>
                </c:pt>
                <c:pt idx="33188">
                  <c:v>42.225180000000002</c:v>
                </c:pt>
                <c:pt idx="33189">
                  <c:v>42.225875000000002</c:v>
                </c:pt>
                <c:pt idx="33190">
                  <c:v>42.225878000000002</c:v>
                </c:pt>
                <c:pt idx="33191">
                  <c:v>42.226129999999998</c:v>
                </c:pt>
                <c:pt idx="33192">
                  <c:v>42.226855</c:v>
                </c:pt>
                <c:pt idx="33193">
                  <c:v>42.227120000000014</c:v>
                </c:pt>
                <c:pt idx="33194">
                  <c:v>42.227170000000001</c:v>
                </c:pt>
                <c:pt idx="33195">
                  <c:v>42.227189000000003</c:v>
                </c:pt>
                <c:pt idx="33196">
                  <c:v>42.227356</c:v>
                </c:pt>
                <c:pt idx="33197">
                  <c:v>42.227403000000002</c:v>
                </c:pt>
                <c:pt idx="33198">
                  <c:v>42.227691</c:v>
                </c:pt>
                <c:pt idx="33199">
                  <c:v>42.228023</c:v>
                </c:pt>
                <c:pt idx="33200">
                  <c:v>42.228132000000002</c:v>
                </c:pt>
                <c:pt idx="33201">
                  <c:v>42.228219000000003</c:v>
                </c:pt>
                <c:pt idx="33202">
                  <c:v>42.228282</c:v>
                </c:pt>
                <c:pt idx="33203">
                  <c:v>42.228971999999999</c:v>
                </c:pt>
                <c:pt idx="33204">
                  <c:v>42.229044999999999</c:v>
                </c:pt>
                <c:pt idx="33205">
                  <c:v>42.229120000000002</c:v>
                </c:pt>
                <c:pt idx="33206">
                  <c:v>42.22916</c:v>
                </c:pt>
                <c:pt idx="33207">
                  <c:v>42.229340000000001</c:v>
                </c:pt>
                <c:pt idx="33208">
                  <c:v>42.230011000000012</c:v>
                </c:pt>
                <c:pt idx="33209">
                  <c:v>42.230435</c:v>
                </c:pt>
                <c:pt idx="33210">
                  <c:v>42.230719000000001</c:v>
                </c:pt>
                <c:pt idx="33211">
                  <c:v>42.231137000000011</c:v>
                </c:pt>
                <c:pt idx="33212">
                  <c:v>42.231137000000011</c:v>
                </c:pt>
                <c:pt idx="33213">
                  <c:v>42.231504000000001</c:v>
                </c:pt>
                <c:pt idx="33214">
                  <c:v>42.232458000000001</c:v>
                </c:pt>
                <c:pt idx="33215">
                  <c:v>42.233059000000011</c:v>
                </c:pt>
                <c:pt idx="33216">
                  <c:v>42.233340000000013</c:v>
                </c:pt>
                <c:pt idx="33217">
                  <c:v>42.233967</c:v>
                </c:pt>
                <c:pt idx="33218">
                  <c:v>42.234228000000002</c:v>
                </c:pt>
                <c:pt idx="33219">
                  <c:v>42.234656000000001</c:v>
                </c:pt>
                <c:pt idx="33220">
                  <c:v>42.23509</c:v>
                </c:pt>
                <c:pt idx="33221">
                  <c:v>42.235149999999997</c:v>
                </c:pt>
                <c:pt idx="33222">
                  <c:v>42.235190000000003</c:v>
                </c:pt>
                <c:pt idx="33223">
                  <c:v>42.235334999999999</c:v>
                </c:pt>
                <c:pt idx="33224">
                  <c:v>42.235569000000012</c:v>
                </c:pt>
                <c:pt idx="33225">
                  <c:v>42.235700000000001</c:v>
                </c:pt>
                <c:pt idx="33226">
                  <c:v>42.235750000000003</c:v>
                </c:pt>
                <c:pt idx="33227">
                  <c:v>42.235760000000013</c:v>
                </c:pt>
                <c:pt idx="33228">
                  <c:v>42.235810000000001</c:v>
                </c:pt>
                <c:pt idx="33229">
                  <c:v>42.235840000000003</c:v>
                </c:pt>
                <c:pt idx="33230">
                  <c:v>42.235860000000002</c:v>
                </c:pt>
                <c:pt idx="33231">
                  <c:v>42.236429999999999</c:v>
                </c:pt>
                <c:pt idx="33232">
                  <c:v>42.236620000000002</c:v>
                </c:pt>
                <c:pt idx="33233">
                  <c:v>42.236626000000001</c:v>
                </c:pt>
                <c:pt idx="33234">
                  <c:v>42.236669999999997</c:v>
                </c:pt>
                <c:pt idx="33235">
                  <c:v>42.236781999999998</c:v>
                </c:pt>
                <c:pt idx="33236">
                  <c:v>42.236808000000003</c:v>
                </c:pt>
                <c:pt idx="33237">
                  <c:v>42.237015</c:v>
                </c:pt>
                <c:pt idx="33238">
                  <c:v>42.237144000000001</c:v>
                </c:pt>
                <c:pt idx="33239">
                  <c:v>42.237160000000003</c:v>
                </c:pt>
                <c:pt idx="33240">
                  <c:v>42.237169999999999</c:v>
                </c:pt>
                <c:pt idx="33241">
                  <c:v>42.237260000000013</c:v>
                </c:pt>
                <c:pt idx="33242">
                  <c:v>42.237389999999998</c:v>
                </c:pt>
                <c:pt idx="33243">
                  <c:v>42.237450000000003</c:v>
                </c:pt>
                <c:pt idx="33244">
                  <c:v>42.237640000000013</c:v>
                </c:pt>
                <c:pt idx="33245">
                  <c:v>42.2378</c:v>
                </c:pt>
                <c:pt idx="33246">
                  <c:v>42.237870000000001</c:v>
                </c:pt>
                <c:pt idx="33247">
                  <c:v>42.237940000000002</c:v>
                </c:pt>
                <c:pt idx="33248">
                  <c:v>42.238564000000011</c:v>
                </c:pt>
                <c:pt idx="33249">
                  <c:v>42.238600000000012</c:v>
                </c:pt>
                <c:pt idx="33250">
                  <c:v>42.238900000000001</c:v>
                </c:pt>
                <c:pt idx="33251">
                  <c:v>42.239496000000003</c:v>
                </c:pt>
                <c:pt idx="33252">
                  <c:v>42.23959</c:v>
                </c:pt>
                <c:pt idx="33253">
                  <c:v>42.239609999999999</c:v>
                </c:pt>
                <c:pt idx="33254">
                  <c:v>42.239906000000012</c:v>
                </c:pt>
                <c:pt idx="33255">
                  <c:v>42.240797000000001</c:v>
                </c:pt>
                <c:pt idx="33256">
                  <c:v>42.240911000000011</c:v>
                </c:pt>
                <c:pt idx="33257">
                  <c:v>42.240935</c:v>
                </c:pt>
                <c:pt idx="33258">
                  <c:v>42.240997</c:v>
                </c:pt>
                <c:pt idx="33259">
                  <c:v>42.241148000000003</c:v>
                </c:pt>
                <c:pt idx="33260">
                  <c:v>42.241653999999997</c:v>
                </c:pt>
                <c:pt idx="33261">
                  <c:v>42.241667</c:v>
                </c:pt>
                <c:pt idx="33262">
                  <c:v>42.241693000000012</c:v>
                </c:pt>
                <c:pt idx="33263">
                  <c:v>42.241900000000001</c:v>
                </c:pt>
                <c:pt idx="33264">
                  <c:v>42.242370000000001</c:v>
                </c:pt>
                <c:pt idx="33265">
                  <c:v>42.242400000000011</c:v>
                </c:pt>
                <c:pt idx="33266">
                  <c:v>42.242530000000002</c:v>
                </c:pt>
                <c:pt idx="33267">
                  <c:v>42.242648000000003</c:v>
                </c:pt>
                <c:pt idx="33268">
                  <c:v>42.242930000000001</c:v>
                </c:pt>
                <c:pt idx="33269">
                  <c:v>42.242989000000001</c:v>
                </c:pt>
                <c:pt idx="33270">
                  <c:v>42.242989000000001</c:v>
                </c:pt>
                <c:pt idx="33271">
                  <c:v>42.243080000000013</c:v>
                </c:pt>
                <c:pt idx="33272">
                  <c:v>42.243096000000001</c:v>
                </c:pt>
                <c:pt idx="33273">
                  <c:v>42.243124000000002</c:v>
                </c:pt>
                <c:pt idx="33274">
                  <c:v>42.243749999999999</c:v>
                </c:pt>
                <c:pt idx="33275">
                  <c:v>42.244480000000003</c:v>
                </c:pt>
                <c:pt idx="33276">
                  <c:v>42.244480000000003</c:v>
                </c:pt>
                <c:pt idx="33277">
                  <c:v>42.24465</c:v>
                </c:pt>
                <c:pt idx="33278">
                  <c:v>42.244674000000003</c:v>
                </c:pt>
                <c:pt idx="33279">
                  <c:v>42.244852000000002</c:v>
                </c:pt>
                <c:pt idx="33280">
                  <c:v>42.244970000000002</c:v>
                </c:pt>
                <c:pt idx="33281">
                  <c:v>42.245134</c:v>
                </c:pt>
                <c:pt idx="33282">
                  <c:v>42.245160000000013</c:v>
                </c:pt>
                <c:pt idx="33283">
                  <c:v>42.245277999999999</c:v>
                </c:pt>
                <c:pt idx="33284">
                  <c:v>42.245849999999997</c:v>
                </c:pt>
                <c:pt idx="33285">
                  <c:v>42.246111999999997</c:v>
                </c:pt>
                <c:pt idx="33286">
                  <c:v>42.246265000000001</c:v>
                </c:pt>
                <c:pt idx="33287">
                  <c:v>42.246265000000001</c:v>
                </c:pt>
                <c:pt idx="33288">
                  <c:v>42.24691</c:v>
                </c:pt>
                <c:pt idx="33289">
                  <c:v>42.246924999999997</c:v>
                </c:pt>
                <c:pt idx="33290">
                  <c:v>42.247010000000003</c:v>
                </c:pt>
                <c:pt idx="33291">
                  <c:v>42.247197999999997</c:v>
                </c:pt>
                <c:pt idx="33292">
                  <c:v>42.247605</c:v>
                </c:pt>
                <c:pt idx="33293">
                  <c:v>42.247950000000003</c:v>
                </c:pt>
                <c:pt idx="33294">
                  <c:v>42.248473000000011</c:v>
                </c:pt>
                <c:pt idx="33295">
                  <c:v>42.248473000000011</c:v>
                </c:pt>
                <c:pt idx="33296">
                  <c:v>42.248473000000011</c:v>
                </c:pt>
                <c:pt idx="33297">
                  <c:v>42.248486</c:v>
                </c:pt>
                <c:pt idx="33298">
                  <c:v>42.248733000000001</c:v>
                </c:pt>
                <c:pt idx="33299">
                  <c:v>42.248851999999999</c:v>
                </c:pt>
                <c:pt idx="33300">
                  <c:v>42.249037999999999</c:v>
                </c:pt>
                <c:pt idx="33301">
                  <c:v>42.24915</c:v>
                </c:pt>
                <c:pt idx="33302">
                  <c:v>42.249299999999998</c:v>
                </c:pt>
                <c:pt idx="33303">
                  <c:v>42.249460000000013</c:v>
                </c:pt>
                <c:pt idx="33304">
                  <c:v>42.250059999999998</c:v>
                </c:pt>
                <c:pt idx="33305">
                  <c:v>42.250220000000013</c:v>
                </c:pt>
                <c:pt idx="33306">
                  <c:v>42.251134999999998</c:v>
                </c:pt>
                <c:pt idx="33307">
                  <c:v>42.251184000000002</c:v>
                </c:pt>
                <c:pt idx="33308">
                  <c:v>42.252327000000001</c:v>
                </c:pt>
                <c:pt idx="33309">
                  <c:v>42.252409999999998</c:v>
                </c:pt>
                <c:pt idx="33310">
                  <c:v>42.252450000000003</c:v>
                </c:pt>
                <c:pt idx="33311">
                  <c:v>42.252667000000002</c:v>
                </c:pt>
                <c:pt idx="33312">
                  <c:v>42.252739000000012</c:v>
                </c:pt>
                <c:pt idx="33313">
                  <c:v>42.252969999999998</c:v>
                </c:pt>
                <c:pt idx="33314">
                  <c:v>42.25365</c:v>
                </c:pt>
                <c:pt idx="33315">
                  <c:v>42.255220000000001</c:v>
                </c:pt>
                <c:pt idx="33316">
                  <c:v>42.255280000000013</c:v>
                </c:pt>
                <c:pt idx="33317">
                  <c:v>42.255501000000002</c:v>
                </c:pt>
                <c:pt idx="33318">
                  <c:v>42.256439999999998</c:v>
                </c:pt>
                <c:pt idx="33319">
                  <c:v>42.256509999999999</c:v>
                </c:pt>
                <c:pt idx="33320">
                  <c:v>42.257210000000001</c:v>
                </c:pt>
                <c:pt idx="33321">
                  <c:v>42.257378000000003</c:v>
                </c:pt>
                <c:pt idx="33322">
                  <c:v>42.257399999999997</c:v>
                </c:pt>
                <c:pt idx="33323">
                  <c:v>42.257621</c:v>
                </c:pt>
                <c:pt idx="33324">
                  <c:v>42.258017000000002</c:v>
                </c:pt>
                <c:pt idx="33325">
                  <c:v>42.258019000000012</c:v>
                </c:pt>
                <c:pt idx="33326">
                  <c:v>42.258229999999998</c:v>
                </c:pt>
                <c:pt idx="33327">
                  <c:v>42.258524999999999</c:v>
                </c:pt>
                <c:pt idx="33328">
                  <c:v>42.259051000000007</c:v>
                </c:pt>
                <c:pt idx="33329">
                  <c:v>42.259129999999999</c:v>
                </c:pt>
                <c:pt idx="33330">
                  <c:v>42.259161000000013</c:v>
                </c:pt>
                <c:pt idx="33331">
                  <c:v>42.259259999999998</c:v>
                </c:pt>
                <c:pt idx="33332">
                  <c:v>42.259481000000001</c:v>
                </c:pt>
                <c:pt idx="33333">
                  <c:v>42.260240000000003</c:v>
                </c:pt>
                <c:pt idx="33334">
                  <c:v>42.261387000000013</c:v>
                </c:pt>
                <c:pt idx="33335">
                  <c:v>42.261400000000002</c:v>
                </c:pt>
                <c:pt idx="33336">
                  <c:v>42.262024000000011</c:v>
                </c:pt>
                <c:pt idx="33337">
                  <c:v>42.262220000000013</c:v>
                </c:pt>
                <c:pt idx="33338">
                  <c:v>42.262480000000011</c:v>
                </c:pt>
                <c:pt idx="33339">
                  <c:v>42.262790000000003</c:v>
                </c:pt>
                <c:pt idx="33340">
                  <c:v>42.263100000000001</c:v>
                </c:pt>
                <c:pt idx="33341">
                  <c:v>42.263178000000003</c:v>
                </c:pt>
                <c:pt idx="33342">
                  <c:v>42.263300000000001</c:v>
                </c:pt>
                <c:pt idx="33343">
                  <c:v>42.263852</c:v>
                </c:pt>
                <c:pt idx="33344">
                  <c:v>42.263852</c:v>
                </c:pt>
                <c:pt idx="33345">
                  <c:v>42.264780000000002</c:v>
                </c:pt>
                <c:pt idx="33346">
                  <c:v>42.265999000000001</c:v>
                </c:pt>
                <c:pt idx="33347">
                  <c:v>42.266127000000012</c:v>
                </c:pt>
                <c:pt idx="33348">
                  <c:v>42.266350000000003</c:v>
                </c:pt>
                <c:pt idx="33349">
                  <c:v>42.266383000000012</c:v>
                </c:pt>
                <c:pt idx="33350">
                  <c:v>42.266390000000001</c:v>
                </c:pt>
                <c:pt idx="33351">
                  <c:v>42.266725000000001</c:v>
                </c:pt>
                <c:pt idx="33352">
                  <c:v>42.2669</c:v>
                </c:pt>
                <c:pt idx="33353">
                  <c:v>42.266950000000001</c:v>
                </c:pt>
                <c:pt idx="33354">
                  <c:v>42.267282000000002</c:v>
                </c:pt>
                <c:pt idx="33355">
                  <c:v>42.267429999999997</c:v>
                </c:pt>
                <c:pt idx="33356">
                  <c:v>42.267720000000011</c:v>
                </c:pt>
                <c:pt idx="33357">
                  <c:v>42.268346000000001</c:v>
                </c:pt>
                <c:pt idx="33358">
                  <c:v>42.268389999999997</c:v>
                </c:pt>
                <c:pt idx="33359">
                  <c:v>42.268453000000001</c:v>
                </c:pt>
                <c:pt idx="33360">
                  <c:v>42.269291000000003</c:v>
                </c:pt>
                <c:pt idx="33361">
                  <c:v>42.269730000000003</c:v>
                </c:pt>
                <c:pt idx="33362">
                  <c:v>42.2699</c:v>
                </c:pt>
                <c:pt idx="33363">
                  <c:v>42.270457999999998</c:v>
                </c:pt>
                <c:pt idx="33364">
                  <c:v>42.270575000000001</c:v>
                </c:pt>
                <c:pt idx="33365">
                  <c:v>42.270809999999997</c:v>
                </c:pt>
                <c:pt idx="33366">
                  <c:v>42.270885999999997</c:v>
                </c:pt>
                <c:pt idx="33367">
                  <c:v>42.271065</c:v>
                </c:pt>
                <c:pt idx="33368">
                  <c:v>42.271279999999997</c:v>
                </c:pt>
                <c:pt idx="33369">
                  <c:v>42.271769999999997</c:v>
                </c:pt>
                <c:pt idx="33370">
                  <c:v>42.271769999999997</c:v>
                </c:pt>
                <c:pt idx="33371">
                  <c:v>42.271793000000002</c:v>
                </c:pt>
                <c:pt idx="33372">
                  <c:v>42.272072000000001</c:v>
                </c:pt>
                <c:pt idx="33373">
                  <c:v>42.272184000000003</c:v>
                </c:pt>
                <c:pt idx="33374">
                  <c:v>42.272300000000001</c:v>
                </c:pt>
                <c:pt idx="33375">
                  <c:v>42.272537</c:v>
                </c:pt>
                <c:pt idx="33376">
                  <c:v>42.272888000000002</c:v>
                </c:pt>
                <c:pt idx="33377">
                  <c:v>42.273377000000011</c:v>
                </c:pt>
                <c:pt idx="33378">
                  <c:v>42.273720000000012</c:v>
                </c:pt>
                <c:pt idx="33379">
                  <c:v>42.273772000000001</c:v>
                </c:pt>
                <c:pt idx="33380">
                  <c:v>42.274260000000012</c:v>
                </c:pt>
                <c:pt idx="33381">
                  <c:v>42.274929999999998</c:v>
                </c:pt>
                <c:pt idx="33382">
                  <c:v>42.275154000000001</c:v>
                </c:pt>
                <c:pt idx="33383">
                  <c:v>42.275244999999998</c:v>
                </c:pt>
                <c:pt idx="33384">
                  <c:v>42.275421000000001</c:v>
                </c:pt>
                <c:pt idx="33385">
                  <c:v>42.275542000000002</c:v>
                </c:pt>
                <c:pt idx="33386">
                  <c:v>42.275542000000002</c:v>
                </c:pt>
                <c:pt idx="33387">
                  <c:v>42.276608000000003</c:v>
                </c:pt>
                <c:pt idx="33388">
                  <c:v>42.276885</c:v>
                </c:pt>
                <c:pt idx="33389">
                  <c:v>42.27731</c:v>
                </c:pt>
                <c:pt idx="33390">
                  <c:v>42.277467000000001</c:v>
                </c:pt>
                <c:pt idx="33391">
                  <c:v>42.277611999999998</c:v>
                </c:pt>
                <c:pt idx="33392">
                  <c:v>42.277808999999998</c:v>
                </c:pt>
                <c:pt idx="33393">
                  <c:v>42.27796</c:v>
                </c:pt>
                <c:pt idx="33394">
                  <c:v>42.278260000000003</c:v>
                </c:pt>
                <c:pt idx="33395">
                  <c:v>42.278269000000002</c:v>
                </c:pt>
                <c:pt idx="33396">
                  <c:v>42.278289999999998</c:v>
                </c:pt>
                <c:pt idx="33397">
                  <c:v>42.278329999999997</c:v>
                </c:pt>
                <c:pt idx="33398">
                  <c:v>42.278400000000012</c:v>
                </c:pt>
                <c:pt idx="33399">
                  <c:v>42.27863</c:v>
                </c:pt>
                <c:pt idx="33400">
                  <c:v>42.278669999999998</c:v>
                </c:pt>
                <c:pt idx="33401">
                  <c:v>42.278697999999999</c:v>
                </c:pt>
                <c:pt idx="33402">
                  <c:v>42.27872</c:v>
                </c:pt>
                <c:pt idx="33403">
                  <c:v>42.278765</c:v>
                </c:pt>
                <c:pt idx="33404">
                  <c:v>42.279085000000002</c:v>
                </c:pt>
                <c:pt idx="33405">
                  <c:v>42.279670000000003</c:v>
                </c:pt>
                <c:pt idx="33406">
                  <c:v>42.279890000000002</c:v>
                </c:pt>
                <c:pt idx="33407">
                  <c:v>42.280189999999997</c:v>
                </c:pt>
                <c:pt idx="33408">
                  <c:v>42.280386999999997</c:v>
                </c:pt>
                <c:pt idx="33409">
                  <c:v>42.280540000000002</c:v>
                </c:pt>
                <c:pt idx="33410">
                  <c:v>42.280569999999997</c:v>
                </c:pt>
                <c:pt idx="33411">
                  <c:v>42.280631</c:v>
                </c:pt>
                <c:pt idx="33412">
                  <c:v>42.280709000000002</c:v>
                </c:pt>
                <c:pt idx="33413">
                  <c:v>42.281005</c:v>
                </c:pt>
                <c:pt idx="33414">
                  <c:v>42.281232000000003</c:v>
                </c:pt>
                <c:pt idx="33415">
                  <c:v>42.2821</c:v>
                </c:pt>
                <c:pt idx="33416">
                  <c:v>42.282429999999998</c:v>
                </c:pt>
                <c:pt idx="33417">
                  <c:v>42.282629999999997</c:v>
                </c:pt>
                <c:pt idx="33418">
                  <c:v>42.282629999999997</c:v>
                </c:pt>
                <c:pt idx="33419">
                  <c:v>42.282659000000002</c:v>
                </c:pt>
                <c:pt idx="33420">
                  <c:v>42.283167000000013</c:v>
                </c:pt>
                <c:pt idx="33421">
                  <c:v>42.283640000000013</c:v>
                </c:pt>
                <c:pt idx="33422">
                  <c:v>42.283929999999998</c:v>
                </c:pt>
                <c:pt idx="33423">
                  <c:v>42.283986000000013</c:v>
                </c:pt>
                <c:pt idx="33424">
                  <c:v>42.283986000000013</c:v>
                </c:pt>
                <c:pt idx="33425">
                  <c:v>42.284329</c:v>
                </c:pt>
                <c:pt idx="33426">
                  <c:v>42.284663000000002</c:v>
                </c:pt>
                <c:pt idx="33427">
                  <c:v>42.284663000000002</c:v>
                </c:pt>
                <c:pt idx="33428">
                  <c:v>42.284663000000002</c:v>
                </c:pt>
                <c:pt idx="33429">
                  <c:v>42.284663000000002</c:v>
                </c:pt>
                <c:pt idx="33430">
                  <c:v>42.284663000000002</c:v>
                </c:pt>
                <c:pt idx="33431">
                  <c:v>42.284663000000002</c:v>
                </c:pt>
                <c:pt idx="33432">
                  <c:v>42.284663000000002</c:v>
                </c:pt>
                <c:pt idx="33433">
                  <c:v>42.284663000000002</c:v>
                </c:pt>
                <c:pt idx="33434">
                  <c:v>42.284663000000002</c:v>
                </c:pt>
                <c:pt idx="33435">
                  <c:v>42.284663000000002</c:v>
                </c:pt>
                <c:pt idx="33436">
                  <c:v>42.284663000000002</c:v>
                </c:pt>
                <c:pt idx="33437">
                  <c:v>42.284663000000002</c:v>
                </c:pt>
                <c:pt idx="33438">
                  <c:v>42.284663000000002</c:v>
                </c:pt>
                <c:pt idx="33439">
                  <c:v>42.284663000000002</c:v>
                </c:pt>
                <c:pt idx="33440">
                  <c:v>42.284663000000002</c:v>
                </c:pt>
                <c:pt idx="33441">
                  <c:v>42.284663000000002</c:v>
                </c:pt>
                <c:pt idx="33442">
                  <c:v>42.284663000000002</c:v>
                </c:pt>
                <c:pt idx="33443">
                  <c:v>42.284663000000002</c:v>
                </c:pt>
                <c:pt idx="33444">
                  <c:v>42.284663000000002</c:v>
                </c:pt>
                <c:pt idx="33445">
                  <c:v>42.284663000000002</c:v>
                </c:pt>
                <c:pt idx="33446">
                  <c:v>42.284663000000002</c:v>
                </c:pt>
                <c:pt idx="33447">
                  <c:v>42.284663000000002</c:v>
                </c:pt>
                <c:pt idx="33448">
                  <c:v>42.284663000000002</c:v>
                </c:pt>
                <c:pt idx="33449">
                  <c:v>42.284663000000002</c:v>
                </c:pt>
                <c:pt idx="33450">
                  <c:v>42.284663000000002</c:v>
                </c:pt>
                <c:pt idx="33451">
                  <c:v>42.284663000000002</c:v>
                </c:pt>
                <c:pt idx="33452">
                  <c:v>42.285404</c:v>
                </c:pt>
                <c:pt idx="33453">
                  <c:v>42.286783</c:v>
                </c:pt>
                <c:pt idx="33454">
                  <c:v>42.286951000000002</c:v>
                </c:pt>
                <c:pt idx="33455">
                  <c:v>42.287957000000013</c:v>
                </c:pt>
                <c:pt idx="33456">
                  <c:v>42.288710000000002</c:v>
                </c:pt>
                <c:pt idx="33457">
                  <c:v>42.288851999999999</c:v>
                </c:pt>
                <c:pt idx="33458">
                  <c:v>42.290357</c:v>
                </c:pt>
                <c:pt idx="33459">
                  <c:v>42.29063</c:v>
                </c:pt>
                <c:pt idx="33460">
                  <c:v>42.290760000000013</c:v>
                </c:pt>
                <c:pt idx="33461">
                  <c:v>42.290894999999999</c:v>
                </c:pt>
                <c:pt idx="33462">
                  <c:v>42.291058</c:v>
                </c:pt>
                <c:pt idx="33463">
                  <c:v>42.291589999999999</c:v>
                </c:pt>
                <c:pt idx="33464">
                  <c:v>42.291674999999998</c:v>
                </c:pt>
                <c:pt idx="33465">
                  <c:v>42.292160000000003</c:v>
                </c:pt>
                <c:pt idx="33466">
                  <c:v>42.292660000000012</c:v>
                </c:pt>
                <c:pt idx="33467">
                  <c:v>42.293680000000002</c:v>
                </c:pt>
                <c:pt idx="33468">
                  <c:v>42.293729999999996</c:v>
                </c:pt>
                <c:pt idx="33469">
                  <c:v>42.293750000000003</c:v>
                </c:pt>
                <c:pt idx="33470">
                  <c:v>42.293930000000003</c:v>
                </c:pt>
                <c:pt idx="33471">
                  <c:v>42.294302000000002</c:v>
                </c:pt>
                <c:pt idx="33472">
                  <c:v>42.294320000000013</c:v>
                </c:pt>
                <c:pt idx="33473">
                  <c:v>42.294899000000001</c:v>
                </c:pt>
                <c:pt idx="33474">
                  <c:v>42.294905</c:v>
                </c:pt>
                <c:pt idx="33475">
                  <c:v>42.295480000000012</c:v>
                </c:pt>
                <c:pt idx="33476">
                  <c:v>42.295789999999997</c:v>
                </c:pt>
                <c:pt idx="33477">
                  <c:v>42.295857000000012</c:v>
                </c:pt>
                <c:pt idx="33478">
                  <c:v>42.296299000000012</c:v>
                </c:pt>
                <c:pt idx="33479">
                  <c:v>42.296760000000013</c:v>
                </c:pt>
                <c:pt idx="33480">
                  <c:v>42.296768</c:v>
                </c:pt>
                <c:pt idx="33481">
                  <c:v>42.296768</c:v>
                </c:pt>
                <c:pt idx="33482">
                  <c:v>42.297117999999998</c:v>
                </c:pt>
                <c:pt idx="33483">
                  <c:v>42.297409000000002</c:v>
                </c:pt>
                <c:pt idx="33484">
                  <c:v>42.297798</c:v>
                </c:pt>
                <c:pt idx="33485">
                  <c:v>42.297879000000002</c:v>
                </c:pt>
                <c:pt idx="33486">
                  <c:v>42.298141999999999</c:v>
                </c:pt>
                <c:pt idx="33487">
                  <c:v>42.298208000000002</c:v>
                </c:pt>
                <c:pt idx="33488">
                  <c:v>42.298561000000007</c:v>
                </c:pt>
                <c:pt idx="33489">
                  <c:v>42.300220000000003</c:v>
                </c:pt>
                <c:pt idx="33490">
                  <c:v>42.300314999999998</c:v>
                </c:pt>
                <c:pt idx="33491">
                  <c:v>42.300317</c:v>
                </c:pt>
                <c:pt idx="33492">
                  <c:v>42.300679000000002</c:v>
                </c:pt>
                <c:pt idx="33493">
                  <c:v>42.300803000000002</c:v>
                </c:pt>
                <c:pt idx="33494">
                  <c:v>42.300870000000003</c:v>
                </c:pt>
                <c:pt idx="33495">
                  <c:v>42.301551000000003</c:v>
                </c:pt>
                <c:pt idx="33496">
                  <c:v>42.301729999999999</c:v>
                </c:pt>
                <c:pt idx="33497">
                  <c:v>42.301785000000002</c:v>
                </c:pt>
                <c:pt idx="33498">
                  <c:v>42.302190000000003</c:v>
                </c:pt>
                <c:pt idx="33499">
                  <c:v>42.302190000000003</c:v>
                </c:pt>
                <c:pt idx="33500">
                  <c:v>42.302190000000003</c:v>
                </c:pt>
                <c:pt idx="33501">
                  <c:v>42.302190000000003</c:v>
                </c:pt>
                <c:pt idx="33502">
                  <c:v>42.302190000000003</c:v>
                </c:pt>
                <c:pt idx="33503">
                  <c:v>42.302190000000003</c:v>
                </c:pt>
                <c:pt idx="33504">
                  <c:v>42.302190000000003</c:v>
                </c:pt>
                <c:pt idx="33505">
                  <c:v>42.302253999999998</c:v>
                </c:pt>
                <c:pt idx="33506">
                  <c:v>42.30256</c:v>
                </c:pt>
                <c:pt idx="33507">
                  <c:v>42.302810000000001</c:v>
                </c:pt>
                <c:pt idx="33508">
                  <c:v>42.303313000000003</c:v>
                </c:pt>
                <c:pt idx="33509">
                  <c:v>42.303320000000006</c:v>
                </c:pt>
                <c:pt idx="33510">
                  <c:v>42.303684999999987</c:v>
                </c:pt>
                <c:pt idx="33511">
                  <c:v>42.303710000000002</c:v>
                </c:pt>
                <c:pt idx="33512">
                  <c:v>42.304214999999999</c:v>
                </c:pt>
                <c:pt idx="33513">
                  <c:v>42.304214999999999</c:v>
                </c:pt>
                <c:pt idx="33514">
                  <c:v>42.304214999999999</c:v>
                </c:pt>
                <c:pt idx="33515">
                  <c:v>42.304658000000003</c:v>
                </c:pt>
                <c:pt idx="33516">
                  <c:v>42.30538</c:v>
                </c:pt>
                <c:pt idx="33517">
                  <c:v>42.30545</c:v>
                </c:pt>
                <c:pt idx="33518">
                  <c:v>42.305549999999997</c:v>
                </c:pt>
                <c:pt idx="33519">
                  <c:v>42.305605999999997</c:v>
                </c:pt>
                <c:pt idx="33520">
                  <c:v>42.306086999999998</c:v>
                </c:pt>
                <c:pt idx="33521">
                  <c:v>42.306151999999997</c:v>
                </c:pt>
                <c:pt idx="33522">
                  <c:v>42.306344000000003</c:v>
                </c:pt>
                <c:pt idx="33523">
                  <c:v>42.306344000000003</c:v>
                </c:pt>
                <c:pt idx="33524">
                  <c:v>42.306344000000003</c:v>
                </c:pt>
                <c:pt idx="33525">
                  <c:v>42.306344000000003</c:v>
                </c:pt>
                <c:pt idx="33526">
                  <c:v>42.306344000000003</c:v>
                </c:pt>
                <c:pt idx="33527">
                  <c:v>42.306344000000003</c:v>
                </c:pt>
                <c:pt idx="33528">
                  <c:v>42.306344000000003</c:v>
                </c:pt>
                <c:pt idx="33529">
                  <c:v>42.306344000000003</c:v>
                </c:pt>
                <c:pt idx="33530">
                  <c:v>42.306344000000003</c:v>
                </c:pt>
                <c:pt idx="33531">
                  <c:v>42.306344000000003</c:v>
                </c:pt>
                <c:pt idx="33532">
                  <c:v>42.306344000000003</c:v>
                </c:pt>
                <c:pt idx="33533">
                  <c:v>42.306344000000003</c:v>
                </c:pt>
                <c:pt idx="33534">
                  <c:v>42.306344000000003</c:v>
                </c:pt>
                <c:pt idx="33535">
                  <c:v>42.306344000000003</c:v>
                </c:pt>
                <c:pt idx="33536">
                  <c:v>42.306344000000003</c:v>
                </c:pt>
                <c:pt idx="33537">
                  <c:v>42.306344000000003</c:v>
                </c:pt>
                <c:pt idx="33538">
                  <c:v>42.306344000000003</c:v>
                </c:pt>
                <c:pt idx="33539">
                  <c:v>42.306344000000003</c:v>
                </c:pt>
                <c:pt idx="33540">
                  <c:v>42.306344000000003</c:v>
                </c:pt>
                <c:pt idx="33541">
                  <c:v>42.306344000000003</c:v>
                </c:pt>
                <c:pt idx="33542">
                  <c:v>42.306344000000003</c:v>
                </c:pt>
                <c:pt idx="33543">
                  <c:v>42.306344000000003</c:v>
                </c:pt>
                <c:pt idx="33544">
                  <c:v>42.306344000000003</c:v>
                </c:pt>
                <c:pt idx="33545">
                  <c:v>42.306344000000003</c:v>
                </c:pt>
                <c:pt idx="33546">
                  <c:v>42.306344000000003</c:v>
                </c:pt>
                <c:pt idx="33547">
                  <c:v>42.306344000000003</c:v>
                </c:pt>
                <c:pt idx="33548">
                  <c:v>42.306344000000003</c:v>
                </c:pt>
                <c:pt idx="33549">
                  <c:v>42.306344000000003</c:v>
                </c:pt>
                <c:pt idx="33550">
                  <c:v>42.306344000000003</c:v>
                </c:pt>
                <c:pt idx="33551">
                  <c:v>42.306344000000003</c:v>
                </c:pt>
                <c:pt idx="33552">
                  <c:v>42.306344000000003</c:v>
                </c:pt>
                <c:pt idx="33553">
                  <c:v>42.306344000000003</c:v>
                </c:pt>
                <c:pt idx="33554">
                  <c:v>42.306739999999998</c:v>
                </c:pt>
                <c:pt idx="33555">
                  <c:v>42.306939999999997</c:v>
                </c:pt>
                <c:pt idx="33556">
                  <c:v>42.308050000000001</c:v>
                </c:pt>
                <c:pt idx="33557">
                  <c:v>42.308100000000003</c:v>
                </c:pt>
                <c:pt idx="33558">
                  <c:v>42.308200000000006</c:v>
                </c:pt>
                <c:pt idx="33559">
                  <c:v>42.308217000000013</c:v>
                </c:pt>
                <c:pt idx="33560">
                  <c:v>42.308925000000002</c:v>
                </c:pt>
                <c:pt idx="33561">
                  <c:v>42.30903</c:v>
                </c:pt>
                <c:pt idx="33562">
                  <c:v>42.309154000000007</c:v>
                </c:pt>
                <c:pt idx="33563">
                  <c:v>42.309154000000007</c:v>
                </c:pt>
                <c:pt idx="33564">
                  <c:v>42.309154000000007</c:v>
                </c:pt>
                <c:pt idx="33565">
                  <c:v>42.309154000000007</c:v>
                </c:pt>
                <c:pt idx="33566">
                  <c:v>42.310630000000003</c:v>
                </c:pt>
                <c:pt idx="33567">
                  <c:v>42.311692999999998</c:v>
                </c:pt>
                <c:pt idx="33568">
                  <c:v>42.311692999999998</c:v>
                </c:pt>
                <c:pt idx="33569">
                  <c:v>42.311692999999998</c:v>
                </c:pt>
                <c:pt idx="33570">
                  <c:v>42.311692999999998</c:v>
                </c:pt>
                <c:pt idx="33571">
                  <c:v>42.311692999999998</c:v>
                </c:pt>
                <c:pt idx="33572">
                  <c:v>42.311692999999998</c:v>
                </c:pt>
                <c:pt idx="33573">
                  <c:v>42.311692999999998</c:v>
                </c:pt>
                <c:pt idx="33574">
                  <c:v>42.311692999999998</c:v>
                </c:pt>
                <c:pt idx="33575">
                  <c:v>42.311692999999998</c:v>
                </c:pt>
                <c:pt idx="33576">
                  <c:v>42.311692999999998</c:v>
                </c:pt>
                <c:pt idx="33577">
                  <c:v>42.311692999999998</c:v>
                </c:pt>
                <c:pt idx="33578">
                  <c:v>42.311692999999998</c:v>
                </c:pt>
                <c:pt idx="33579">
                  <c:v>42.311692999999998</c:v>
                </c:pt>
                <c:pt idx="33580">
                  <c:v>42.311692999999998</c:v>
                </c:pt>
                <c:pt idx="33581">
                  <c:v>42.311692999999998</c:v>
                </c:pt>
                <c:pt idx="33582">
                  <c:v>42.311971999999997</c:v>
                </c:pt>
                <c:pt idx="33583">
                  <c:v>42.312356000000001</c:v>
                </c:pt>
                <c:pt idx="33584">
                  <c:v>42.313229999999997</c:v>
                </c:pt>
                <c:pt idx="33585">
                  <c:v>42.314579999999999</c:v>
                </c:pt>
                <c:pt idx="33586">
                  <c:v>42.314699999999988</c:v>
                </c:pt>
                <c:pt idx="33587">
                  <c:v>42.314971999999997</c:v>
                </c:pt>
                <c:pt idx="33588">
                  <c:v>42.315150000000003</c:v>
                </c:pt>
                <c:pt idx="33589">
                  <c:v>42.316659999999999</c:v>
                </c:pt>
                <c:pt idx="33590">
                  <c:v>42.31711</c:v>
                </c:pt>
                <c:pt idx="33591">
                  <c:v>42.317210000000003</c:v>
                </c:pt>
                <c:pt idx="33592">
                  <c:v>42.317996999999998</c:v>
                </c:pt>
                <c:pt idx="33593">
                  <c:v>42.318741000000003</c:v>
                </c:pt>
                <c:pt idx="33594">
                  <c:v>42.318983000000003</c:v>
                </c:pt>
                <c:pt idx="33595">
                  <c:v>42.318983000000003</c:v>
                </c:pt>
                <c:pt idx="33596">
                  <c:v>42.318983000000003</c:v>
                </c:pt>
                <c:pt idx="33597">
                  <c:v>42.318983000000003</c:v>
                </c:pt>
                <c:pt idx="33598">
                  <c:v>42.318983000000003</c:v>
                </c:pt>
                <c:pt idx="33599">
                  <c:v>42.318983000000003</c:v>
                </c:pt>
                <c:pt idx="33600">
                  <c:v>42.318983000000003</c:v>
                </c:pt>
                <c:pt idx="33601">
                  <c:v>42.318983000000003</c:v>
                </c:pt>
                <c:pt idx="33602">
                  <c:v>42.318983000000003</c:v>
                </c:pt>
                <c:pt idx="33603">
                  <c:v>42.318983000000003</c:v>
                </c:pt>
                <c:pt idx="33604">
                  <c:v>42.319240000000001</c:v>
                </c:pt>
                <c:pt idx="33605">
                  <c:v>42.319800000000001</c:v>
                </c:pt>
                <c:pt idx="33606">
                  <c:v>42.320608</c:v>
                </c:pt>
                <c:pt idx="33607">
                  <c:v>42.32103</c:v>
                </c:pt>
                <c:pt idx="33608">
                  <c:v>42.321489999999997</c:v>
                </c:pt>
                <c:pt idx="33609">
                  <c:v>42.322299999999998</c:v>
                </c:pt>
                <c:pt idx="33610">
                  <c:v>42.32329</c:v>
                </c:pt>
                <c:pt idx="33611">
                  <c:v>42.323349999999998</c:v>
                </c:pt>
                <c:pt idx="33612">
                  <c:v>42.323369999999997</c:v>
                </c:pt>
                <c:pt idx="33613">
                  <c:v>42.324297999999999</c:v>
                </c:pt>
                <c:pt idx="33614">
                  <c:v>42.324297999999999</c:v>
                </c:pt>
                <c:pt idx="33615">
                  <c:v>42.324297999999999</c:v>
                </c:pt>
                <c:pt idx="33616">
                  <c:v>42.325380000000003</c:v>
                </c:pt>
                <c:pt idx="33617">
                  <c:v>42.32555</c:v>
                </c:pt>
                <c:pt idx="33618">
                  <c:v>42.325650000000003</c:v>
                </c:pt>
                <c:pt idx="33619">
                  <c:v>42.326423000000013</c:v>
                </c:pt>
                <c:pt idx="33620">
                  <c:v>42.326442999999998</c:v>
                </c:pt>
                <c:pt idx="33621">
                  <c:v>42.326590000000003</c:v>
                </c:pt>
                <c:pt idx="33622">
                  <c:v>42.326599000000002</c:v>
                </c:pt>
                <c:pt idx="33623">
                  <c:v>42.327091000000003</c:v>
                </c:pt>
                <c:pt idx="33624">
                  <c:v>42.327843000000001</c:v>
                </c:pt>
                <c:pt idx="33625">
                  <c:v>42.328233000000012</c:v>
                </c:pt>
                <c:pt idx="33626">
                  <c:v>42.329062999999998</c:v>
                </c:pt>
                <c:pt idx="33627">
                  <c:v>42.329210000000003</c:v>
                </c:pt>
                <c:pt idx="33628">
                  <c:v>42.329467999999999</c:v>
                </c:pt>
                <c:pt idx="33629">
                  <c:v>42.330199999999998</c:v>
                </c:pt>
                <c:pt idx="33630">
                  <c:v>42.330523999999997</c:v>
                </c:pt>
                <c:pt idx="33631">
                  <c:v>42.330940000000012</c:v>
                </c:pt>
                <c:pt idx="33632">
                  <c:v>42.331000000000003</c:v>
                </c:pt>
                <c:pt idx="33633">
                  <c:v>42.331679999999999</c:v>
                </c:pt>
                <c:pt idx="33634">
                  <c:v>42.331769999999999</c:v>
                </c:pt>
                <c:pt idx="33635">
                  <c:v>42.331960000000002</c:v>
                </c:pt>
                <c:pt idx="33636">
                  <c:v>42.331960000000002</c:v>
                </c:pt>
                <c:pt idx="33637">
                  <c:v>42.331960000000002</c:v>
                </c:pt>
                <c:pt idx="33638">
                  <c:v>42.332329999999999</c:v>
                </c:pt>
                <c:pt idx="33639">
                  <c:v>42.332749999999997</c:v>
                </c:pt>
                <c:pt idx="33640">
                  <c:v>42.333181000000003</c:v>
                </c:pt>
                <c:pt idx="33641">
                  <c:v>42.333314999999999</c:v>
                </c:pt>
                <c:pt idx="33642">
                  <c:v>42.333314999999999</c:v>
                </c:pt>
                <c:pt idx="33643">
                  <c:v>42.333314999999999</c:v>
                </c:pt>
                <c:pt idx="33644">
                  <c:v>42.33343</c:v>
                </c:pt>
                <c:pt idx="33645">
                  <c:v>42.333560000000013</c:v>
                </c:pt>
                <c:pt idx="33646">
                  <c:v>42.334192000000002</c:v>
                </c:pt>
                <c:pt idx="33647">
                  <c:v>42.334367</c:v>
                </c:pt>
                <c:pt idx="33648">
                  <c:v>42.335180000000001</c:v>
                </c:pt>
                <c:pt idx="33649">
                  <c:v>42.335450000000002</c:v>
                </c:pt>
                <c:pt idx="33650">
                  <c:v>42.336066000000002</c:v>
                </c:pt>
                <c:pt idx="33651">
                  <c:v>42.337076000000003</c:v>
                </c:pt>
                <c:pt idx="33652">
                  <c:v>42.337094</c:v>
                </c:pt>
                <c:pt idx="33653">
                  <c:v>42.337263</c:v>
                </c:pt>
                <c:pt idx="33654">
                  <c:v>42.337395000000001</c:v>
                </c:pt>
                <c:pt idx="33655">
                  <c:v>42.337499000000001</c:v>
                </c:pt>
                <c:pt idx="33656">
                  <c:v>42.337580000000003</c:v>
                </c:pt>
                <c:pt idx="33657">
                  <c:v>42.337975</c:v>
                </c:pt>
                <c:pt idx="33658">
                  <c:v>42.338120000000011</c:v>
                </c:pt>
                <c:pt idx="33659">
                  <c:v>42.338762000000003</c:v>
                </c:pt>
                <c:pt idx="33660">
                  <c:v>42.338984000000004</c:v>
                </c:pt>
                <c:pt idx="33661">
                  <c:v>42.339260000000003</c:v>
                </c:pt>
                <c:pt idx="33662">
                  <c:v>42.339449999999999</c:v>
                </c:pt>
                <c:pt idx="33663">
                  <c:v>42.339459000000012</c:v>
                </c:pt>
                <c:pt idx="33664">
                  <c:v>42.339728000000001</c:v>
                </c:pt>
                <c:pt idx="33665">
                  <c:v>42.340220000000002</c:v>
                </c:pt>
                <c:pt idx="33666">
                  <c:v>42.340317000000013</c:v>
                </c:pt>
                <c:pt idx="33667">
                  <c:v>42.340361999999999</c:v>
                </c:pt>
                <c:pt idx="33668">
                  <c:v>42.340361999999999</c:v>
                </c:pt>
                <c:pt idx="33669">
                  <c:v>42.340361999999999</c:v>
                </c:pt>
                <c:pt idx="33670">
                  <c:v>42.340879999999999</c:v>
                </c:pt>
                <c:pt idx="33671">
                  <c:v>42.341069999999988</c:v>
                </c:pt>
                <c:pt idx="33672">
                  <c:v>42.343069999999997</c:v>
                </c:pt>
                <c:pt idx="33673">
                  <c:v>42.343615999999997</c:v>
                </c:pt>
                <c:pt idx="33674">
                  <c:v>42.343615999999997</c:v>
                </c:pt>
                <c:pt idx="33675">
                  <c:v>42.343844999999988</c:v>
                </c:pt>
                <c:pt idx="33676">
                  <c:v>42.343859999999999</c:v>
                </c:pt>
                <c:pt idx="33677">
                  <c:v>42.344056000000002</c:v>
                </c:pt>
                <c:pt idx="33678">
                  <c:v>42.345100000000002</c:v>
                </c:pt>
                <c:pt idx="33679">
                  <c:v>42.345523</c:v>
                </c:pt>
                <c:pt idx="33680">
                  <c:v>42.346080999999998</c:v>
                </c:pt>
                <c:pt idx="33681">
                  <c:v>42.346147999999999</c:v>
                </c:pt>
                <c:pt idx="33682">
                  <c:v>42.346170000000001</c:v>
                </c:pt>
                <c:pt idx="33683">
                  <c:v>42.346190999999997</c:v>
                </c:pt>
                <c:pt idx="33684">
                  <c:v>42.346413000000013</c:v>
                </c:pt>
                <c:pt idx="33685">
                  <c:v>42.346429999999998</c:v>
                </c:pt>
                <c:pt idx="33686">
                  <c:v>42.346499999999999</c:v>
                </c:pt>
                <c:pt idx="33687">
                  <c:v>42.346589999999999</c:v>
                </c:pt>
                <c:pt idx="33688">
                  <c:v>42.346907000000002</c:v>
                </c:pt>
                <c:pt idx="33689">
                  <c:v>42.347029999999997</c:v>
                </c:pt>
                <c:pt idx="33690">
                  <c:v>42.347310999999998</c:v>
                </c:pt>
                <c:pt idx="33691">
                  <c:v>42.347580999999998</c:v>
                </c:pt>
                <c:pt idx="33692">
                  <c:v>42.347594000000001</c:v>
                </c:pt>
                <c:pt idx="33693">
                  <c:v>42.347630000000002</c:v>
                </c:pt>
                <c:pt idx="33694">
                  <c:v>42.347668999999989</c:v>
                </c:pt>
                <c:pt idx="33695">
                  <c:v>42.347813000000002</c:v>
                </c:pt>
                <c:pt idx="33696">
                  <c:v>42.348061999999999</c:v>
                </c:pt>
                <c:pt idx="33697">
                  <c:v>42.348140000000001</c:v>
                </c:pt>
                <c:pt idx="33698">
                  <c:v>42.348191</c:v>
                </c:pt>
                <c:pt idx="33699">
                  <c:v>42.348343999999997</c:v>
                </c:pt>
                <c:pt idx="33700">
                  <c:v>42.348356000000003</c:v>
                </c:pt>
                <c:pt idx="33701">
                  <c:v>42.348506</c:v>
                </c:pt>
                <c:pt idx="33702">
                  <c:v>42.348587000000002</c:v>
                </c:pt>
                <c:pt idx="33703">
                  <c:v>42.348689999999998</c:v>
                </c:pt>
                <c:pt idx="33704">
                  <c:v>42.349170000000001</c:v>
                </c:pt>
                <c:pt idx="33705">
                  <c:v>42.349320000000013</c:v>
                </c:pt>
                <c:pt idx="33706">
                  <c:v>42.34939</c:v>
                </c:pt>
                <c:pt idx="33707">
                  <c:v>42.349537000000012</c:v>
                </c:pt>
                <c:pt idx="33708">
                  <c:v>42.349725999999997</c:v>
                </c:pt>
                <c:pt idx="33709">
                  <c:v>42.350160000000002</c:v>
                </c:pt>
                <c:pt idx="33710">
                  <c:v>42.350160000000002</c:v>
                </c:pt>
                <c:pt idx="33711">
                  <c:v>42.35031</c:v>
                </c:pt>
                <c:pt idx="33712">
                  <c:v>42.350520000000003</c:v>
                </c:pt>
                <c:pt idx="33713">
                  <c:v>42.350719000000012</c:v>
                </c:pt>
                <c:pt idx="33714">
                  <c:v>42.350920000000002</c:v>
                </c:pt>
                <c:pt idx="33715">
                  <c:v>42.350920000000002</c:v>
                </c:pt>
                <c:pt idx="33716">
                  <c:v>42.351033999999999</c:v>
                </c:pt>
                <c:pt idx="33717">
                  <c:v>42.351120000000002</c:v>
                </c:pt>
                <c:pt idx="33718">
                  <c:v>42.351899999999993</c:v>
                </c:pt>
                <c:pt idx="33719">
                  <c:v>42.352007999999998</c:v>
                </c:pt>
                <c:pt idx="33720">
                  <c:v>42.352309000000012</c:v>
                </c:pt>
                <c:pt idx="33721">
                  <c:v>42.352931000000012</c:v>
                </c:pt>
                <c:pt idx="33722">
                  <c:v>42.353292000000003</c:v>
                </c:pt>
                <c:pt idx="33723">
                  <c:v>42.353548000000004</c:v>
                </c:pt>
                <c:pt idx="33724">
                  <c:v>42.35378</c:v>
                </c:pt>
                <c:pt idx="33725">
                  <c:v>42.3538</c:v>
                </c:pt>
                <c:pt idx="33726">
                  <c:v>42.353999999999999</c:v>
                </c:pt>
                <c:pt idx="33727">
                  <c:v>42.354370000000003</c:v>
                </c:pt>
                <c:pt idx="33728">
                  <c:v>42.354406999999988</c:v>
                </c:pt>
                <c:pt idx="33729">
                  <c:v>42.354954999999997</c:v>
                </c:pt>
                <c:pt idx="33730">
                  <c:v>42.355120000000007</c:v>
                </c:pt>
                <c:pt idx="33731">
                  <c:v>42.355520000000013</c:v>
                </c:pt>
                <c:pt idx="33732">
                  <c:v>42.355556999999997</c:v>
                </c:pt>
                <c:pt idx="33733">
                  <c:v>42.355632999999997</c:v>
                </c:pt>
                <c:pt idx="33734">
                  <c:v>42.355874999999997</c:v>
                </c:pt>
                <c:pt idx="33735">
                  <c:v>42.355939999999997</c:v>
                </c:pt>
                <c:pt idx="33736">
                  <c:v>42.356186999999998</c:v>
                </c:pt>
                <c:pt idx="33737">
                  <c:v>42.356865999999997</c:v>
                </c:pt>
                <c:pt idx="33738">
                  <c:v>42.356940000000002</c:v>
                </c:pt>
                <c:pt idx="33739">
                  <c:v>42.357386999999989</c:v>
                </c:pt>
                <c:pt idx="33740">
                  <c:v>42.357584999999993</c:v>
                </c:pt>
                <c:pt idx="33741">
                  <c:v>42.35768199999999</c:v>
                </c:pt>
                <c:pt idx="33742">
                  <c:v>42.357939999999999</c:v>
                </c:pt>
                <c:pt idx="33743">
                  <c:v>42.357940999999997</c:v>
                </c:pt>
                <c:pt idx="33744">
                  <c:v>42.358199999999997</c:v>
                </c:pt>
                <c:pt idx="33745">
                  <c:v>42.358282000000003</c:v>
                </c:pt>
                <c:pt idx="33746">
                  <c:v>42.35839</c:v>
                </c:pt>
                <c:pt idx="33747">
                  <c:v>42.358417000000003</c:v>
                </c:pt>
                <c:pt idx="33748">
                  <c:v>42.358877</c:v>
                </c:pt>
                <c:pt idx="33749">
                  <c:v>42.359014000000002</c:v>
                </c:pt>
                <c:pt idx="33750">
                  <c:v>42.359079999999999</c:v>
                </c:pt>
                <c:pt idx="33751">
                  <c:v>42.359369999999998</c:v>
                </c:pt>
                <c:pt idx="33752">
                  <c:v>42.359380000000002</c:v>
                </c:pt>
                <c:pt idx="33753">
                  <c:v>42.359699999999997</c:v>
                </c:pt>
                <c:pt idx="33754">
                  <c:v>42.359760000000001</c:v>
                </c:pt>
                <c:pt idx="33755">
                  <c:v>42.3598</c:v>
                </c:pt>
                <c:pt idx="33756">
                  <c:v>42.359923000000002</c:v>
                </c:pt>
                <c:pt idx="33757">
                  <c:v>42.360303000000002</c:v>
                </c:pt>
                <c:pt idx="33758">
                  <c:v>42.360913000000011</c:v>
                </c:pt>
                <c:pt idx="33759">
                  <c:v>42.361467999999988</c:v>
                </c:pt>
                <c:pt idx="33760">
                  <c:v>42.361542999999998</c:v>
                </c:pt>
                <c:pt idx="33761">
                  <c:v>42.361600000000003</c:v>
                </c:pt>
                <c:pt idx="33762">
                  <c:v>42.361809999999998</c:v>
                </c:pt>
                <c:pt idx="33763">
                  <c:v>42.361893000000002</c:v>
                </c:pt>
                <c:pt idx="33764">
                  <c:v>42.361908</c:v>
                </c:pt>
                <c:pt idx="33765">
                  <c:v>42.362389999999998</c:v>
                </c:pt>
                <c:pt idx="33766">
                  <c:v>42.362637999999997</c:v>
                </c:pt>
                <c:pt idx="33767">
                  <c:v>42.362755</c:v>
                </c:pt>
                <c:pt idx="33768">
                  <c:v>42.362830000000002</c:v>
                </c:pt>
                <c:pt idx="33769">
                  <c:v>42.362948000000003</c:v>
                </c:pt>
                <c:pt idx="33770">
                  <c:v>42.362964000000012</c:v>
                </c:pt>
                <c:pt idx="33771">
                  <c:v>42.36336</c:v>
                </c:pt>
                <c:pt idx="33772">
                  <c:v>42.363450999999998</c:v>
                </c:pt>
                <c:pt idx="33773">
                  <c:v>42.363526</c:v>
                </c:pt>
                <c:pt idx="33774">
                  <c:v>42.363549999999996</c:v>
                </c:pt>
                <c:pt idx="33775">
                  <c:v>42.363688000000003</c:v>
                </c:pt>
                <c:pt idx="33776">
                  <c:v>42.363720000000001</c:v>
                </c:pt>
                <c:pt idx="33777">
                  <c:v>42.363860000000003</c:v>
                </c:pt>
                <c:pt idx="33778">
                  <c:v>42.363888000000003</c:v>
                </c:pt>
                <c:pt idx="33779">
                  <c:v>42.363999999999997</c:v>
                </c:pt>
                <c:pt idx="33780">
                  <c:v>42.364019999999996</c:v>
                </c:pt>
                <c:pt idx="33781">
                  <c:v>42.364021000000001</c:v>
                </c:pt>
                <c:pt idx="33782">
                  <c:v>42.364187999999999</c:v>
                </c:pt>
                <c:pt idx="33783">
                  <c:v>42.364221000000001</c:v>
                </c:pt>
                <c:pt idx="33784">
                  <c:v>42.364236000000012</c:v>
                </c:pt>
                <c:pt idx="33785">
                  <c:v>42.364351999999997</c:v>
                </c:pt>
                <c:pt idx="33786">
                  <c:v>42.364399000000013</c:v>
                </c:pt>
                <c:pt idx="33787">
                  <c:v>42.364400000000003</c:v>
                </c:pt>
                <c:pt idx="33788">
                  <c:v>42.364592000000002</c:v>
                </c:pt>
                <c:pt idx="33789">
                  <c:v>42.364601</c:v>
                </c:pt>
                <c:pt idx="33790">
                  <c:v>42.36468</c:v>
                </c:pt>
                <c:pt idx="33791">
                  <c:v>42.364759000000006</c:v>
                </c:pt>
                <c:pt idx="33792">
                  <c:v>42.364794000000003</c:v>
                </c:pt>
                <c:pt idx="33793">
                  <c:v>42.364941999999999</c:v>
                </c:pt>
                <c:pt idx="33794">
                  <c:v>42.365020000000001</c:v>
                </c:pt>
                <c:pt idx="33795">
                  <c:v>42.365496999999998</c:v>
                </c:pt>
                <c:pt idx="33796">
                  <c:v>42.365631999999998</c:v>
                </c:pt>
                <c:pt idx="33797">
                  <c:v>42.365789999999997</c:v>
                </c:pt>
                <c:pt idx="33798">
                  <c:v>42.365917000000003</c:v>
                </c:pt>
                <c:pt idx="33799">
                  <c:v>42.366079999999997</c:v>
                </c:pt>
                <c:pt idx="33800">
                  <c:v>42.366194999999998</c:v>
                </c:pt>
                <c:pt idx="33801">
                  <c:v>42.366218000000003</c:v>
                </c:pt>
                <c:pt idx="33802">
                  <c:v>42.366498</c:v>
                </c:pt>
                <c:pt idx="33803">
                  <c:v>42.366529999999997</c:v>
                </c:pt>
                <c:pt idx="33804">
                  <c:v>42.366585000000001</c:v>
                </c:pt>
                <c:pt idx="33805">
                  <c:v>42.366667999999997</c:v>
                </c:pt>
                <c:pt idx="33806">
                  <c:v>42.366766000000013</c:v>
                </c:pt>
                <c:pt idx="33807">
                  <c:v>42.366844</c:v>
                </c:pt>
                <c:pt idx="33808">
                  <c:v>42.367010000000001</c:v>
                </c:pt>
                <c:pt idx="33809">
                  <c:v>42.367140000000013</c:v>
                </c:pt>
                <c:pt idx="33810">
                  <c:v>42.367179999999998</c:v>
                </c:pt>
                <c:pt idx="33811">
                  <c:v>42.367362999999997</c:v>
                </c:pt>
                <c:pt idx="33812">
                  <c:v>42.367514</c:v>
                </c:pt>
                <c:pt idx="33813">
                  <c:v>42.367609999999999</c:v>
                </c:pt>
                <c:pt idx="33814">
                  <c:v>42.367640000000002</c:v>
                </c:pt>
                <c:pt idx="33815">
                  <c:v>42.367849999999997</c:v>
                </c:pt>
                <c:pt idx="33816">
                  <c:v>42.368049999999997</c:v>
                </c:pt>
                <c:pt idx="33817">
                  <c:v>42.368250000000003</c:v>
                </c:pt>
                <c:pt idx="33818">
                  <c:v>42.368408000000002</c:v>
                </c:pt>
                <c:pt idx="33819">
                  <c:v>42.368696999999997</c:v>
                </c:pt>
                <c:pt idx="33820">
                  <c:v>42.368828000000001</c:v>
                </c:pt>
                <c:pt idx="33821">
                  <c:v>42.368986</c:v>
                </c:pt>
                <c:pt idx="33822">
                  <c:v>42.368986</c:v>
                </c:pt>
                <c:pt idx="33823">
                  <c:v>42.368986</c:v>
                </c:pt>
                <c:pt idx="33824">
                  <c:v>42.368986</c:v>
                </c:pt>
                <c:pt idx="33825">
                  <c:v>42.368986</c:v>
                </c:pt>
                <c:pt idx="33826">
                  <c:v>42.369529</c:v>
                </c:pt>
                <c:pt idx="33827">
                  <c:v>42.369790000000002</c:v>
                </c:pt>
                <c:pt idx="33828">
                  <c:v>42.369821999999999</c:v>
                </c:pt>
                <c:pt idx="33829">
                  <c:v>42.369875</c:v>
                </c:pt>
                <c:pt idx="33830">
                  <c:v>42.369880999999999</c:v>
                </c:pt>
                <c:pt idx="33831">
                  <c:v>42.37</c:v>
                </c:pt>
                <c:pt idx="33832">
                  <c:v>42.370170000000002</c:v>
                </c:pt>
                <c:pt idx="33833">
                  <c:v>42.370443999999999</c:v>
                </c:pt>
                <c:pt idx="33834">
                  <c:v>42.370952000000003</c:v>
                </c:pt>
                <c:pt idx="33835">
                  <c:v>42.371200000000002</c:v>
                </c:pt>
                <c:pt idx="33836">
                  <c:v>42.371310000000001</c:v>
                </c:pt>
                <c:pt idx="33837">
                  <c:v>42.372010000000003</c:v>
                </c:pt>
                <c:pt idx="33838">
                  <c:v>42.372042999999998</c:v>
                </c:pt>
                <c:pt idx="33839">
                  <c:v>42.372165000000003</c:v>
                </c:pt>
                <c:pt idx="33840">
                  <c:v>42.372210000000003</c:v>
                </c:pt>
                <c:pt idx="33841">
                  <c:v>42.372255000000003</c:v>
                </c:pt>
                <c:pt idx="33842">
                  <c:v>42.373019999999997</c:v>
                </c:pt>
                <c:pt idx="33843">
                  <c:v>42.373140000000006</c:v>
                </c:pt>
                <c:pt idx="33844">
                  <c:v>42.373170000000002</c:v>
                </c:pt>
                <c:pt idx="33845">
                  <c:v>42.373201999999999</c:v>
                </c:pt>
                <c:pt idx="33846">
                  <c:v>42.373223000000003</c:v>
                </c:pt>
                <c:pt idx="33847">
                  <c:v>42.373691999999998</c:v>
                </c:pt>
                <c:pt idx="33848">
                  <c:v>42.373756999999998</c:v>
                </c:pt>
                <c:pt idx="33849">
                  <c:v>42.373973000000007</c:v>
                </c:pt>
                <c:pt idx="33850">
                  <c:v>42.373973999999997</c:v>
                </c:pt>
                <c:pt idx="33851">
                  <c:v>42.374603</c:v>
                </c:pt>
                <c:pt idx="33852">
                  <c:v>42.374699</c:v>
                </c:pt>
                <c:pt idx="33853">
                  <c:v>42.374749999999999</c:v>
                </c:pt>
                <c:pt idx="33854">
                  <c:v>42.37491</c:v>
                </c:pt>
                <c:pt idx="33855">
                  <c:v>42.374997999999998</c:v>
                </c:pt>
                <c:pt idx="33856">
                  <c:v>42.375566000000013</c:v>
                </c:pt>
                <c:pt idx="33857">
                  <c:v>42.375889999999998</c:v>
                </c:pt>
                <c:pt idx="33858">
                  <c:v>42.37668</c:v>
                </c:pt>
                <c:pt idx="33859">
                  <c:v>42.376840000000001</c:v>
                </c:pt>
                <c:pt idx="33860">
                  <c:v>42.376998</c:v>
                </c:pt>
                <c:pt idx="33861">
                  <c:v>42.377689999999987</c:v>
                </c:pt>
                <c:pt idx="33862">
                  <c:v>42.377699999999997</c:v>
                </c:pt>
                <c:pt idx="33863">
                  <c:v>42.378</c:v>
                </c:pt>
                <c:pt idx="33864">
                  <c:v>42.378314000000003</c:v>
                </c:pt>
                <c:pt idx="33865">
                  <c:v>42.37838</c:v>
                </c:pt>
                <c:pt idx="33866">
                  <c:v>42.379149000000012</c:v>
                </c:pt>
                <c:pt idx="33867">
                  <c:v>42.379219999999997</c:v>
                </c:pt>
                <c:pt idx="33868">
                  <c:v>42.379219999999997</c:v>
                </c:pt>
                <c:pt idx="33869">
                  <c:v>42.379360000000013</c:v>
                </c:pt>
                <c:pt idx="33870">
                  <c:v>42.379570000000001</c:v>
                </c:pt>
                <c:pt idx="33871">
                  <c:v>42.380240000000001</c:v>
                </c:pt>
                <c:pt idx="33872">
                  <c:v>42.380817999999998</c:v>
                </c:pt>
                <c:pt idx="33873">
                  <c:v>42.380899999999997</c:v>
                </c:pt>
                <c:pt idx="33874">
                  <c:v>42.380899999999997</c:v>
                </c:pt>
                <c:pt idx="33875">
                  <c:v>42.380940000000002</c:v>
                </c:pt>
                <c:pt idx="33876">
                  <c:v>42.381574000000001</c:v>
                </c:pt>
                <c:pt idx="33877">
                  <c:v>42.381720000000001</c:v>
                </c:pt>
                <c:pt idx="33878">
                  <c:v>42.381839999999997</c:v>
                </c:pt>
                <c:pt idx="33879">
                  <c:v>42.381859999999989</c:v>
                </c:pt>
                <c:pt idx="33880">
                  <c:v>42.382010000000001</c:v>
                </c:pt>
                <c:pt idx="33881">
                  <c:v>42.382199999999997</c:v>
                </c:pt>
                <c:pt idx="33882">
                  <c:v>42.382238000000001</c:v>
                </c:pt>
                <c:pt idx="33883">
                  <c:v>42.382530000000003</c:v>
                </c:pt>
                <c:pt idx="33884">
                  <c:v>42.383042000000003</c:v>
                </c:pt>
                <c:pt idx="33885">
                  <c:v>42.383229999999998</c:v>
                </c:pt>
                <c:pt idx="33886">
                  <c:v>42.383547</c:v>
                </c:pt>
                <c:pt idx="33887">
                  <c:v>42.383603999999998</c:v>
                </c:pt>
                <c:pt idx="33888">
                  <c:v>42.384391999999998</c:v>
                </c:pt>
                <c:pt idx="33889">
                  <c:v>42.384546999999998</c:v>
                </c:pt>
                <c:pt idx="33890">
                  <c:v>42.385019</c:v>
                </c:pt>
                <c:pt idx="33891">
                  <c:v>42.385289999999998</c:v>
                </c:pt>
                <c:pt idx="33892">
                  <c:v>42.385682000000003</c:v>
                </c:pt>
                <c:pt idx="33893">
                  <c:v>42.385910000000003</c:v>
                </c:pt>
                <c:pt idx="33894">
                  <c:v>42.386139999999997</c:v>
                </c:pt>
                <c:pt idx="33895">
                  <c:v>42.386939000000012</c:v>
                </c:pt>
                <c:pt idx="33896">
                  <c:v>42.387180000000001</c:v>
                </c:pt>
                <c:pt idx="33897">
                  <c:v>42.388464999999997</c:v>
                </c:pt>
                <c:pt idx="33898">
                  <c:v>42.388540000000013</c:v>
                </c:pt>
                <c:pt idx="33899">
                  <c:v>42.388629999999999</c:v>
                </c:pt>
                <c:pt idx="33900">
                  <c:v>42.389000000000003</c:v>
                </c:pt>
                <c:pt idx="33901">
                  <c:v>42.389200000000002</c:v>
                </c:pt>
                <c:pt idx="33902">
                  <c:v>42.389647999999987</c:v>
                </c:pt>
                <c:pt idx="33903">
                  <c:v>42.390456</c:v>
                </c:pt>
                <c:pt idx="33904">
                  <c:v>42.390692000000001</c:v>
                </c:pt>
                <c:pt idx="33905">
                  <c:v>42.390863000000003</c:v>
                </c:pt>
                <c:pt idx="33906">
                  <c:v>42.391000000000012</c:v>
                </c:pt>
                <c:pt idx="33907">
                  <c:v>42.391032000000003</c:v>
                </c:pt>
                <c:pt idx="33908">
                  <c:v>42.392051000000002</c:v>
                </c:pt>
                <c:pt idx="33909">
                  <c:v>42.392213000000012</c:v>
                </c:pt>
                <c:pt idx="33910">
                  <c:v>42.392363000000003</c:v>
                </c:pt>
                <c:pt idx="33911">
                  <c:v>42.392488</c:v>
                </c:pt>
                <c:pt idx="33912">
                  <c:v>42.392553000000007</c:v>
                </c:pt>
                <c:pt idx="33913">
                  <c:v>42.392604000000013</c:v>
                </c:pt>
                <c:pt idx="33914">
                  <c:v>42.393079999999998</c:v>
                </c:pt>
                <c:pt idx="33915">
                  <c:v>42.393331000000003</c:v>
                </c:pt>
                <c:pt idx="33916">
                  <c:v>42.393909999999998</c:v>
                </c:pt>
                <c:pt idx="33917">
                  <c:v>42.395310000000002</c:v>
                </c:pt>
                <c:pt idx="33918">
                  <c:v>42.395327000000002</c:v>
                </c:pt>
                <c:pt idx="33919">
                  <c:v>42.396184000000012</c:v>
                </c:pt>
                <c:pt idx="33920">
                  <c:v>42.396219000000002</c:v>
                </c:pt>
                <c:pt idx="33921">
                  <c:v>42.396293999999997</c:v>
                </c:pt>
                <c:pt idx="33922">
                  <c:v>42.396797000000007</c:v>
                </c:pt>
                <c:pt idx="33923">
                  <c:v>42.396859999999997</c:v>
                </c:pt>
                <c:pt idx="33924">
                  <c:v>42.396898</c:v>
                </c:pt>
                <c:pt idx="33925">
                  <c:v>42.397173000000002</c:v>
                </c:pt>
                <c:pt idx="33926">
                  <c:v>42.397501000000013</c:v>
                </c:pt>
                <c:pt idx="33927">
                  <c:v>42.397506</c:v>
                </c:pt>
                <c:pt idx="33928">
                  <c:v>42.398040000000002</c:v>
                </c:pt>
                <c:pt idx="33929">
                  <c:v>42.398899999999998</c:v>
                </c:pt>
                <c:pt idx="33930">
                  <c:v>42.398989999999998</c:v>
                </c:pt>
                <c:pt idx="33931">
                  <c:v>42.399070000000002</c:v>
                </c:pt>
                <c:pt idx="33932">
                  <c:v>42.399307999999998</c:v>
                </c:pt>
                <c:pt idx="33933">
                  <c:v>42.399371000000002</c:v>
                </c:pt>
                <c:pt idx="33934">
                  <c:v>42.399380000000001</c:v>
                </c:pt>
                <c:pt idx="33935">
                  <c:v>42.400891999999999</c:v>
                </c:pt>
                <c:pt idx="33936">
                  <c:v>42.402099</c:v>
                </c:pt>
                <c:pt idx="33937">
                  <c:v>42.402929999999998</c:v>
                </c:pt>
                <c:pt idx="33938">
                  <c:v>42.403449999999999</c:v>
                </c:pt>
                <c:pt idx="33939">
                  <c:v>42.40361</c:v>
                </c:pt>
                <c:pt idx="33940">
                  <c:v>42.403779999999998</c:v>
                </c:pt>
                <c:pt idx="33941">
                  <c:v>42.404380000000003</c:v>
                </c:pt>
                <c:pt idx="33942">
                  <c:v>42.405856</c:v>
                </c:pt>
                <c:pt idx="33943">
                  <c:v>42.407110000000003</c:v>
                </c:pt>
                <c:pt idx="33944">
                  <c:v>42.407497999999997</c:v>
                </c:pt>
                <c:pt idx="33945">
                  <c:v>42.408172</c:v>
                </c:pt>
                <c:pt idx="33946">
                  <c:v>42.408593000000003</c:v>
                </c:pt>
                <c:pt idx="33947">
                  <c:v>42.408696999999997</c:v>
                </c:pt>
                <c:pt idx="33948">
                  <c:v>42.408820000000013</c:v>
                </c:pt>
                <c:pt idx="33949">
                  <c:v>42.409861999999997</c:v>
                </c:pt>
                <c:pt idx="33950">
                  <c:v>42.409928000000001</c:v>
                </c:pt>
                <c:pt idx="33951">
                  <c:v>42.410350000000001</c:v>
                </c:pt>
                <c:pt idx="33952">
                  <c:v>42.411160000000002</c:v>
                </c:pt>
                <c:pt idx="33953">
                  <c:v>42.412553000000003</c:v>
                </c:pt>
                <c:pt idx="33954">
                  <c:v>42.414425999999999</c:v>
                </c:pt>
                <c:pt idx="33955">
                  <c:v>42.414451999999997</c:v>
                </c:pt>
                <c:pt idx="33956">
                  <c:v>42.414896999999989</c:v>
                </c:pt>
                <c:pt idx="33957">
                  <c:v>42.414973000000003</c:v>
                </c:pt>
                <c:pt idx="33958">
                  <c:v>42.415010000000002</c:v>
                </c:pt>
                <c:pt idx="33959">
                  <c:v>42.417679999999997</c:v>
                </c:pt>
                <c:pt idx="33960">
                  <c:v>42.418010000000002</c:v>
                </c:pt>
                <c:pt idx="33961">
                  <c:v>42.418220000000012</c:v>
                </c:pt>
                <c:pt idx="33962">
                  <c:v>42.418239999999997</c:v>
                </c:pt>
                <c:pt idx="33963">
                  <c:v>42.418498999999997</c:v>
                </c:pt>
                <c:pt idx="33964">
                  <c:v>42.418577000000013</c:v>
                </c:pt>
                <c:pt idx="33965">
                  <c:v>42.420229000000013</c:v>
                </c:pt>
                <c:pt idx="33966">
                  <c:v>42.420823000000013</c:v>
                </c:pt>
                <c:pt idx="33967">
                  <c:v>42.421844</c:v>
                </c:pt>
                <c:pt idx="33968">
                  <c:v>42.422137999999997</c:v>
                </c:pt>
                <c:pt idx="33969">
                  <c:v>42.422691</c:v>
                </c:pt>
                <c:pt idx="33970">
                  <c:v>42.423011000000002</c:v>
                </c:pt>
                <c:pt idx="33971">
                  <c:v>42.423723000000003</c:v>
                </c:pt>
                <c:pt idx="33972">
                  <c:v>42.423960000000001</c:v>
                </c:pt>
                <c:pt idx="33973">
                  <c:v>42.423960000000001</c:v>
                </c:pt>
                <c:pt idx="33974">
                  <c:v>42.423960000000001</c:v>
                </c:pt>
                <c:pt idx="33975">
                  <c:v>42.423960000000001</c:v>
                </c:pt>
                <c:pt idx="33976">
                  <c:v>42.424145000000003</c:v>
                </c:pt>
                <c:pt idx="33977">
                  <c:v>42.424633999999998</c:v>
                </c:pt>
                <c:pt idx="33978">
                  <c:v>42.425060000000002</c:v>
                </c:pt>
                <c:pt idx="33979">
                  <c:v>42.426560000000002</c:v>
                </c:pt>
                <c:pt idx="33980">
                  <c:v>42.426749999999998</c:v>
                </c:pt>
                <c:pt idx="33981">
                  <c:v>42.427025</c:v>
                </c:pt>
                <c:pt idx="33982">
                  <c:v>42.427238000000003</c:v>
                </c:pt>
                <c:pt idx="33983">
                  <c:v>42.427836999999997</c:v>
                </c:pt>
                <c:pt idx="33984">
                  <c:v>42.427965999999998</c:v>
                </c:pt>
                <c:pt idx="33985">
                  <c:v>42.428429999999999</c:v>
                </c:pt>
                <c:pt idx="33986">
                  <c:v>42.429810000000003</c:v>
                </c:pt>
                <c:pt idx="33987">
                  <c:v>42.430670999999997</c:v>
                </c:pt>
                <c:pt idx="33988">
                  <c:v>42.431032000000002</c:v>
                </c:pt>
                <c:pt idx="33989">
                  <c:v>42.431964000000001</c:v>
                </c:pt>
                <c:pt idx="33990">
                  <c:v>42.432113000000001</c:v>
                </c:pt>
                <c:pt idx="33991">
                  <c:v>42.432200000000002</c:v>
                </c:pt>
                <c:pt idx="33992">
                  <c:v>42.432554000000003</c:v>
                </c:pt>
                <c:pt idx="33993">
                  <c:v>42.432921</c:v>
                </c:pt>
                <c:pt idx="33994">
                  <c:v>42.434480000000001</c:v>
                </c:pt>
                <c:pt idx="33995">
                  <c:v>42.434685999999999</c:v>
                </c:pt>
                <c:pt idx="33996">
                  <c:v>42.436211</c:v>
                </c:pt>
                <c:pt idx="33997">
                  <c:v>42.437160000000013</c:v>
                </c:pt>
                <c:pt idx="33998">
                  <c:v>42.4373</c:v>
                </c:pt>
                <c:pt idx="33999">
                  <c:v>42.438155000000002</c:v>
                </c:pt>
                <c:pt idx="34000">
                  <c:v>42.438997000000001</c:v>
                </c:pt>
                <c:pt idx="34001">
                  <c:v>42.439812000000003</c:v>
                </c:pt>
                <c:pt idx="34002">
                  <c:v>42.44032</c:v>
                </c:pt>
                <c:pt idx="34003">
                  <c:v>42.441392</c:v>
                </c:pt>
                <c:pt idx="34004">
                  <c:v>42.441459000000002</c:v>
                </c:pt>
                <c:pt idx="34005">
                  <c:v>42.442276</c:v>
                </c:pt>
                <c:pt idx="34006">
                  <c:v>42.442860000000003</c:v>
                </c:pt>
                <c:pt idx="34007">
                  <c:v>42.443869999999997</c:v>
                </c:pt>
                <c:pt idx="34008">
                  <c:v>42.445630000000001</c:v>
                </c:pt>
                <c:pt idx="34009">
                  <c:v>42.445749999999997</c:v>
                </c:pt>
                <c:pt idx="34010">
                  <c:v>42.445841999999999</c:v>
                </c:pt>
                <c:pt idx="34011">
                  <c:v>42.445900000000002</c:v>
                </c:pt>
                <c:pt idx="34012">
                  <c:v>42.446396</c:v>
                </c:pt>
                <c:pt idx="34013">
                  <c:v>42.447293999999999</c:v>
                </c:pt>
                <c:pt idx="34014">
                  <c:v>42.448594999999997</c:v>
                </c:pt>
                <c:pt idx="34015">
                  <c:v>42.448594999999997</c:v>
                </c:pt>
                <c:pt idx="34016">
                  <c:v>42.448594999999997</c:v>
                </c:pt>
                <c:pt idx="34017">
                  <c:v>42.448594999999997</c:v>
                </c:pt>
                <c:pt idx="34018">
                  <c:v>42.448594999999997</c:v>
                </c:pt>
                <c:pt idx="34019">
                  <c:v>42.448594999999997</c:v>
                </c:pt>
                <c:pt idx="34020">
                  <c:v>42.448594999999997</c:v>
                </c:pt>
                <c:pt idx="34021">
                  <c:v>42.448594999999997</c:v>
                </c:pt>
                <c:pt idx="34022">
                  <c:v>42.448594999999997</c:v>
                </c:pt>
                <c:pt idx="34023">
                  <c:v>42.448594999999997</c:v>
                </c:pt>
                <c:pt idx="34024">
                  <c:v>42.448594999999997</c:v>
                </c:pt>
                <c:pt idx="34025">
                  <c:v>42.448594999999997</c:v>
                </c:pt>
                <c:pt idx="34026">
                  <c:v>42.448594999999997</c:v>
                </c:pt>
                <c:pt idx="34027">
                  <c:v>42.448594999999997</c:v>
                </c:pt>
                <c:pt idx="34028">
                  <c:v>42.448594999999997</c:v>
                </c:pt>
                <c:pt idx="34029">
                  <c:v>42.448594999999997</c:v>
                </c:pt>
                <c:pt idx="34030">
                  <c:v>42.448594999999997</c:v>
                </c:pt>
                <c:pt idx="34031">
                  <c:v>42.448594999999997</c:v>
                </c:pt>
                <c:pt idx="34032">
                  <c:v>42.448594999999997</c:v>
                </c:pt>
                <c:pt idx="34033">
                  <c:v>42.448594999999997</c:v>
                </c:pt>
                <c:pt idx="34034">
                  <c:v>42.448594999999997</c:v>
                </c:pt>
                <c:pt idx="34035">
                  <c:v>42.448594999999997</c:v>
                </c:pt>
                <c:pt idx="34036">
                  <c:v>42.448594999999997</c:v>
                </c:pt>
                <c:pt idx="34037">
                  <c:v>42.448594999999997</c:v>
                </c:pt>
                <c:pt idx="34038">
                  <c:v>42.448594999999997</c:v>
                </c:pt>
                <c:pt idx="34039">
                  <c:v>42.449305000000003</c:v>
                </c:pt>
                <c:pt idx="34040">
                  <c:v>42.449469999999998</c:v>
                </c:pt>
                <c:pt idx="34041">
                  <c:v>42.4497</c:v>
                </c:pt>
                <c:pt idx="34042">
                  <c:v>42.449809999999999</c:v>
                </c:pt>
                <c:pt idx="34043">
                  <c:v>42.450896</c:v>
                </c:pt>
                <c:pt idx="34044">
                  <c:v>42.451158</c:v>
                </c:pt>
                <c:pt idx="34045">
                  <c:v>42.453031000000003</c:v>
                </c:pt>
                <c:pt idx="34046">
                  <c:v>42.454224000000004</c:v>
                </c:pt>
                <c:pt idx="34047">
                  <c:v>42.454599999999999</c:v>
                </c:pt>
                <c:pt idx="34048">
                  <c:v>42.454720000000002</c:v>
                </c:pt>
                <c:pt idx="34049">
                  <c:v>42.454949999999997</c:v>
                </c:pt>
                <c:pt idx="34050">
                  <c:v>42.455190000000002</c:v>
                </c:pt>
                <c:pt idx="34051">
                  <c:v>42.455260000000003</c:v>
                </c:pt>
                <c:pt idx="34052">
                  <c:v>42.456789999999998</c:v>
                </c:pt>
                <c:pt idx="34053">
                  <c:v>42.457120000000003</c:v>
                </c:pt>
                <c:pt idx="34054">
                  <c:v>42.457226999999989</c:v>
                </c:pt>
                <c:pt idx="34055">
                  <c:v>42.457439999999998</c:v>
                </c:pt>
                <c:pt idx="34056">
                  <c:v>42.457469999999986</c:v>
                </c:pt>
                <c:pt idx="34057">
                  <c:v>42.457629999999988</c:v>
                </c:pt>
                <c:pt idx="34058">
                  <c:v>42.458089999999999</c:v>
                </c:pt>
                <c:pt idx="34059">
                  <c:v>42.458180000000013</c:v>
                </c:pt>
                <c:pt idx="34060">
                  <c:v>42.458796</c:v>
                </c:pt>
                <c:pt idx="34061">
                  <c:v>42.458799999999997</c:v>
                </c:pt>
                <c:pt idx="34062">
                  <c:v>42.459285999999999</c:v>
                </c:pt>
                <c:pt idx="34063">
                  <c:v>42.459299999999999</c:v>
                </c:pt>
                <c:pt idx="34064">
                  <c:v>42.459420000000001</c:v>
                </c:pt>
                <c:pt idx="34065">
                  <c:v>42.459753999999997</c:v>
                </c:pt>
                <c:pt idx="34066">
                  <c:v>42.459977000000002</c:v>
                </c:pt>
                <c:pt idx="34067">
                  <c:v>42.460410000000003</c:v>
                </c:pt>
                <c:pt idx="34068">
                  <c:v>42.460509999999999</c:v>
                </c:pt>
                <c:pt idx="34069">
                  <c:v>42.46067</c:v>
                </c:pt>
                <c:pt idx="34070">
                  <c:v>42.46067</c:v>
                </c:pt>
                <c:pt idx="34071">
                  <c:v>42.460680000000004</c:v>
                </c:pt>
                <c:pt idx="34072">
                  <c:v>42.460842</c:v>
                </c:pt>
                <c:pt idx="34073">
                  <c:v>42.46087</c:v>
                </c:pt>
                <c:pt idx="34074">
                  <c:v>42.460900000000002</c:v>
                </c:pt>
                <c:pt idx="34075">
                  <c:v>42.461243000000003</c:v>
                </c:pt>
                <c:pt idx="34076">
                  <c:v>42.461550000000003</c:v>
                </c:pt>
                <c:pt idx="34077">
                  <c:v>42.461717</c:v>
                </c:pt>
                <c:pt idx="34078">
                  <c:v>42.461889999999997</c:v>
                </c:pt>
                <c:pt idx="34079">
                  <c:v>42.462777000000003</c:v>
                </c:pt>
                <c:pt idx="34080">
                  <c:v>42.463063000000012</c:v>
                </c:pt>
                <c:pt idx="34081">
                  <c:v>42.463146000000002</c:v>
                </c:pt>
                <c:pt idx="34082">
                  <c:v>42.463146000000002</c:v>
                </c:pt>
                <c:pt idx="34083">
                  <c:v>42.463479999999997</c:v>
                </c:pt>
                <c:pt idx="34084">
                  <c:v>42.463479999999997</c:v>
                </c:pt>
                <c:pt idx="34085">
                  <c:v>42.463479999999997</c:v>
                </c:pt>
                <c:pt idx="34086">
                  <c:v>42.46407</c:v>
                </c:pt>
                <c:pt idx="34087">
                  <c:v>42.464351999999998</c:v>
                </c:pt>
                <c:pt idx="34088">
                  <c:v>42.465421000000013</c:v>
                </c:pt>
                <c:pt idx="34089">
                  <c:v>42.466160000000002</c:v>
                </c:pt>
                <c:pt idx="34090">
                  <c:v>42.466876000000013</c:v>
                </c:pt>
                <c:pt idx="34091">
                  <c:v>42.467111000000003</c:v>
                </c:pt>
                <c:pt idx="34092">
                  <c:v>42.468485000000001</c:v>
                </c:pt>
                <c:pt idx="34093">
                  <c:v>42.468634000000002</c:v>
                </c:pt>
                <c:pt idx="34094">
                  <c:v>42.468699999999998</c:v>
                </c:pt>
                <c:pt idx="34095">
                  <c:v>42.470020000000012</c:v>
                </c:pt>
                <c:pt idx="34096">
                  <c:v>42.470328000000002</c:v>
                </c:pt>
                <c:pt idx="34097">
                  <c:v>42.470550000000003</c:v>
                </c:pt>
                <c:pt idx="34098">
                  <c:v>42.472200000000001</c:v>
                </c:pt>
                <c:pt idx="34099">
                  <c:v>42.472260000000013</c:v>
                </c:pt>
                <c:pt idx="34100">
                  <c:v>42.472397000000001</c:v>
                </c:pt>
                <c:pt idx="34101">
                  <c:v>42.472596000000003</c:v>
                </c:pt>
                <c:pt idx="34102">
                  <c:v>42.472699000000013</c:v>
                </c:pt>
                <c:pt idx="34103">
                  <c:v>42.472887999999998</c:v>
                </c:pt>
                <c:pt idx="34104">
                  <c:v>42.472887999999998</c:v>
                </c:pt>
                <c:pt idx="34105">
                  <c:v>42.473003000000013</c:v>
                </c:pt>
                <c:pt idx="34106">
                  <c:v>42.473013000000002</c:v>
                </c:pt>
                <c:pt idx="34107">
                  <c:v>42.474844999999988</c:v>
                </c:pt>
                <c:pt idx="34108">
                  <c:v>42.475214999999999</c:v>
                </c:pt>
                <c:pt idx="34109">
                  <c:v>42.47522</c:v>
                </c:pt>
                <c:pt idx="34110">
                  <c:v>42.475529999999999</c:v>
                </c:pt>
                <c:pt idx="34111">
                  <c:v>42.475589999999997</c:v>
                </c:pt>
                <c:pt idx="34112">
                  <c:v>42.476149999999997</c:v>
                </c:pt>
                <c:pt idx="34113">
                  <c:v>42.476289999999999</c:v>
                </c:pt>
                <c:pt idx="34114">
                  <c:v>42.476760000000013</c:v>
                </c:pt>
                <c:pt idx="34115">
                  <c:v>42.478016000000011</c:v>
                </c:pt>
                <c:pt idx="34116">
                  <c:v>42.479367000000003</c:v>
                </c:pt>
                <c:pt idx="34117">
                  <c:v>42.479477000000003</c:v>
                </c:pt>
                <c:pt idx="34118">
                  <c:v>42.479477000000003</c:v>
                </c:pt>
                <c:pt idx="34119">
                  <c:v>42.479477000000003</c:v>
                </c:pt>
                <c:pt idx="34120">
                  <c:v>42.479477000000003</c:v>
                </c:pt>
                <c:pt idx="34121">
                  <c:v>42.479477000000003</c:v>
                </c:pt>
                <c:pt idx="34122">
                  <c:v>42.479477000000003</c:v>
                </c:pt>
                <c:pt idx="34123">
                  <c:v>42.479477000000003</c:v>
                </c:pt>
                <c:pt idx="34124">
                  <c:v>42.479477000000003</c:v>
                </c:pt>
                <c:pt idx="34125">
                  <c:v>42.479477000000003</c:v>
                </c:pt>
                <c:pt idx="34126">
                  <c:v>42.479477000000003</c:v>
                </c:pt>
                <c:pt idx="34127">
                  <c:v>42.479477000000003</c:v>
                </c:pt>
                <c:pt idx="34128">
                  <c:v>42.479477000000003</c:v>
                </c:pt>
                <c:pt idx="34129">
                  <c:v>42.479477000000003</c:v>
                </c:pt>
                <c:pt idx="34130">
                  <c:v>42.479477000000003</c:v>
                </c:pt>
                <c:pt idx="34131">
                  <c:v>42.479477000000003</c:v>
                </c:pt>
                <c:pt idx="34132">
                  <c:v>42.479477000000003</c:v>
                </c:pt>
                <c:pt idx="34133">
                  <c:v>42.479477000000003</c:v>
                </c:pt>
                <c:pt idx="34134">
                  <c:v>42.480173000000001</c:v>
                </c:pt>
                <c:pt idx="34135">
                  <c:v>42.480457999999999</c:v>
                </c:pt>
                <c:pt idx="34136">
                  <c:v>42.480457999999999</c:v>
                </c:pt>
                <c:pt idx="34137">
                  <c:v>42.480460000000001</c:v>
                </c:pt>
                <c:pt idx="34138">
                  <c:v>42.480666999999997</c:v>
                </c:pt>
                <c:pt idx="34139">
                  <c:v>42.481000000000002</c:v>
                </c:pt>
                <c:pt idx="34140">
                  <c:v>42.481689999999993</c:v>
                </c:pt>
                <c:pt idx="34141">
                  <c:v>42.481794000000001</c:v>
                </c:pt>
                <c:pt idx="34142">
                  <c:v>42.481999999999999</c:v>
                </c:pt>
                <c:pt idx="34143">
                  <c:v>42.482177</c:v>
                </c:pt>
                <c:pt idx="34144">
                  <c:v>42.482309999999998</c:v>
                </c:pt>
                <c:pt idx="34145">
                  <c:v>42.482377999999997</c:v>
                </c:pt>
                <c:pt idx="34146">
                  <c:v>42.482683999999999</c:v>
                </c:pt>
                <c:pt idx="34147">
                  <c:v>42.483249999999998</c:v>
                </c:pt>
                <c:pt idx="34148">
                  <c:v>42.483345</c:v>
                </c:pt>
                <c:pt idx="34149">
                  <c:v>42.483617000000002</c:v>
                </c:pt>
                <c:pt idx="34150">
                  <c:v>42.483879999999999</c:v>
                </c:pt>
                <c:pt idx="34151">
                  <c:v>42.483980000000003</c:v>
                </c:pt>
                <c:pt idx="34152">
                  <c:v>42.484282999999998</c:v>
                </c:pt>
                <c:pt idx="34153">
                  <c:v>42.484453999999999</c:v>
                </c:pt>
                <c:pt idx="34154">
                  <c:v>42.48462</c:v>
                </c:pt>
                <c:pt idx="34155">
                  <c:v>42.484656999999999</c:v>
                </c:pt>
                <c:pt idx="34156">
                  <c:v>42.485270999999997</c:v>
                </c:pt>
                <c:pt idx="34157">
                  <c:v>42.485414000000013</c:v>
                </c:pt>
                <c:pt idx="34158">
                  <c:v>42.485596000000001</c:v>
                </c:pt>
                <c:pt idx="34159">
                  <c:v>42.48563</c:v>
                </c:pt>
                <c:pt idx="34160">
                  <c:v>42.486260000000001</c:v>
                </c:pt>
                <c:pt idx="34161">
                  <c:v>42.486578000000002</c:v>
                </c:pt>
                <c:pt idx="34162">
                  <c:v>42.486710000000002</c:v>
                </c:pt>
                <c:pt idx="34163">
                  <c:v>42.487340000000003</c:v>
                </c:pt>
                <c:pt idx="34164">
                  <c:v>42.487724</c:v>
                </c:pt>
                <c:pt idx="34165">
                  <c:v>42.487729999999999</c:v>
                </c:pt>
                <c:pt idx="34166">
                  <c:v>42.48807</c:v>
                </c:pt>
                <c:pt idx="34167">
                  <c:v>42.488439999999997</c:v>
                </c:pt>
                <c:pt idx="34168">
                  <c:v>42.489077000000002</c:v>
                </c:pt>
                <c:pt idx="34169">
                  <c:v>42.489336000000002</c:v>
                </c:pt>
                <c:pt idx="34170">
                  <c:v>42.489400000000003</c:v>
                </c:pt>
                <c:pt idx="34171">
                  <c:v>42.489947000000001</c:v>
                </c:pt>
                <c:pt idx="34172">
                  <c:v>42.490617</c:v>
                </c:pt>
                <c:pt idx="34173">
                  <c:v>42.490776000000011</c:v>
                </c:pt>
                <c:pt idx="34174">
                  <c:v>42.491210000000002</c:v>
                </c:pt>
                <c:pt idx="34175">
                  <c:v>42.492094999999999</c:v>
                </c:pt>
                <c:pt idx="34176">
                  <c:v>42.492528</c:v>
                </c:pt>
                <c:pt idx="34177">
                  <c:v>42.492789999999999</c:v>
                </c:pt>
                <c:pt idx="34178">
                  <c:v>42.493520000000011</c:v>
                </c:pt>
                <c:pt idx="34179">
                  <c:v>42.493808000000001</c:v>
                </c:pt>
                <c:pt idx="34180">
                  <c:v>42.493926000000002</c:v>
                </c:pt>
                <c:pt idx="34181">
                  <c:v>42.493979000000003</c:v>
                </c:pt>
                <c:pt idx="34182">
                  <c:v>42.494239</c:v>
                </c:pt>
                <c:pt idx="34183">
                  <c:v>42.494618000000003</c:v>
                </c:pt>
                <c:pt idx="34184">
                  <c:v>42.494720000000001</c:v>
                </c:pt>
                <c:pt idx="34185">
                  <c:v>42.495809999999999</c:v>
                </c:pt>
                <c:pt idx="34186">
                  <c:v>42.495871999999999</c:v>
                </c:pt>
                <c:pt idx="34187">
                  <c:v>42.497570000000003</c:v>
                </c:pt>
                <c:pt idx="34188">
                  <c:v>42.49832</c:v>
                </c:pt>
                <c:pt idx="34189">
                  <c:v>42.498394000000012</c:v>
                </c:pt>
                <c:pt idx="34190">
                  <c:v>42.498591000000012</c:v>
                </c:pt>
                <c:pt idx="34191">
                  <c:v>42.498592000000002</c:v>
                </c:pt>
                <c:pt idx="34192">
                  <c:v>42.498849999999997</c:v>
                </c:pt>
                <c:pt idx="34193">
                  <c:v>42.498950000000001</c:v>
                </c:pt>
                <c:pt idx="34194">
                  <c:v>42.498950000000001</c:v>
                </c:pt>
                <c:pt idx="34195">
                  <c:v>42.499009999999998</c:v>
                </c:pt>
                <c:pt idx="34196">
                  <c:v>42.499823999999997</c:v>
                </c:pt>
                <c:pt idx="34197">
                  <c:v>42.500410000000002</c:v>
                </c:pt>
                <c:pt idx="34198">
                  <c:v>42.501187000000002</c:v>
                </c:pt>
                <c:pt idx="34199">
                  <c:v>42.501643000000001</c:v>
                </c:pt>
                <c:pt idx="34200">
                  <c:v>42.502450000000003</c:v>
                </c:pt>
                <c:pt idx="34201">
                  <c:v>42.50264</c:v>
                </c:pt>
                <c:pt idx="34202">
                  <c:v>42.503</c:v>
                </c:pt>
                <c:pt idx="34203">
                  <c:v>42.503047000000002</c:v>
                </c:pt>
                <c:pt idx="34204">
                  <c:v>42.503047000000002</c:v>
                </c:pt>
                <c:pt idx="34205">
                  <c:v>42.503059999999998</c:v>
                </c:pt>
                <c:pt idx="34206">
                  <c:v>42.503489999999999</c:v>
                </c:pt>
                <c:pt idx="34207">
                  <c:v>42.503590000000003</c:v>
                </c:pt>
                <c:pt idx="34208">
                  <c:v>42.503960000000014</c:v>
                </c:pt>
                <c:pt idx="34209">
                  <c:v>42.503990000000002</c:v>
                </c:pt>
                <c:pt idx="34210">
                  <c:v>42.504939999999998</c:v>
                </c:pt>
                <c:pt idx="34211">
                  <c:v>42.505369999999999</c:v>
                </c:pt>
                <c:pt idx="34212">
                  <c:v>42.505670000000002</c:v>
                </c:pt>
                <c:pt idx="34213">
                  <c:v>42.506861000000001</c:v>
                </c:pt>
                <c:pt idx="34214">
                  <c:v>42.507741000000003</c:v>
                </c:pt>
                <c:pt idx="34215">
                  <c:v>42.508181</c:v>
                </c:pt>
                <c:pt idx="34216">
                  <c:v>42.508404000000013</c:v>
                </c:pt>
                <c:pt idx="34217">
                  <c:v>42.508420000000001</c:v>
                </c:pt>
                <c:pt idx="34218">
                  <c:v>42.508529000000003</c:v>
                </c:pt>
                <c:pt idx="34219">
                  <c:v>42.508569999999999</c:v>
                </c:pt>
                <c:pt idx="34220">
                  <c:v>42.509819999999998</c:v>
                </c:pt>
                <c:pt idx="34221">
                  <c:v>42.510899999999999</c:v>
                </c:pt>
                <c:pt idx="34222">
                  <c:v>42.512410000000003</c:v>
                </c:pt>
                <c:pt idx="34223">
                  <c:v>42.51258</c:v>
                </c:pt>
                <c:pt idx="34224">
                  <c:v>42.512731000000002</c:v>
                </c:pt>
                <c:pt idx="34225">
                  <c:v>42.512808999999997</c:v>
                </c:pt>
                <c:pt idx="34226">
                  <c:v>42.512880000000003</c:v>
                </c:pt>
                <c:pt idx="34227">
                  <c:v>42.514012000000001</c:v>
                </c:pt>
                <c:pt idx="34228">
                  <c:v>42.514951000000003</c:v>
                </c:pt>
                <c:pt idx="34229">
                  <c:v>42.515081000000002</c:v>
                </c:pt>
                <c:pt idx="34230">
                  <c:v>42.516570000000002</c:v>
                </c:pt>
                <c:pt idx="34231">
                  <c:v>42.516809000000002</c:v>
                </c:pt>
                <c:pt idx="34232">
                  <c:v>42.517642000000002</c:v>
                </c:pt>
                <c:pt idx="34233">
                  <c:v>42.517955000000001</c:v>
                </c:pt>
                <c:pt idx="34234">
                  <c:v>42.518153000000012</c:v>
                </c:pt>
                <c:pt idx="34235">
                  <c:v>42.518153000000012</c:v>
                </c:pt>
                <c:pt idx="34236">
                  <c:v>42.518153000000012</c:v>
                </c:pt>
                <c:pt idx="34237">
                  <c:v>42.518690999999997</c:v>
                </c:pt>
                <c:pt idx="34238">
                  <c:v>42.518951999999999</c:v>
                </c:pt>
                <c:pt idx="34239">
                  <c:v>42.519489999999998</c:v>
                </c:pt>
                <c:pt idx="34240">
                  <c:v>42.519550000000002</c:v>
                </c:pt>
                <c:pt idx="34241">
                  <c:v>42.519983000000003</c:v>
                </c:pt>
                <c:pt idx="34242">
                  <c:v>42.520429999999998</c:v>
                </c:pt>
                <c:pt idx="34243">
                  <c:v>42.520589000000001</c:v>
                </c:pt>
                <c:pt idx="34244">
                  <c:v>42.521869000000002</c:v>
                </c:pt>
                <c:pt idx="34245">
                  <c:v>42.522308000000002</c:v>
                </c:pt>
                <c:pt idx="34246">
                  <c:v>42.522516000000003</c:v>
                </c:pt>
                <c:pt idx="34247">
                  <c:v>42.523427000000012</c:v>
                </c:pt>
                <c:pt idx="34248">
                  <c:v>42.523800000000001</c:v>
                </c:pt>
                <c:pt idx="34249">
                  <c:v>42.524559000000011</c:v>
                </c:pt>
                <c:pt idx="34250">
                  <c:v>42.525009000000011</c:v>
                </c:pt>
                <c:pt idx="34251">
                  <c:v>42.525161000000011</c:v>
                </c:pt>
                <c:pt idx="34252">
                  <c:v>42.525534</c:v>
                </c:pt>
                <c:pt idx="34253">
                  <c:v>42.525609000000003</c:v>
                </c:pt>
                <c:pt idx="34254">
                  <c:v>42.525609000000003</c:v>
                </c:pt>
                <c:pt idx="34255">
                  <c:v>42.526150000000001</c:v>
                </c:pt>
                <c:pt idx="34256">
                  <c:v>42.526599000000012</c:v>
                </c:pt>
                <c:pt idx="34257">
                  <c:v>42.52693</c:v>
                </c:pt>
                <c:pt idx="34258">
                  <c:v>42.527144</c:v>
                </c:pt>
                <c:pt idx="34259">
                  <c:v>42.527475000000003</c:v>
                </c:pt>
                <c:pt idx="34260">
                  <c:v>42.52816</c:v>
                </c:pt>
                <c:pt idx="34261">
                  <c:v>42.528377000000013</c:v>
                </c:pt>
                <c:pt idx="34262">
                  <c:v>42.528950000000002</c:v>
                </c:pt>
                <c:pt idx="34263">
                  <c:v>42.529220000000002</c:v>
                </c:pt>
                <c:pt idx="34264">
                  <c:v>42.529352000000003</c:v>
                </c:pt>
                <c:pt idx="34265">
                  <c:v>42.529383000000003</c:v>
                </c:pt>
                <c:pt idx="34266">
                  <c:v>42.530230000000003</c:v>
                </c:pt>
                <c:pt idx="34267">
                  <c:v>42.530389999999997</c:v>
                </c:pt>
                <c:pt idx="34268">
                  <c:v>42.530965000000002</c:v>
                </c:pt>
                <c:pt idx="34269">
                  <c:v>42.531216000000001</c:v>
                </c:pt>
                <c:pt idx="34270">
                  <c:v>42.531329000000007</c:v>
                </c:pt>
                <c:pt idx="34271">
                  <c:v>42.531440000000003</c:v>
                </c:pt>
                <c:pt idx="34272">
                  <c:v>42.531734999999998</c:v>
                </c:pt>
                <c:pt idx="34273">
                  <c:v>42.532340000000012</c:v>
                </c:pt>
                <c:pt idx="34274">
                  <c:v>42.532972000000001</c:v>
                </c:pt>
                <c:pt idx="34275">
                  <c:v>42.533389999999997</c:v>
                </c:pt>
                <c:pt idx="34276">
                  <c:v>42.536140000000003</c:v>
                </c:pt>
                <c:pt idx="34277">
                  <c:v>42.53622</c:v>
                </c:pt>
                <c:pt idx="34278">
                  <c:v>42.536231999999998</c:v>
                </c:pt>
                <c:pt idx="34279">
                  <c:v>42.537083000000003</c:v>
                </c:pt>
                <c:pt idx="34280">
                  <c:v>42.537509999999997</c:v>
                </c:pt>
                <c:pt idx="34281">
                  <c:v>42.537529000000013</c:v>
                </c:pt>
                <c:pt idx="34282">
                  <c:v>42.537689999999998</c:v>
                </c:pt>
                <c:pt idx="34283">
                  <c:v>42.538429999999998</c:v>
                </c:pt>
                <c:pt idx="34284">
                  <c:v>42.538490000000003</c:v>
                </c:pt>
                <c:pt idx="34285">
                  <c:v>42.538560000000011</c:v>
                </c:pt>
                <c:pt idx="34286">
                  <c:v>42.538600000000002</c:v>
                </c:pt>
                <c:pt idx="34287">
                  <c:v>42.538651000000002</c:v>
                </c:pt>
                <c:pt idx="34288">
                  <c:v>42.539050000000003</c:v>
                </c:pt>
                <c:pt idx="34289">
                  <c:v>42.539280000000012</c:v>
                </c:pt>
                <c:pt idx="34290">
                  <c:v>42.540267999999998</c:v>
                </c:pt>
                <c:pt idx="34291">
                  <c:v>42.540639000000013</c:v>
                </c:pt>
                <c:pt idx="34292">
                  <c:v>42.540680000000002</c:v>
                </c:pt>
                <c:pt idx="34293">
                  <c:v>42.540689999999998</c:v>
                </c:pt>
                <c:pt idx="34294">
                  <c:v>42.540970000000002</c:v>
                </c:pt>
                <c:pt idx="34295">
                  <c:v>42.541409999999999</c:v>
                </c:pt>
                <c:pt idx="34296">
                  <c:v>42.541649999999997</c:v>
                </c:pt>
                <c:pt idx="34297">
                  <c:v>42.541705999999998</c:v>
                </c:pt>
                <c:pt idx="34298">
                  <c:v>42.542033000000011</c:v>
                </c:pt>
                <c:pt idx="34299">
                  <c:v>42.542139000000013</c:v>
                </c:pt>
                <c:pt idx="34300">
                  <c:v>42.542270000000002</c:v>
                </c:pt>
                <c:pt idx="34301">
                  <c:v>42.542299999999997</c:v>
                </c:pt>
                <c:pt idx="34302">
                  <c:v>42.542397999999999</c:v>
                </c:pt>
                <c:pt idx="34303">
                  <c:v>42.542650000000002</c:v>
                </c:pt>
                <c:pt idx="34304">
                  <c:v>42.542848999999997</c:v>
                </c:pt>
                <c:pt idx="34305">
                  <c:v>42.543546999999997</c:v>
                </c:pt>
                <c:pt idx="34306">
                  <c:v>42.544528</c:v>
                </c:pt>
                <c:pt idx="34307">
                  <c:v>42.545001000000013</c:v>
                </c:pt>
                <c:pt idx="34308">
                  <c:v>42.545189999999998</c:v>
                </c:pt>
                <c:pt idx="34309">
                  <c:v>42.545349999999999</c:v>
                </c:pt>
                <c:pt idx="34310">
                  <c:v>42.545859999999998</c:v>
                </c:pt>
                <c:pt idx="34311">
                  <c:v>42.546883999999999</c:v>
                </c:pt>
                <c:pt idx="34312">
                  <c:v>42.547289999999997</c:v>
                </c:pt>
                <c:pt idx="34313">
                  <c:v>42.547820000000002</c:v>
                </c:pt>
                <c:pt idx="34314">
                  <c:v>42.548029999999997</c:v>
                </c:pt>
                <c:pt idx="34315">
                  <c:v>42.548069000000012</c:v>
                </c:pt>
                <c:pt idx="34316">
                  <c:v>42.549300000000002</c:v>
                </c:pt>
                <c:pt idx="34317">
                  <c:v>42.549360999999998</c:v>
                </c:pt>
                <c:pt idx="34318">
                  <c:v>42.549689999999998</c:v>
                </c:pt>
                <c:pt idx="34319">
                  <c:v>42.549787999999999</c:v>
                </c:pt>
                <c:pt idx="34320">
                  <c:v>42.550170000000001</c:v>
                </c:pt>
                <c:pt idx="34321">
                  <c:v>42.550323000000013</c:v>
                </c:pt>
                <c:pt idx="34322">
                  <c:v>42.5505</c:v>
                </c:pt>
                <c:pt idx="34323">
                  <c:v>42.551110000000001</c:v>
                </c:pt>
                <c:pt idx="34324">
                  <c:v>42.551200000000001</c:v>
                </c:pt>
                <c:pt idx="34325">
                  <c:v>42.551209999999998</c:v>
                </c:pt>
                <c:pt idx="34326">
                  <c:v>42.55162</c:v>
                </c:pt>
                <c:pt idx="34327">
                  <c:v>42.551672000000003</c:v>
                </c:pt>
                <c:pt idx="34328">
                  <c:v>42.551813000000003</c:v>
                </c:pt>
                <c:pt idx="34329">
                  <c:v>42.552436999999998</c:v>
                </c:pt>
                <c:pt idx="34330">
                  <c:v>42.552849999999999</c:v>
                </c:pt>
                <c:pt idx="34331">
                  <c:v>42.552900000000001</c:v>
                </c:pt>
                <c:pt idx="34332">
                  <c:v>42.553626000000001</c:v>
                </c:pt>
                <c:pt idx="34333">
                  <c:v>42.554839999999999</c:v>
                </c:pt>
                <c:pt idx="34334">
                  <c:v>42.55594</c:v>
                </c:pt>
                <c:pt idx="34335">
                  <c:v>42.556381000000002</c:v>
                </c:pt>
                <c:pt idx="34336">
                  <c:v>42.556720000000013</c:v>
                </c:pt>
                <c:pt idx="34337">
                  <c:v>42.557110000000002</c:v>
                </c:pt>
                <c:pt idx="34338">
                  <c:v>42.557160000000003</c:v>
                </c:pt>
                <c:pt idx="34339">
                  <c:v>42.557289999999988</c:v>
                </c:pt>
                <c:pt idx="34340">
                  <c:v>42.558230000000002</c:v>
                </c:pt>
                <c:pt idx="34341">
                  <c:v>42.558410000000002</c:v>
                </c:pt>
                <c:pt idx="34342">
                  <c:v>42.559463999999998</c:v>
                </c:pt>
                <c:pt idx="34343">
                  <c:v>42.559920000000012</c:v>
                </c:pt>
                <c:pt idx="34344">
                  <c:v>42.560320000000011</c:v>
                </c:pt>
                <c:pt idx="34345">
                  <c:v>42.560592</c:v>
                </c:pt>
                <c:pt idx="34346">
                  <c:v>42.561050000000002</c:v>
                </c:pt>
                <c:pt idx="34347">
                  <c:v>42.561129999999999</c:v>
                </c:pt>
                <c:pt idx="34348">
                  <c:v>42.561546999999997</c:v>
                </c:pt>
                <c:pt idx="34349">
                  <c:v>42.561619999999998</c:v>
                </c:pt>
                <c:pt idx="34350">
                  <c:v>42.562216000000006</c:v>
                </c:pt>
                <c:pt idx="34351">
                  <c:v>42.562370000000001</c:v>
                </c:pt>
                <c:pt idx="34352">
                  <c:v>42.562441</c:v>
                </c:pt>
                <c:pt idx="34353">
                  <c:v>42.562780000000011</c:v>
                </c:pt>
                <c:pt idx="34354">
                  <c:v>42.564040000000013</c:v>
                </c:pt>
                <c:pt idx="34355">
                  <c:v>42.564689999999999</c:v>
                </c:pt>
                <c:pt idx="34356">
                  <c:v>42.564818000000002</c:v>
                </c:pt>
                <c:pt idx="34357">
                  <c:v>42.565061</c:v>
                </c:pt>
                <c:pt idx="34358">
                  <c:v>42.565469999999998</c:v>
                </c:pt>
                <c:pt idx="34359">
                  <c:v>42.565747999999999</c:v>
                </c:pt>
                <c:pt idx="34360">
                  <c:v>42.56588</c:v>
                </c:pt>
                <c:pt idx="34361">
                  <c:v>42.566200000000002</c:v>
                </c:pt>
                <c:pt idx="34362">
                  <c:v>42.566984000000012</c:v>
                </c:pt>
                <c:pt idx="34363">
                  <c:v>42.5672</c:v>
                </c:pt>
                <c:pt idx="34364">
                  <c:v>42.568749000000011</c:v>
                </c:pt>
                <c:pt idx="34365">
                  <c:v>42.569270000000003</c:v>
                </c:pt>
                <c:pt idx="34366">
                  <c:v>42.570540000000001</c:v>
                </c:pt>
                <c:pt idx="34367">
                  <c:v>42.571713000000003</c:v>
                </c:pt>
                <c:pt idx="34368">
                  <c:v>42.571821</c:v>
                </c:pt>
                <c:pt idx="34369">
                  <c:v>42.572044000000012</c:v>
                </c:pt>
                <c:pt idx="34370">
                  <c:v>42.572110000000002</c:v>
                </c:pt>
                <c:pt idx="34371">
                  <c:v>42.572920000000003</c:v>
                </c:pt>
                <c:pt idx="34372">
                  <c:v>42.573149000000001</c:v>
                </c:pt>
                <c:pt idx="34373">
                  <c:v>42.573149000000001</c:v>
                </c:pt>
                <c:pt idx="34374">
                  <c:v>42.5747</c:v>
                </c:pt>
                <c:pt idx="34375">
                  <c:v>42.576568000000002</c:v>
                </c:pt>
                <c:pt idx="34376">
                  <c:v>42.577419999999996</c:v>
                </c:pt>
                <c:pt idx="34377">
                  <c:v>42.577544000000003</c:v>
                </c:pt>
                <c:pt idx="34378">
                  <c:v>42.577776</c:v>
                </c:pt>
                <c:pt idx="34379">
                  <c:v>42.577776</c:v>
                </c:pt>
                <c:pt idx="34380">
                  <c:v>42.578167999999998</c:v>
                </c:pt>
                <c:pt idx="34381">
                  <c:v>42.57826</c:v>
                </c:pt>
                <c:pt idx="34382">
                  <c:v>42.578299999999999</c:v>
                </c:pt>
                <c:pt idx="34383">
                  <c:v>42.578774000000003</c:v>
                </c:pt>
                <c:pt idx="34384">
                  <c:v>42.578987000000012</c:v>
                </c:pt>
                <c:pt idx="34385">
                  <c:v>42.578987000000012</c:v>
                </c:pt>
                <c:pt idx="34386">
                  <c:v>42.580039999999997</c:v>
                </c:pt>
                <c:pt idx="34387">
                  <c:v>42.580215000000003</c:v>
                </c:pt>
                <c:pt idx="34388">
                  <c:v>42.580406000000004</c:v>
                </c:pt>
                <c:pt idx="34389">
                  <c:v>42.580720000000007</c:v>
                </c:pt>
                <c:pt idx="34390">
                  <c:v>42.580979999999997</c:v>
                </c:pt>
                <c:pt idx="34391">
                  <c:v>42.581598999999997</c:v>
                </c:pt>
                <c:pt idx="34392">
                  <c:v>42.583779999999997</c:v>
                </c:pt>
                <c:pt idx="34393">
                  <c:v>42.584217000000002</c:v>
                </c:pt>
                <c:pt idx="34394">
                  <c:v>42.584406999999999</c:v>
                </c:pt>
                <c:pt idx="34395">
                  <c:v>42.584406999999999</c:v>
                </c:pt>
                <c:pt idx="34396">
                  <c:v>42.584406999999999</c:v>
                </c:pt>
                <c:pt idx="34397">
                  <c:v>42.584792999999998</c:v>
                </c:pt>
                <c:pt idx="34398">
                  <c:v>42.584792999999998</c:v>
                </c:pt>
                <c:pt idx="34399">
                  <c:v>42.584792999999998</c:v>
                </c:pt>
                <c:pt idx="34400">
                  <c:v>42.584792999999998</c:v>
                </c:pt>
                <c:pt idx="34401">
                  <c:v>42.584939000000013</c:v>
                </c:pt>
                <c:pt idx="34402">
                  <c:v>42.585113</c:v>
                </c:pt>
                <c:pt idx="34403">
                  <c:v>42.58549</c:v>
                </c:pt>
                <c:pt idx="34404">
                  <c:v>42.585743000000001</c:v>
                </c:pt>
                <c:pt idx="34405">
                  <c:v>42.585980000000013</c:v>
                </c:pt>
                <c:pt idx="34406">
                  <c:v>42.585980000000013</c:v>
                </c:pt>
                <c:pt idx="34407">
                  <c:v>42.586180000000013</c:v>
                </c:pt>
                <c:pt idx="34408">
                  <c:v>42.587670000000003</c:v>
                </c:pt>
                <c:pt idx="34409">
                  <c:v>42.588271000000013</c:v>
                </c:pt>
                <c:pt idx="34410">
                  <c:v>42.588271000000013</c:v>
                </c:pt>
                <c:pt idx="34411">
                  <c:v>42.588271000000013</c:v>
                </c:pt>
                <c:pt idx="34412">
                  <c:v>42.588501000000001</c:v>
                </c:pt>
                <c:pt idx="34413">
                  <c:v>42.588856999999997</c:v>
                </c:pt>
                <c:pt idx="34414">
                  <c:v>42.588980000000006</c:v>
                </c:pt>
                <c:pt idx="34415">
                  <c:v>42.58925</c:v>
                </c:pt>
                <c:pt idx="34416">
                  <c:v>42.589438000000001</c:v>
                </c:pt>
                <c:pt idx="34417">
                  <c:v>42.590330000000002</c:v>
                </c:pt>
                <c:pt idx="34418">
                  <c:v>42.590769000000002</c:v>
                </c:pt>
                <c:pt idx="34419">
                  <c:v>42.590980000000002</c:v>
                </c:pt>
                <c:pt idx="34420">
                  <c:v>42.591053000000002</c:v>
                </c:pt>
                <c:pt idx="34421">
                  <c:v>42.591504999999998</c:v>
                </c:pt>
                <c:pt idx="34422">
                  <c:v>42.592381000000003</c:v>
                </c:pt>
                <c:pt idx="34423">
                  <c:v>42.592414000000012</c:v>
                </c:pt>
                <c:pt idx="34424">
                  <c:v>42.592590000000001</c:v>
                </c:pt>
                <c:pt idx="34425">
                  <c:v>42.593873000000002</c:v>
                </c:pt>
                <c:pt idx="34426">
                  <c:v>42.593935000000002</c:v>
                </c:pt>
                <c:pt idx="34427">
                  <c:v>42.593935000000002</c:v>
                </c:pt>
                <c:pt idx="34428">
                  <c:v>42.59404</c:v>
                </c:pt>
                <c:pt idx="34429">
                  <c:v>42.594070000000002</c:v>
                </c:pt>
                <c:pt idx="34430">
                  <c:v>42.595631000000012</c:v>
                </c:pt>
                <c:pt idx="34431">
                  <c:v>42.595880000000001</c:v>
                </c:pt>
                <c:pt idx="34432">
                  <c:v>42.596386000000003</c:v>
                </c:pt>
                <c:pt idx="34433">
                  <c:v>42.596691999999997</c:v>
                </c:pt>
                <c:pt idx="34434">
                  <c:v>42.597753000000012</c:v>
                </c:pt>
                <c:pt idx="34435">
                  <c:v>42.598400000000012</c:v>
                </c:pt>
                <c:pt idx="34436">
                  <c:v>42.602531000000013</c:v>
                </c:pt>
                <c:pt idx="34437">
                  <c:v>42.603659</c:v>
                </c:pt>
                <c:pt idx="34438">
                  <c:v>42.604511000000002</c:v>
                </c:pt>
                <c:pt idx="34439">
                  <c:v>42.6051</c:v>
                </c:pt>
                <c:pt idx="34440">
                  <c:v>42.605469999999997</c:v>
                </c:pt>
                <c:pt idx="34441">
                  <c:v>42.605880000000013</c:v>
                </c:pt>
                <c:pt idx="34442">
                  <c:v>42.606085</c:v>
                </c:pt>
                <c:pt idx="34443">
                  <c:v>42.606400000000001</c:v>
                </c:pt>
                <c:pt idx="34444">
                  <c:v>42.606610000000003</c:v>
                </c:pt>
                <c:pt idx="34445">
                  <c:v>42.606836000000001</c:v>
                </c:pt>
                <c:pt idx="34446">
                  <c:v>42.607380000000013</c:v>
                </c:pt>
                <c:pt idx="34447">
                  <c:v>42.607472000000001</c:v>
                </c:pt>
                <c:pt idx="34448">
                  <c:v>42.607810000000001</c:v>
                </c:pt>
                <c:pt idx="34449">
                  <c:v>42.609529999999999</c:v>
                </c:pt>
                <c:pt idx="34450">
                  <c:v>42.609777000000001</c:v>
                </c:pt>
                <c:pt idx="34451">
                  <c:v>42.61159</c:v>
                </c:pt>
                <c:pt idx="34452">
                  <c:v>42.612036000000003</c:v>
                </c:pt>
                <c:pt idx="34453">
                  <c:v>42.615243</c:v>
                </c:pt>
                <c:pt idx="34454">
                  <c:v>42.616171000000001</c:v>
                </c:pt>
                <c:pt idx="34455">
                  <c:v>42.619644000000001</c:v>
                </c:pt>
                <c:pt idx="34456">
                  <c:v>42.620220000000003</c:v>
                </c:pt>
                <c:pt idx="34457">
                  <c:v>42.621123000000011</c:v>
                </c:pt>
                <c:pt idx="34458">
                  <c:v>42.621449000000013</c:v>
                </c:pt>
                <c:pt idx="34459">
                  <c:v>42.622010000000003</c:v>
                </c:pt>
                <c:pt idx="34460">
                  <c:v>42.622223000000012</c:v>
                </c:pt>
                <c:pt idx="34461">
                  <c:v>42.623587000000001</c:v>
                </c:pt>
                <c:pt idx="34462">
                  <c:v>42.623587000000001</c:v>
                </c:pt>
                <c:pt idx="34463">
                  <c:v>42.623587000000001</c:v>
                </c:pt>
                <c:pt idx="34464">
                  <c:v>42.623587000000001</c:v>
                </c:pt>
                <c:pt idx="34465">
                  <c:v>42.623587000000001</c:v>
                </c:pt>
                <c:pt idx="34466">
                  <c:v>42.623587000000001</c:v>
                </c:pt>
                <c:pt idx="34467">
                  <c:v>42.623587000000001</c:v>
                </c:pt>
                <c:pt idx="34468">
                  <c:v>42.623587000000001</c:v>
                </c:pt>
                <c:pt idx="34469">
                  <c:v>42.623587000000001</c:v>
                </c:pt>
                <c:pt idx="34470">
                  <c:v>42.623587000000001</c:v>
                </c:pt>
                <c:pt idx="34471">
                  <c:v>42.624065000000002</c:v>
                </c:pt>
                <c:pt idx="34472">
                  <c:v>42.624344000000001</c:v>
                </c:pt>
                <c:pt idx="34473">
                  <c:v>42.624837000000007</c:v>
                </c:pt>
                <c:pt idx="34474">
                  <c:v>42.625867999999997</c:v>
                </c:pt>
                <c:pt idx="34475">
                  <c:v>42.626000000000012</c:v>
                </c:pt>
                <c:pt idx="34476">
                  <c:v>42.626285000000003</c:v>
                </c:pt>
                <c:pt idx="34477">
                  <c:v>42.62726</c:v>
                </c:pt>
                <c:pt idx="34478">
                  <c:v>42.62771</c:v>
                </c:pt>
                <c:pt idx="34479">
                  <c:v>42.627740000000003</c:v>
                </c:pt>
                <c:pt idx="34480">
                  <c:v>42.627860000000013</c:v>
                </c:pt>
                <c:pt idx="34481">
                  <c:v>42.628754999999998</c:v>
                </c:pt>
                <c:pt idx="34482">
                  <c:v>42.628990000000002</c:v>
                </c:pt>
                <c:pt idx="34483">
                  <c:v>42.629340000000013</c:v>
                </c:pt>
                <c:pt idx="34484">
                  <c:v>42.629581999999999</c:v>
                </c:pt>
                <c:pt idx="34485">
                  <c:v>42.630389999999998</c:v>
                </c:pt>
                <c:pt idx="34486">
                  <c:v>42.630420000000001</c:v>
                </c:pt>
                <c:pt idx="34487">
                  <c:v>42.631180000000001</c:v>
                </c:pt>
                <c:pt idx="34488">
                  <c:v>42.633409999999998</c:v>
                </c:pt>
                <c:pt idx="34489">
                  <c:v>42.633450000000003</c:v>
                </c:pt>
                <c:pt idx="34490">
                  <c:v>42.634045999999998</c:v>
                </c:pt>
                <c:pt idx="34491">
                  <c:v>42.63532</c:v>
                </c:pt>
                <c:pt idx="34492">
                  <c:v>42.635400000000011</c:v>
                </c:pt>
                <c:pt idx="34493">
                  <c:v>42.635660000000001</c:v>
                </c:pt>
                <c:pt idx="34494">
                  <c:v>42.636588000000003</c:v>
                </c:pt>
                <c:pt idx="34495">
                  <c:v>42.637655000000002</c:v>
                </c:pt>
                <c:pt idx="34496">
                  <c:v>42.638129999999997</c:v>
                </c:pt>
                <c:pt idx="34497">
                  <c:v>42.638180000000013</c:v>
                </c:pt>
                <c:pt idx="34498">
                  <c:v>42.638220000000011</c:v>
                </c:pt>
                <c:pt idx="34499">
                  <c:v>42.63823</c:v>
                </c:pt>
                <c:pt idx="34500">
                  <c:v>42.638302000000003</c:v>
                </c:pt>
                <c:pt idx="34501">
                  <c:v>42.638708000000001</c:v>
                </c:pt>
                <c:pt idx="34502">
                  <c:v>42.638787000000001</c:v>
                </c:pt>
                <c:pt idx="34503">
                  <c:v>42.63917</c:v>
                </c:pt>
                <c:pt idx="34504">
                  <c:v>42.639249999999997</c:v>
                </c:pt>
                <c:pt idx="34505">
                  <c:v>42.639301000000003</c:v>
                </c:pt>
                <c:pt idx="34506">
                  <c:v>42.63955</c:v>
                </c:pt>
                <c:pt idx="34507">
                  <c:v>42.63964</c:v>
                </c:pt>
                <c:pt idx="34508">
                  <c:v>42.640144000000006</c:v>
                </c:pt>
                <c:pt idx="34509">
                  <c:v>42.640907000000013</c:v>
                </c:pt>
                <c:pt idx="34510">
                  <c:v>42.641089999999998</c:v>
                </c:pt>
                <c:pt idx="34511">
                  <c:v>42.641179000000001</c:v>
                </c:pt>
                <c:pt idx="34512">
                  <c:v>42.641207000000001</c:v>
                </c:pt>
                <c:pt idx="34513">
                  <c:v>42.641640000000002</c:v>
                </c:pt>
                <c:pt idx="34514">
                  <c:v>42.64199</c:v>
                </c:pt>
                <c:pt idx="34515">
                  <c:v>42.642180000000003</c:v>
                </c:pt>
                <c:pt idx="34516">
                  <c:v>42.642180000000003</c:v>
                </c:pt>
                <c:pt idx="34517">
                  <c:v>42.642711000000013</c:v>
                </c:pt>
                <c:pt idx="34518">
                  <c:v>42.642711000000013</c:v>
                </c:pt>
                <c:pt idx="34519">
                  <c:v>42.642711000000013</c:v>
                </c:pt>
                <c:pt idx="34520">
                  <c:v>42.642711000000013</c:v>
                </c:pt>
                <c:pt idx="34521">
                  <c:v>42.642711000000013</c:v>
                </c:pt>
                <c:pt idx="34522">
                  <c:v>42.642711000000013</c:v>
                </c:pt>
                <c:pt idx="34523">
                  <c:v>42.642711000000013</c:v>
                </c:pt>
                <c:pt idx="34524">
                  <c:v>42.642711000000013</c:v>
                </c:pt>
                <c:pt idx="34525">
                  <c:v>42.643050000000002</c:v>
                </c:pt>
                <c:pt idx="34526">
                  <c:v>42.643479000000013</c:v>
                </c:pt>
                <c:pt idx="34527">
                  <c:v>42.645052</c:v>
                </c:pt>
                <c:pt idx="34528">
                  <c:v>42.646287999999998</c:v>
                </c:pt>
                <c:pt idx="34529">
                  <c:v>42.647669</c:v>
                </c:pt>
                <c:pt idx="34530">
                  <c:v>42.647860000000001</c:v>
                </c:pt>
                <c:pt idx="34531">
                  <c:v>42.649896000000012</c:v>
                </c:pt>
                <c:pt idx="34532">
                  <c:v>42.65025</c:v>
                </c:pt>
                <c:pt idx="34533">
                  <c:v>42.650474000000003</c:v>
                </c:pt>
                <c:pt idx="34534">
                  <c:v>42.650599999999997</c:v>
                </c:pt>
                <c:pt idx="34535">
                  <c:v>42.651446</c:v>
                </c:pt>
                <c:pt idx="34536">
                  <c:v>42.651702</c:v>
                </c:pt>
                <c:pt idx="34537">
                  <c:v>42.651944</c:v>
                </c:pt>
                <c:pt idx="34538">
                  <c:v>42.652160000000002</c:v>
                </c:pt>
                <c:pt idx="34539">
                  <c:v>42.65343</c:v>
                </c:pt>
                <c:pt idx="34540">
                  <c:v>42.653640000000003</c:v>
                </c:pt>
                <c:pt idx="34541">
                  <c:v>42.654187999999998</c:v>
                </c:pt>
                <c:pt idx="34542">
                  <c:v>42.654501000000003</c:v>
                </c:pt>
                <c:pt idx="34543">
                  <c:v>42.654710000000001</c:v>
                </c:pt>
                <c:pt idx="34544">
                  <c:v>42.655349999999999</c:v>
                </c:pt>
                <c:pt idx="34545">
                  <c:v>42.655464000000002</c:v>
                </c:pt>
                <c:pt idx="34546">
                  <c:v>42.655633000000002</c:v>
                </c:pt>
                <c:pt idx="34547">
                  <c:v>42.656469999999999</c:v>
                </c:pt>
                <c:pt idx="34548">
                  <c:v>42.658487999999998</c:v>
                </c:pt>
                <c:pt idx="34549">
                  <c:v>42.659109000000001</c:v>
                </c:pt>
                <c:pt idx="34550">
                  <c:v>42.660189000000003</c:v>
                </c:pt>
                <c:pt idx="34551">
                  <c:v>42.660451000000002</c:v>
                </c:pt>
                <c:pt idx="34552">
                  <c:v>42.660451000000002</c:v>
                </c:pt>
                <c:pt idx="34553">
                  <c:v>42.660451000000002</c:v>
                </c:pt>
                <c:pt idx="34554">
                  <c:v>42.660451000000002</c:v>
                </c:pt>
                <c:pt idx="34555">
                  <c:v>42.660451000000002</c:v>
                </c:pt>
                <c:pt idx="34556">
                  <c:v>42.660451000000002</c:v>
                </c:pt>
                <c:pt idx="34557">
                  <c:v>42.660451000000002</c:v>
                </c:pt>
                <c:pt idx="34558">
                  <c:v>42.660451000000002</c:v>
                </c:pt>
                <c:pt idx="34559">
                  <c:v>42.660451000000002</c:v>
                </c:pt>
                <c:pt idx="34560">
                  <c:v>42.660451000000002</c:v>
                </c:pt>
                <c:pt idx="34561">
                  <c:v>42.660451000000002</c:v>
                </c:pt>
                <c:pt idx="34562">
                  <c:v>42.660451000000002</c:v>
                </c:pt>
                <c:pt idx="34563">
                  <c:v>42.660451000000002</c:v>
                </c:pt>
                <c:pt idx="34564">
                  <c:v>42.660510000000002</c:v>
                </c:pt>
                <c:pt idx="34565">
                  <c:v>42.661589999999997</c:v>
                </c:pt>
                <c:pt idx="34566">
                  <c:v>42.662230000000001</c:v>
                </c:pt>
                <c:pt idx="34567">
                  <c:v>42.663538000000003</c:v>
                </c:pt>
                <c:pt idx="34568">
                  <c:v>42.663587</c:v>
                </c:pt>
                <c:pt idx="34569">
                  <c:v>42.663720000000012</c:v>
                </c:pt>
                <c:pt idx="34570">
                  <c:v>42.664260000000013</c:v>
                </c:pt>
                <c:pt idx="34571">
                  <c:v>42.664779000000003</c:v>
                </c:pt>
                <c:pt idx="34572">
                  <c:v>42.664844000000002</c:v>
                </c:pt>
                <c:pt idx="34573">
                  <c:v>42.665780000000012</c:v>
                </c:pt>
                <c:pt idx="34574">
                  <c:v>42.66619</c:v>
                </c:pt>
                <c:pt idx="34575">
                  <c:v>42.66621</c:v>
                </c:pt>
                <c:pt idx="34576">
                  <c:v>42.666330000000002</c:v>
                </c:pt>
                <c:pt idx="34577">
                  <c:v>42.66798</c:v>
                </c:pt>
                <c:pt idx="34578">
                  <c:v>42.668109000000001</c:v>
                </c:pt>
                <c:pt idx="34579">
                  <c:v>42.668240000000011</c:v>
                </c:pt>
                <c:pt idx="34580">
                  <c:v>42.669377000000011</c:v>
                </c:pt>
                <c:pt idx="34581">
                  <c:v>42.669656000000003</c:v>
                </c:pt>
                <c:pt idx="34582">
                  <c:v>42.669930000000001</c:v>
                </c:pt>
                <c:pt idx="34583">
                  <c:v>42.669930000000001</c:v>
                </c:pt>
                <c:pt idx="34584">
                  <c:v>42.669930000000001</c:v>
                </c:pt>
                <c:pt idx="34585">
                  <c:v>42.671466000000002</c:v>
                </c:pt>
                <c:pt idx="34586">
                  <c:v>42.671466000000002</c:v>
                </c:pt>
                <c:pt idx="34587">
                  <c:v>42.671466000000002</c:v>
                </c:pt>
                <c:pt idx="34588">
                  <c:v>42.671466000000002</c:v>
                </c:pt>
                <c:pt idx="34589">
                  <c:v>42.671466000000002</c:v>
                </c:pt>
                <c:pt idx="34590">
                  <c:v>42.671466000000002</c:v>
                </c:pt>
                <c:pt idx="34591">
                  <c:v>42.671466000000002</c:v>
                </c:pt>
                <c:pt idx="34592">
                  <c:v>42.671466000000002</c:v>
                </c:pt>
                <c:pt idx="34593">
                  <c:v>42.671466000000002</c:v>
                </c:pt>
                <c:pt idx="34594">
                  <c:v>42.671466000000002</c:v>
                </c:pt>
                <c:pt idx="34595">
                  <c:v>42.671466000000002</c:v>
                </c:pt>
                <c:pt idx="34596">
                  <c:v>42.671466000000002</c:v>
                </c:pt>
                <c:pt idx="34597">
                  <c:v>42.672691</c:v>
                </c:pt>
                <c:pt idx="34598">
                  <c:v>42.67333</c:v>
                </c:pt>
                <c:pt idx="34599">
                  <c:v>42.673569999999998</c:v>
                </c:pt>
                <c:pt idx="34600">
                  <c:v>42.67409</c:v>
                </c:pt>
                <c:pt idx="34601">
                  <c:v>42.675192000000003</c:v>
                </c:pt>
                <c:pt idx="34602">
                  <c:v>42.676760000000002</c:v>
                </c:pt>
                <c:pt idx="34603">
                  <c:v>42.677726999999997</c:v>
                </c:pt>
                <c:pt idx="34604">
                  <c:v>42.677970000000002</c:v>
                </c:pt>
                <c:pt idx="34605">
                  <c:v>42.678077000000002</c:v>
                </c:pt>
                <c:pt idx="34606">
                  <c:v>42.678077000000002</c:v>
                </c:pt>
                <c:pt idx="34607">
                  <c:v>42.678077000000002</c:v>
                </c:pt>
                <c:pt idx="34608">
                  <c:v>42.678077000000002</c:v>
                </c:pt>
                <c:pt idx="34609">
                  <c:v>42.678077000000002</c:v>
                </c:pt>
                <c:pt idx="34610">
                  <c:v>42.678182</c:v>
                </c:pt>
                <c:pt idx="34611">
                  <c:v>42.678234000000003</c:v>
                </c:pt>
                <c:pt idx="34612">
                  <c:v>42.678720000000013</c:v>
                </c:pt>
                <c:pt idx="34613">
                  <c:v>42.678811000000003</c:v>
                </c:pt>
                <c:pt idx="34614">
                  <c:v>42.680764000000003</c:v>
                </c:pt>
                <c:pt idx="34615">
                  <c:v>42.681730000000002</c:v>
                </c:pt>
                <c:pt idx="34616">
                  <c:v>42.681823999999999</c:v>
                </c:pt>
                <c:pt idx="34617">
                  <c:v>42.681998999999998</c:v>
                </c:pt>
                <c:pt idx="34618">
                  <c:v>42.682577000000002</c:v>
                </c:pt>
                <c:pt idx="34619">
                  <c:v>42.684083999999999</c:v>
                </c:pt>
                <c:pt idx="34620">
                  <c:v>42.6843</c:v>
                </c:pt>
                <c:pt idx="34621">
                  <c:v>42.684669999999997</c:v>
                </c:pt>
                <c:pt idx="34622">
                  <c:v>42.684890000000003</c:v>
                </c:pt>
                <c:pt idx="34623">
                  <c:v>42.685637</c:v>
                </c:pt>
                <c:pt idx="34624">
                  <c:v>42.686369999999997</c:v>
                </c:pt>
                <c:pt idx="34625">
                  <c:v>42.687146000000013</c:v>
                </c:pt>
                <c:pt idx="34626">
                  <c:v>42.68788</c:v>
                </c:pt>
                <c:pt idx="34627">
                  <c:v>42.688480000000013</c:v>
                </c:pt>
                <c:pt idx="34628">
                  <c:v>42.691251999999999</c:v>
                </c:pt>
                <c:pt idx="34629">
                  <c:v>42.691949999999999</c:v>
                </c:pt>
                <c:pt idx="34630">
                  <c:v>42.692126000000002</c:v>
                </c:pt>
                <c:pt idx="34631">
                  <c:v>42.692937999999998</c:v>
                </c:pt>
                <c:pt idx="34632">
                  <c:v>42.692970000000003</c:v>
                </c:pt>
                <c:pt idx="34633">
                  <c:v>42.694304000000002</c:v>
                </c:pt>
                <c:pt idx="34634">
                  <c:v>42.694920000000003</c:v>
                </c:pt>
                <c:pt idx="34635">
                  <c:v>42.69509</c:v>
                </c:pt>
                <c:pt idx="34636">
                  <c:v>42.697611000000002</c:v>
                </c:pt>
                <c:pt idx="34637">
                  <c:v>42.698746</c:v>
                </c:pt>
                <c:pt idx="34638">
                  <c:v>42.699740000000013</c:v>
                </c:pt>
                <c:pt idx="34639">
                  <c:v>42.700144999999999</c:v>
                </c:pt>
                <c:pt idx="34640">
                  <c:v>42.700494000000013</c:v>
                </c:pt>
                <c:pt idx="34641">
                  <c:v>42.700934000000011</c:v>
                </c:pt>
                <c:pt idx="34642">
                  <c:v>42.700944</c:v>
                </c:pt>
                <c:pt idx="34643">
                  <c:v>42.701630000000002</c:v>
                </c:pt>
                <c:pt idx="34644">
                  <c:v>42.702020000000012</c:v>
                </c:pt>
                <c:pt idx="34645">
                  <c:v>42.703160000000011</c:v>
                </c:pt>
                <c:pt idx="34646">
                  <c:v>42.703837</c:v>
                </c:pt>
                <c:pt idx="34647">
                  <c:v>42.704664999999999</c:v>
                </c:pt>
                <c:pt idx="34648">
                  <c:v>42.704713000000012</c:v>
                </c:pt>
                <c:pt idx="34649">
                  <c:v>42.705190000000002</c:v>
                </c:pt>
                <c:pt idx="34650">
                  <c:v>42.705480000000001</c:v>
                </c:pt>
                <c:pt idx="34651">
                  <c:v>42.70561</c:v>
                </c:pt>
                <c:pt idx="34652">
                  <c:v>42.706155000000003</c:v>
                </c:pt>
                <c:pt idx="34653">
                  <c:v>42.706717000000012</c:v>
                </c:pt>
                <c:pt idx="34654">
                  <c:v>42.706890000000001</c:v>
                </c:pt>
                <c:pt idx="34655">
                  <c:v>42.708750000000002</c:v>
                </c:pt>
                <c:pt idx="34656">
                  <c:v>42.70955</c:v>
                </c:pt>
                <c:pt idx="34657">
                  <c:v>42.710740000000001</c:v>
                </c:pt>
                <c:pt idx="34658">
                  <c:v>42.711309999999997</c:v>
                </c:pt>
                <c:pt idx="34659">
                  <c:v>42.711350000000003</c:v>
                </c:pt>
                <c:pt idx="34660">
                  <c:v>42.712364999999998</c:v>
                </c:pt>
                <c:pt idx="34661">
                  <c:v>42.712417000000002</c:v>
                </c:pt>
                <c:pt idx="34662">
                  <c:v>42.713299999999997</c:v>
                </c:pt>
                <c:pt idx="34663">
                  <c:v>42.713299999999997</c:v>
                </c:pt>
                <c:pt idx="34664">
                  <c:v>42.713340000000002</c:v>
                </c:pt>
                <c:pt idx="34665">
                  <c:v>42.713866000000003</c:v>
                </c:pt>
                <c:pt idx="34666">
                  <c:v>42.713920000000002</c:v>
                </c:pt>
                <c:pt idx="34667">
                  <c:v>42.714346000000013</c:v>
                </c:pt>
                <c:pt idx="34668">
                  <c:v>42.716194000000002</c:v>
                </c:pt>
                <c:pt idx="34669">
                  <c:v>42.716405000000002</c:v>
                </c:pt>
                <c:pt idx="34670">
                  <c:v>42.717350000000003</c:v>
                </c:pt>
                <c:pt idx="34671">
                  <c:v>42.719098000000002</c:v>
                </c:pt>
                <c:pt idx="34672">
                  <c:v>42.720436000000007</c:v>
                </c:pt>
                <c:pt idx="34673">
                  <c:v>42.720592000000003</c:v>
                </c:pt>
                <c:pt idx="34674">
                  <c:v>42.720658</c:v>
                </c:pt>
                <c:pt idx="34675">
                  <c:v>42.721714000000013</c:v>
                </c:pt>
                <c:pt idx="34676">
                  <c:v>42.722580000000001</c:v>
                </c:pt>
                <c:pt idx="34677">
                  <c:v>42.722640000000013</c:v>
                </c:pt>
                <c:pt idx="34678">
                  <c:v>42.723121999999996</c:v>
                </c:pt>
                <c:pt idx="34679">
                  <c:v>42.725060000000013</c:v>
                </c:pt>
                <c:pt idx="34680">
                  <c:v>42.725260000000013</c:v>
                </c:pt>
                <c:pt idx="34681">
                  <c:v>42.726140000000001</c:v>
                </c:pt>
                <c:pt idx="34682">
                  <c:v>42.726181000000011</c:v>
                </c:pt>
                <c:pt idx="34683">
                  <c:v>42.726570000000002</c:v>
                </c:pt>
                <c:pt idx="34684">
                  <c:v>42.726926000000013</c:v>
                </c:pt>
                <c:pt idx="34685">
                  <c:v>42.730952000000002</c:v>
                </c:pt>
                <c:pt idx="34686">
                  <c:v>42.731602000000002</c:v>
                </c:pt>
                <c:pt idx="34687">
                  <c:v>42.732600000000012</c:v>
                </c:pt>
                <c:pt idx="34688">
                  <c:v>42.732785</c:v>
                </c:pt>
                <c:pt idx="34689">
                  <c:v>42.733007000000001</c:v>
                </c:pt>
                <c:pt idx="34690">
                  <c:v>42.733007000000001</c:v>
                </c:pt>
                <c:pt idx="34691">
                  <c:v>42.734596000000003</c:v>
                </c:pt>
                <c:pt idx="34692">
                  <c:v>42.734620999999997</c:v>
                </c:pt>
                <c:pt idx="34693">
                  <c:v>42.735109999999999</c:v>
                </c:pt>
                <c:pt idx="34694">
                  <c:v>42.735700000000001</c:v>
                </c:pt>
                <c:pt idx="34695">
                  <c:v>42.735889999999998</c:v>
                </c:pt>
                <c:pt idx="34696">
                  <c:v>42.736260000000001</c:v>
                </c:pt>
                <c:pt idx="34697">
                  <c:v>42.737850000000002</c:v>
                </c:pt>
                <c:pt idx="34698">
                  <c:v>42.739399000000013</c:v>
                </c:pt>
                <c:pt idx="34699">
                  <c:v>42.740540000000003</c:v>
                </c:pt>
                <c:pt idx="34700">
                  <c:v>42.740715000000002</c:v>
                </c:pt>
                <c:pt idx="34701">
                  <c:v>42.740809000000013</c:v>
                </c:pt>
                <c:pt idx="34702">
                  <c:v>42.741780000000013</c:v>
                </c:pt>
                <c:pt idx="34703">
                  <c:v>42.742198000000002</c:v>
                </c:pt>
                <c:pt idx="34704">
                  <c:v>42.742404000000001</c:v>
                </c:pt>
                <c:pt idx="34705">
                  <c:v>42.742471999999999</c:v>
                </c:pt>
                <c:pt idx="34706">
                  <c:v>42.742737000000012</c:v>
                </c:pt>
                <c:pt idx="34707">
                  <c:v>42.74418</c:v>
                </c:pt>
                <c:pt idx="34708">
                  <c:v>42.745077999999999</c:v>
                </c:pt>
                <c:pt idx="34709">
                  <c:v>42.745909000000012</c:v>
                </c:pt>
                <c:pt idx="34710">
                  <c:v>42.746361999999998</c:v>
                </c:pt>
                <c:pt idx="34711">
                  <c:v>42.752759000000012</c:v>
                </c:pt>
                <c:pt idx="34712">
                  <c:v>42.752759000000012</c:v>
                </c:pt>
                <c:pt idx="34713">
                  <c:v>42.752759000000012</c:v>
                </c:pt>
                <c:pt idx="34714">
                  <c:v>42.752759000000012</c:v>
                </c:pt>
                <c:pt idx="34715">
                  <c:v>42.752759000000012</c:v>
                </c:pt>
                <c:pt idx="34716">
                  <c:v>42.752759000000012</c:v>
                </c:pt>
                <c:pt idx="34717">
                  <c:v>42.752759000000012</c:v>
                </c:pt>
                <c:pt idx="34718">
                  <c:v>42.752759000000012</c:v>
                </c:pt>
                <c:pt idx="34719">
                  <c:v>42.752759000000012</c:v>
                </c:pt>
                <c:pt idx="34720">
                  <c:v>42.752759000000012</c:v>
                </c:pt>
                <c:pt idx="34721">
                  <c:v>42.752759000000012</c:v>
                </c:pt>
                <c:pt idx="34722">
                  <c:v>42.752759000000012</c:v>
                </c:pt>
                <c:pt idx="34723">
                  <c:v>42.752759000000012</c:v>
                </c:pt>
                <c:pt idx="34724">
                  <c:v>42.752759000000012</c:v>
                </c:pt>
                <c:pt idx="34725">
                  <c:v>42.753353000000011</c:v>
                </c:pt>
                <c:pt idx="34726">
                  <c:v>42.754531999999998</c:v>
                </c:pt>
                <c:pt idx="34727">
                  <c:v>42.75479</c:v>
                </c:pt>
                <c:pt idx="34728">
                  <c:v>42.755682</c:v>
                </c:pt>
                <c:pt idx="34729">
                  <c:v>42.755920000000003</c:v>
                </c:pt>
                <c:pt idx="34730">
                  <c:v>42.756939000000003</c:v>
                </c:pt>
                <c:pt idx="34731">
                  <c:v>42.758389999999999</c:v>
                </c:pt>
                <c:pt idx="34732">
                  <c:v>42.759017</c:v>
                </c:pt>
                <c:pt idx="34733">
                  <c:v>42.759680000000003</c:v>
                </c:pt>
                <c:pt idx="34734">
                  <c:v>42.760449999999999</c:v>
                </c:pt>
                <c:pt idx="34735">
                  <c:v>42.760920000000013</c:v>
                </c:pt>
                <c:pt idx="34736">
                  <c:v>42.762353000000012</c:v>
                </c:pt>
                <c:pt idx="34737">
                  <c:v>42.762740000000001</c:v>
                </c:pt>
                <c:pt idx="34738">
                  <c:v>42.763069999999999</c:v>
                </c:pt>
                <c:pt idx="34739">
                  <c:v>42.763220000000011</c:v>
                </c:pt>
                <c:pt idx="34740">
                  <c:v>42.763467000000013</c:v>
                </c:pt>
                <c:pt idx="34741">
                  <c:v>42.763691999999999</c:v>
                </c:pt>
                <c:pt idx="34742">
                  <c:v>42.763780000000011</c:v>
                </c:pt>
                <c:pt idx="34743">
                  <c:v>42.764860000000013</c:v>
                </c:pt>
                <c:pt idx="34744">
                  <c:v>42.766167000000003</c:v>
                </c:pt>
                <c:pt idx="34745">
                  <c:v>42.766669999999998</c:v>
                </c:pt>
                <c:pt idx="34746">
                  <c:v>42.767982000000003</c:v>
                </c:pt>
                <c:pt idx="34747">
                  <c:v>42.768090000000001</c:v>
                </c:pt>
                <c:pt idx="34748">
                  <c:v>42.768270000000001</c:v>
                </c:pt>
                <c:pt idx="34749">
                  <c:v>42.768620000000013</c:v>
                </c:pt>
                <c:pt idx="34750">
                  <c:v>42.769000000000013</c:v>
                </c:pt>
                <c:pt idx="34751">
                  <c:v>42.769669999999998</c:v>
                </c:pt>
                <c:pt idx="34752">
                  <c:v>42.772416</c:v>
                </c:pt>
                <c:pt idx="34753">
                  <c:v>42.773412</c:v>
                </c:pt>
                <c:pt idx="34754">
                  <c:v>42.773503000000012</c:v>
                </c:pt>
                <c:pt idx="34755">
                  <c:v>42.773520000000012</c:v>
                </c:pt>
                <c:pt idx="34756">
                  <c:v>42.773699999999998</c:v>
                </c:pt>
                <c:pt idx="34757">
                  <c:v>42.773758000000001</c:v>
                </c:pt>
                <c:pt idx="34758">
                  <c:v>42.7744</c:v>
                </c:pt>
                <c:pt idx="34759">
                  <c:v>42.775320000000001</c:v>
                </c:pt>
                <c:pt idx="34760">
                  <c:v>42.77693</c:v>
                </c:pt>
                <c:pt idx="34761">
                  <c:v>42.777800000000013</c:v>
                </c:pt>
                <c:pt idx="34762">
                  <c:v>42.778950000000002</c:v>
                </c:pt>
                <c:pt idx="34763">
                  <c:v>42.779760000000003</c:v>
                </c:pt>
                <c:pt idx="34764">
                  <c:v>42.782800000000002</c:v>
                </c:pt>
                <c:pt idx="34765">
                  <c:v>42.78501</c:v>
                </c:pt>
                <c:pt idx="34766">
                  <c:v>42.785580000000003</c:v>
                </c:pt>
                <c:pt idx="34767">
                  <c:v>42.785967999999997</c:v>
                </c:pt>
                <c:pt idx="34768">
                  <c:v>42.786080000000013</c:v>
                </c:pt>
                <c:pt idx="34769">
                  <c:v>42.786248000000001</c:v>
                </c:pt>
                <c:pt idx="34770">
                  <c:v>42.787653000000013</c:v>
                </c:pt>
                <c:pt idx="34771">
                  <c:v>42.788060000000002</c:v>
                </c:pt>
                <c:pt idx="34772">
                  <c:v>42.788502000000001</c:v>
                </c:pt>
                <c:pt idx="34773">
                  <c:v>42.788502000000001</c:v>
                </c:pt>
                <c:pt idx="34774">
                  <c:v>42.788560000000011</c:v>
                </c:pt>
                <c:pt idx="34775">
                  <c:v>42.788699999999999</c:v>
                </c:pt>
                <c:pt idx="34776">
                  <c:v>42.790709999999997</c:v>
                </c:pt>
                <c:pt idx="34777">
                  <c:v>42.794616000000012</c:v>
                </c:pt>
                <c:pt idx="34778">
                  <c:v>42.795234999999998</c:v>
                </c:pt>
                <c:pt idx="34779">
                  <c:v>42.796349999999997</c:v>
                </c:pt>
                <c:pt idx="34780">
                  <c:v>42.796851000000011</c:v>
                </c:pt>
                <c:pt idx="34781">
                  <c:v>42.797551000000013</c:v>
                </c:pt>
                <c:pt idx="34782">
                  <c:v>42.798250000000003</c:v>
                </c:pt>
                <c:pt idx="34783">
                  <c:v>42.801009999999998</c:v>
                </c:pt>
                <c:pt idx="34784">
                  <c:v>42.801070000000003</c:v>
                </c:pt>
                <c:pt idx="34785">
                  <c:v>42.801110000000001</c:v>
                </c:pt>
                <c:pt idx="34786">
                  <c:v>42.803199999999997</c:v>
                </c:pt>
                <c:pt idx="34787">
                  <c:v>42.803365999999997</c:v>
                </c:pt>
                <c:pt idx="34788">
                  <c:v>42.803369000000004</c:v>
                </c:pt>
                <c:pt idx="34789">
                  <c:v>42.805600000000013</c:v>
                </c:pt>
                <c:pt idx="34790">
                  <c:v>42.808517000000002</c:v>
                </c:pt>
                <c:pt idx="34791">
                  <c:v>42.808970000000002</c:v>
                </c:pt>
                <c:pt idx="34792">
                  <c:v>42.809303</c:v>
                </c:pt>
                <c:pt idx="34793">
                  <c:v>42.809303</c:v>
                </c:pt>
                <c:pt idx="34794">
                  <c:v>42.809722000000001</c:v>
                </c:pt>
                <c:pt idx="34795">
                  <c:v>42.810642999999999</c:v>
                </c:pt>
                <c:pt idx="34796">
                  <c:v>42.811080999999987</c:v>
                </c:pt>
                <c:pt idx="34797">
                  <c:v>42.811449999999986</c:v>
                </c:pt>
                <c:pt idx="34798">
                  <c:v>42.812086000000001</c:v>
                </c:pt>
                <c:pt idx="34799">
                  <c:v>42.814058000000003</c:v>
                </c:pt>
                <c:pt idx="34800">
                  <c:v>42.815720000000013</c:v>
                </c:pt>
                <c:pt idx="34801">
                  <c:v>42.818089999999998</c:v>
                </c:pt>
                <c:pt idx="34802">
                  <c:v>42.822063999999997</c:v>
                </c:pt>
                <c:pt idx="34803">
                  <c:v>42.823923000000001</c:v>
                </c:pt>
                <c:pt idx="34804">
                  <c:v>42.824492999999997</c:v>
                </c:pt>
                <c:pt idx="34805">
                  <c:v>42.826009999999997</c:v>
                </c:pt>
                <c:pt idx="34806">
                  <c:v>42.827309999999997</c:v>
                </c:pt>
                <c:pt idx="34807">
                  <c:v>42.827444</c:v>
                </c:pt>
                <c:pt idx="34808">
                  <c:v>42.827446999999999</c:v>
                </c:pt>
                <c:pt idx="34809">
                  <c:v>42.828541000000001</c:v>
                </c:pt>
                <c:pt idx="34810">
                  <c:v>42.828850000000003</c:v>
                </c:pt>
                <c:pt idx="34811">
                  <c:v>42.829757000000001</c:v>
                </c:pt>
                <c:pt idx="34812">
                  <c:v>42.830360000000013</c:v>
                </c:pt>
                <c:pt idx="34813">
                  <c:v>42.830395000000003</c:v>
                </c:pt>
                <c:pt idx="34814">
                  <c:v>42.830500000000001</c:v>
                </c:pt>
                <c:pt idx="34815">
                  <c:v>42.832210000000003</c:v>
                </c:pt>
                <c:pt idx="34816">
                  <c:v>42.833300000000001</c:v>
                </c:pt>
                <c:pt idx="34817">
                  <c:v>42.833530000000003</c:v>
                </c:pt>
                <c:pt idx="34818">
                  <c:v>42.834969999999998</c:v>
                </c:pt>
                <c:pt idx="34819">
                  <c:v>42.835630000000002</c:v>
                </c:pt>
                <c:pt idx="34820">
                  <c:v>42.837330000000001</c:v>
                </c:pt>
                <c:pt idx="34821">
                  <c:v>42.837761</c:v>
                </c:pt>
                <c:pt idx="34822">
                  <c:v>42.838260000000012</c:v>
                </c:pt>
                <c:pt idx="34823">
                  <c:v>42.838450000000002</c:v>
                </c:pt>
                <c:pt idx="34824">
                  <c:v>42.839640000000003</c:v>
                </c:pt>
                <c:pt idx="34825">
                  <c:v>42.839903999999997</c:v>
                </c:pt>
                <c:pt idx="34826">
                  <c:v>42.840769999999999</c:v>
                </c:pt>
                <c:pt idx="34827">
                  <c:v>42.844217</c:v>
                </c:pt>
                <c:pt idx="34828">
                  <c:v>42.844225999999999</c:v>
                </c:pt>
                <c:pt idx="34829">
                  <c:v>42.844324999999998</c:v>
                </c:pt>
                <c:pt idx="34830">
                  <c:v>42.845619999999997</c:v>
                </c:pt>
                <c:pt idx="34831">
                  <c:v>42.845649999999999</c:v>
                </c:pt>
                <c:pt idx="34832">
                  <c:v>42.846626000000001</c:v>
                </c:pt>
                <c:pt idx="34833">
                  <c:v>42.846851000000001</c:v>
                </c:pt>
                <c:pt idx="34834">
                  <c:v>42.847158</c:v>
                </c:pt>
                <c:pt idx="34835">
                  <c:v>42.847796000000002</c:v>
                </c:pt>
                <c:pt idx="34836">
                  <c:v>42.848860000000002</c:v>
                </c:pt>
                <c:pt idx="34837">
                  <c:v>42.851610999999998</c:v>
                </c:pt>
                <c:pt idx="34838">
                  <c:v>42.85295</c:v>
                </c:pt>
                <c:pt idx="34839">
                  <c:v>42.854134000000002</c:v>
                </c:pt>
                <c:pt idx="34840">
                  <c:v>42.854438999999999</c:v>
                </c:pt>
                <c:pt idx="34841">
                  <c:v>42.855859000000002</c:v>
                </c:pt>
                <c:pt idx="34842">
                  <c:v>42.856558999999997</c:v>
                </c:pt>
                <c:pt idx="34843">
                  <c:v>42.856693999999997</c:v>
                </c:pt>
                <c:pt idx="34844">
                  <c:v>42.857599999999998</c:v>
                </c:pt>
                <c:pt idx="34845">
                  <c:v>42.859070000000003</c:v>
                </c:pt>
                <c:pt idx="34846">
                  <c:v>42.861080000000001</c:v>
                </c:pt>
                <c:pt idx="34847">
                  <c:v>42.861367000000001</c:v>
                </c:pt>
                <c:pt idx="34848">
                  <c:v>42.861930000000001</c:v>
                </c:pt>
                <c:pt idx="34849">
                  <c:v>42.862460000000013</c:v>
                </c:pt>
                <c:pt idx="34850">
                  <c:v>42.865146000000003</c:v>
                </c:pt>
                <c:pt idx="34851">
                  <c:v>42.866441000000002</c:v>
                </c:pt>
                <c:pt idx="34852">
                  <c:v>42.866441000000002</c:v>
                </c:pt>
                <c:pt idx="34853">
                  <c:v>42.866889999999998</c:v>
                </c:pt>
                <c:pt idx="34854">
                  <c:v>42.867620000000002</c:v>
                </c:pt>
                <c:pt idx="34855">
                  <c:v>42.867620000000002</c:v>
                </c:pt>
                <c:pt idx="34856">
                  <c:v>42.867899999999999</c:v>
                </c:pt>
                <c:pt idx="34857">
                  <c:v>42.867972000000002</c:v>
                </c:pt>
                <c:pt idx="34858">
                  <c:v>42.868490000000001</c:v>
                </c:pt>
                <c:pt idx="34859">
                  <c:v>42.868493000000001</c:v>
                </c:pt>
                <c:pt idx="34860">
                  <c:v>42.869340000000001</c:v>
                </c:pt>
                <c:pt idx="34861">
                  <c:v>42.870061999999997</c:v>
                </c:pt>
                <c:pt idx="34862">
                  <c:v>42.870320999999997</c:v>
                </c:pt>
                <c:pt idx="34863">
                  <c:v>42.870360000000012</c:v>
                </c:pt>
                <c:pt idx="34864">
                  <c:v>42.870989999999999</c:v>
                </c:pt>
                <c:pt idx="34865">
                  <c:v>42.871707999999998</c:v>
                </c:pt>
                <c:pt idx="34866">
                  <c:v>42.873337999999997</c:v>
                </c:pt>
                <c:pt idx="34867">
                  <c:v>42.874740000000003</c:v>
                </c:pt>
                <c:pt idx="34868">
                  <c:v>42.876220000000004</c:v>
                </c:pt>
                <c:pt idx="34869">
                  <c:v>42.876950000000001</c:v>
                </c:pt>
                <c:pt idx="34870">
                  <c:v>42.878608</c:v>
                </c:pt>
                <c:pt idx="34871">
                  <c:v>42.879043000000003</c:v>
                </c:pt>
                <c:pt idx="34872">
                  <c:v>42.879043000000003</c:v>
                </c:pt>
                <c:pt idx="34873">
                  <c:v>42.879043000000003</c:v>
                </c:pt>
                <c:pt idx="34874">
                  <c:v>42.879043000000003</c:v>
                </c:pt>
                <c:pt idx="34875">
                  <c:v>42.879800000000003</c:v>
                </c:pt>
                <c:pt idx="34876">
                  <c:v>42.880789</c:v>
                </c:pt>
                <c:pt idx="34877">
                  <c:v>42.881906000000001</c:v>
                </c:pt>
                <c:pt idx="34878">
                  <c:v>42.882180000000012</c:v>
                </c:pt>
                <c:pt idx="34879">
                  <c:v>42.883510000000001</c:v>
                </c:pt>
                <c:pt idx="34880">
                  <c:v>42.884160000000001</c:v>
                </c:pt>
                <c:pt idx="34881">
                  <c:v>42.884207000000004</c:v>
                </c:pt>
                <c:pt idx="34882">
                  <c:v>42.885396999999998</c:v>
                </c:pt>
                <c:pt idx="34883">
                  <c:v>42.885560000000012</c:v>
                </c:pt>
                <c:pt idx="34884">
                  <c:v>42.886110000000002</c:v>
                </c:pt>
                <c:pt idx="34885">
                  <c:v>42.886360000000003</c:v>
                </c:pt>
                <c:pt idx="34886">
                  <c:v>42.886380000000003</c:v>
                </c:pt>
                <c:pt idx="34887">
                  <c:v>42.886400000000002</c:v>
                </c:pt>
                <c:pt idx="34888">
                  <c:v>42.886470000000003</c:v>
                </c:pt>
                <c:pt idx="34889">
                  <c:v>42.886508999999997</c:v>
                </c:pt>
                <c:pt idx="34890">
                  <c:v>42.886851999999998</c:v>
                </c:pt>
                <c:pt idx="34891">
                  <c:v>42.888137999999998</c:v>
                </c:pt>
                <c:pt idx="34892">
                  <c:v>42.888137999999998</c:v>
                </c:pt>
                <c:pt idx="34893">
                  <c:v>42.888137999999998</c:v>
                </c:pt>
                <c:pt idx="34894">
                  <c:v>42.888137999999998</c:v>
                </c:pt>
                <c:pt idx="34895">
                  <c:v>42.888137999999998</c:v>
                </c:pt>
                <c:pt idx="34896">
                  <c:v>42.888212000000003</c:v>
                </c:pt>
                <c:pt idx="34897">
                  <c:v>42.892340000000011</c:v>
                </c:pt>
                <c:pt idx="34898">
                  <c:v>42.894410000000001</c:v>
                </c:pt>
                <c:pt idx="34899">
                  <c:v>42.897584000000002</c:v>
                </c:pt>
                <c:pt idx="34900">
                  <c:v>42.898589999999999</c:v>
                </c:pt>
                <c:pt idx="34901">
                  <c:v>42.899498000000001</c:v>
                </c:pt>
                <c:pt idx="34902">
                  <c:v>42.899769999999997</c:v>
                </c:pt>
                <c:pt idx="34903">
                  <c:v>42.899839999999998</c:v>
                </c:pt>
                <c:pt idx="34904">
                  <c:v>42.900246000000003</c:v>
                </c:pt>
                <c:pt idx="34905">
                  <c:v>42.902583</c:v>
                </c:pt>
                <c:pt idx="34906">
                  <c:v>42.904341000000002</c:v>
                </c:pt>
                <c:pt idx="34907">
                  <c:v>42.904361999999999</c:v>
                </c:pt>
                <c:pt idx="34908">
                  <c:v>42.904716000000001</c:v>
                </c:pt>
                <c:pt idx="34909">
                  <c:v>42.904921999999999</c:v>
                </c:pt>
                <c:pt idx="34910">
                  <c:v>42.905275000000003</c:v>
                </c:pt>
                <c:pt idx="34911">
                  <c:v>42.906149999999997</c:v>
                </c:pt>
                <c:pt idx="34912">
                  <c:v>42.90643</c:v>
                </c:pt>
                <c:pt idx="34913">
                  <c:v>42.907071000000002</c:v>
                </c:pt>
                <c:pt idx="34914">
                  <c:v>42.907380000000003</c:v>
                </c:pt>
                <c:pt idx="34915">
                  <c:v>42.907642000000003</c:v>
                </c:pt>
                <c:pt idx="34916">
                  <c:v>42.907647999999988</c:v>
                </c:pt>
                <c:pt idx="34917">
                  <c:v>42.90766</c:v>
                </c:pt>
                <c:pt idx="34918">
                  <c:v>42.907716000000001</c:v>
                </c:pt>
                <c:pt idx="34919">
                  <c:v>42.908240000000013</c:v>
                </c:pt>
                <c:pt idx="34920">
                  <c:v>42.908333000000013</c:v>
                </c:pt>
                <c:pt idx="34921">
                  <c:v>42.910024999999997</c:v>
                </c:pt>
                <c:pt idx="34922">
                  <c:v>42.910024999999997</c:v>
                </c:pt>
                <c:pt idx="34923">
                  <c:v>42.910038999999998</c:v>
                </c:pt>
                <c:pt idx="34924">
                  <c:v>42.910110000000003</c:v>
                </c:pt>
                <c:pt idx="34925">
                  <c:v>42.910972000000001</c:v>
                </c:pt>
                <c:pt idx="34926">
                  <c:v>42.911641999999993</c:v>
                </c:pt>
                <c:pt idx="34927">
                  <c:v>42.911641999999993</c:v>
                </c:pt>
                <c:pt idx="34928">
                  <c:v>42.911641999999993</c:v>
                </c:pt>
                <c:pt idx="34929">
                  <c:v>42.911641999999993</c:v>
                </c:pt>
                <c:pt idx="34930">
                  <c:v>42.911641999999993</c:v>
                </c:pt>
                <c:pt idx="34931">
                  <c:v>42.911641999999993</c:v>
                </c:pt>
                <c:pt idx="34932">
                  <c:v>42.911641999999993</c:v>
                </c:pt>
                <c:pt idx="34933">
                  <c:v>42.911641999999993</c:v>
                </c:pt>
                <c:pt idx="34934">
                  <c:v>42.911641999999993</c:v>
                </c:pt>
                <c:pt idx="34935">
                  <c:v>42.911641999999993</c:v>
                </c:pt>
                <c:pt idx="34936">
                  <c:v>42.911641999999993</c:v>
                </c:pt>
                <c:pt idx="34937">
                  <c:v>42.911641999999993</c:v>
                </c:pt>
                <c:pt idx="34938">
                  <c:v>42.911749999999998</c:v>
                </c:pt>
                <c:pt idx="34939">
                  <c:v>42.911829999999988</c:v>
                </c:pt>
                <c:pt idx="34940">
                  <c:v>42.912219</c:v>
                </c:pt>
                <c:pt idx="34941">
                  <c:v>42.91225</c:v>
                </c:pt>
                <c:pt idx="34942">
                  <c:v>42.912996</c:v>
                </c:pt>
                <c:pt idx="34943">
                  <c:v>42.913226999999999</c:v>
                </c:pt>
                <c:pt idx="34944">
                  <c:v>42.913334999999996</c:v>
                </c:pt>
                <c:pt idx="34945">
                  <c:v>42.913397000000003</c:v>
                </c:pt>
                <c:pt idx="34946">
                  <c:v>42.913397000000003</c:v>
                </c:pt>
                <c:pt idx="34947">
                  <c:v>42.914532000000001</c:v>
                </c:pt>
                <c:pt idx="34948">
                  <c:v>42.914546000000001</c:v>
                </c:pt>
                <c:pt idx="34949">
                  <c:v>42.915279000000012</c:v>
                </c:pt>
                <c:pt idx="34950">
                  <c:v>42.915304999999996</c:v>
                </c:pt>
                <c:pt idx="34951">
                  <c:v>42.915517999999999</c:v>
                </c:pt>
                <c:pt idx="34952">
                  <c:v>42.916274999999999</c:v>
                </c:pt>
                <c:pt idx="34953">
                  <c:v>42.917529999999999</c:v>
                </c:pt>
                <c:pt idx="34954">
                  <c:v>42.919160000000012</c:v>
                </c:pt>
                <c:pt idx="34955">
                  <c:v>42.919324000000003</c:v>
                </c:pt>
                <c:pt idx="34956">
                  <c:v>42.920155000000001</c:v>
                </c:pt>
                <c:pt idx="34957">
                  <c:v>42.920850000000002</c:v>
                </c:pt>
                <c:pt idx="34958">
                  <c:v>42.921220000000012</c:v>
                </c:pt>
                <c:pt idx="34959">
                  <c:v>42.921660000000003</c:v>
                </c:pt>
                <c:pt idx="34960">
                  <c:v>42.923147</c:v>
                </c:pt>
                <c:pt idx="34961">
                  <c:v>42.925454999999999</c:v>
                </c:pt>
                <c:pt idx="34962">
                  <c:v>42.92604</c:v>
                </c:pt>
                <c:pt idx="34963">
                  <c:v>42.926895000000002</c:v>
                </c:pt>
                <c:pt idx="34964">
                  <c:v>42.927349999999997</c:v>
                </c:pt>
                <c:pt idx="34965">
                  <c:v>42.928803000000002</c:v>
                </c:pt>
                <c:pt idx="34966">
                  <c:v>42.928803000000002</c:v>
                </c:pt>
                <c:pt idx="34967">
                  <c:v>42.928803000000002</c:v>
                </c:pt>
                <c:pt idx="34968">
                  <c:v>42.928803000000002</c:v>
                </c:pt>
                <c:pt idx="34969">
                  <c:v>42.929560000000002</c:v>
                </c:pt>
                <c:pt idx="34970">
                  <c:v>42.930431000000013</c:v>
                </c:pt>
                <c:pt idx="34971">
                  <c:v>42.933369999999996</c:v>
                </c:pt>
                <c:pt idx="34972">
                  <c:v>42.933586000000012</c:v>
                </c:pt>
                <c:pt idx="34973">
                  <c:v>42.934449999999998</c:v>
                </c:pt>
                <c:pt idx="34974">
                  <c:v>42.934921000000003</c:v>
                </c:pt>
                <c:pt idx="34975">
                  <c:v>42.934921000000003</c:v>
                </c:pt>
                <c:pt idx="34976">
                  <c:v>42.934921000000003</c:v>
                </c:pt>
                <c:pt idx="34977">
                  <c:v>42.934921000000003</c:v>
                </c:pt>
                <c:pt idx="34978">
                  <c:v>42.934921000000003</c:v>
                </c:pt>
                <c:pt idx="34979">
                  <c:v>42.934921000000003</c:v>
                </c:pt>
                <c:pt idx="34980">
                  <c:v>42.934921000000003</c:v>
                </c:pt>
                <c:pt idx="34981">
                  <c:v>42.934921000000003</c:v>
                </c:pt>
                <c:pt idx="34982">
                  <c:v>42.934921000000003</c:v>
                </c:pt>
                <c:pt idx="34983">
                  <c:v>42.934921000000003</c:v>
                </c:pt>
                <c:pt idx="34984">
                  <c:v>42.937527000000003</c:v>
                </c:pt>
                <c:pt idx="34985">
                  <c:v>42.937767000000001</c:v>
                </c:pt>
                <c:pt idx="34986">
                  <c:v>42.938080999999997</c:v>
                </c:pt>
                <c:pt idx="34987">
                  <c:v>42.938860000000012</c:v>
                </c:pt>
                <c:pt idx="34988">
                  <c:v>42.939914999999999</c:v>
                </c:pt>
                <c:pt idx="34989">
                  <c:v>42.945183999999998</c:v>
                </c:pt>
                <c:pt idx="34990">
                  <c:v>42.946754000000013</c:v>
                </c:pt>
                <c:pt idx="34991">
                  <c:v>42.947133000000001</c:v>
                </c:pt>
                <c:pt idx="34992">
                  <c:v>42.947499999999998</c:v>
                </c:pt>
                <c:pt idx="34993">
                  <c:v>42.948729999999998</c:v>
                </c:pt>
                <c:pt idx="34994">
                  <c:v>42.948805</c:v>
                </c:pt>
                <c:pt idx="34995">
                  <c:v>42.948942000000002</c:v>
                </c:pt>
                <c:pt idx="34996">
                  <c:v>42.949530000000003</c:v>
                </c:pt>
                <c:pt idx="34997">
                  <c:v>42.951526000000001</c:v>
                </c:pt>
                <c:pt idx="34998">
                  <c:v>42.953380000000003</c:v>
                </c:pt>
                <c:pt idx="34999">
                  <c:v>42.953679999999999</c:v>
                </c:pt>
                <c:pt idx="35000">
                  <c:v>42.953800000000001</c:v>
                </c:pt>
                <c:pt idx="35001">
                  <c:v>42.953960000000002</c:v>
                </c:pt>
                <c:pt idx="35002">
                  <c:v>42.954329999999999</c:v>
                </c:pt>
                <c:pt idx="35003">
                  <c:v>42.954400999999997</c:v>
                </c:pt>
                <c:pt idx="35004">
                  <c:v>42.954960999999997</c:v>
                </c:pt>
                <c:pt idx="35005">
                  <c:v>42.955010000000001</c:v>
                </c:pt>
                <c:pt idx="35006">
                  <c:v>42.955209000000004</c:v>
                </c:pt>
                <c:pt idx="35007">
                  <c:v>42.955249999999999</c:v>
                </c:pt>
                <c:pt idx="35008">
                  <c:v>42.955269999999999</c:v>
                </c:pt>
                <c:pt idx="35009">
                  <c:v>42.955649999999999</c:v>
                </c:pt>
                <c:pt idx="35010">
                  <c:v>42.955800000000004</c:v>
                </c:pt>
                <c:pt idx="35011">
                  <c:v>42.955835</c:v>
                </c:pt>
                <c:pt idx="35012">
                  <c:v>42.956052999999997</c:v>
                </c:pt>
                <c:pt idx="35013">
                  <c:v>42.957076000000001</c:v>
                </c:pt>
                <c:pt idx="35014">
                  <c:v>42.957940000000001</c:v>
                </c:pt>
                <c:pt idx="35015">
                  <c:v>42.9589</c:v>
                </c:pt>
                <c:pt idx="35016">
                  <c:v>42.959529000000003</c:v>
                </c:pt>
                <c:pt idx="35017">
                  <c:v>42.959600000000002</c:v>
                </c:pt>
                <c:pt idx="35018">
                  <c:v>42.959719999999997</c:v>
                </c:pt>
                <c:pt idx="35019">
                  <c:v>42.959969999999998</c:v>
                </c:pt>
                <c:pt idx="35020">
                  <c:v>42.960060000000013</c:v>
                </c:pt>
                <c:pt idx="35021">
                  <c:v>42.960191999999999</c:v>
                </c:pt>
                <c:pt idx="35022">
                  <c:v>42.960239000000001</c:v>
                </c:pt>
                <c:pt idx="35023">
                  <c:v>42.961869999999998</c:v>
                </c:pt>
                <c:pt idx="35024">
                  <c:v>42.963783999999997</c:v>
                </c:pt>
                <c:pt idx="35025">
                  <c:v>42.963929999999998</c:v>
                </c:pt>
                <c:pt idx="35026">
                  <c:v>42.964053999999997</c:v>
                </c:pt>
                <c:pt idx="35027">
                  <c:v>42.964750000000002</c:v>
                </c:pt>
                <c:pt idx="35028">
                  <c:v>42.965017000000003</c:v>
                </c:pt>
                <c:pt idx="35029">
                  <c:v>42.965110000000003</c:v>
                </c:pt>
                <c:pt idx="35030">
                  <c:v>42.965336000000001</c:v>
                </c:pt>
                <c:pt idx="35031">
                  <c:v>42.96696</c:v>
                </c:pt>
                <c:pt idx="35032">
                  <c:v>42.967886</c:v>
                </c:pt>
                <c:pt idx="35033">
                  <c:v>42.96904</c:v>
                </c:pt>
                <c:pt idx="35034">
                  <c:v>42.969060000000013</c:v>
                </c:pt>
                <c:pt idx="35035">
                  <c:v>42.970191</c:v>
                </c:pt>
                <c:pt idx="35036">
                  <c:v>42.972017000000001</c:v>
                </c:pt>
                <c:pt idx="35037">
                  <c:v>42.972580000000001</c:v>
                </c:pt>
                <c:pt idx="35038">
                  <c:v>42.973219999999998</c:v>
                </c:pt>
                <c:pt idx="35039">
                  <c:v>42.973351000000001</c:v>
                </c:pt>
                <c:pt idx="35040">
                  <c:v>42.973565000000001</c:v>
                </c:pt>
                <c:pt idx="35041">
                  <c:v>42.973640000000003</c:v>
                </c:pt>
                <c:pt idx="35042">
                  <c:v>42.974310000000003</c:v>
                </c:pt>
                <c:pt idx="35043">
                  <c:v>42.97437</c:v>
                </c:pt>
                <c:pt idx="35044">
                  <c:v>42.974997999999999</c:v>
                </c:pt>
                <c:pt idx="35045">
                  <c:v>42.975189999999998</c:v>
                </c:pt>
                <c:pt idx="35046">
                  <c:v>42.975460000000012</c:v>
                </c:pt>
                <c:pt idx="35047">
                  <c:v>42.975485999999997</c:v>
                </c:pt>
                <c:pt idx="35048">
                  <c:v>42.975974999999998</c:v>
                </c:pt>
                <c:pt idx="35049">
                  <c:v>42.976201000000003</c:v>
                </c:pt>
                <c:pt idx="35050">
                  <c:v>42.976576000000001</c:v>
                </c:pt>
                <c:pt idx="35051">
                  <c:v>42.977308000000001</c:v>
                </c:pt>
                <c:pt idx="35052">
                  <c:v>42.977583000000003</c:v>
                </c:pt>
                <c:pt idx="35053">
                  <c:v>42.977710000000002</c:v>
                </c:pt>
                <c:pt idx="35054">
                  <c:v>42.978135000000002</c:v>
                </c:pt>
                <c:pt idx="35055">
                  <c:v>42.978160000000003</c:v>
                </c:pt>
                <c:pt idx="35056">
                  <c:v>42.978810000000003</c:v>
                </c:pt>
                <c:pt idx="35057">
                  <c:v>42.979695999999997</c:v>
                </c:pt>
                <c:pt idx="35058">
                  <c:v>42.980289999999997</c:v>
                </c:pt>
                <c:pt idx="35059">
                  <c:v>42.980289999999997</c:v>
                </c:pt>
                <c:pt idx="35060">
                  <c:v>42.980600000000003</c:v>
                </c:pt>
                <c:pt idx="35061">
                  <c:v>42.981009999999998</c:v>
                </c:pt>
                <c:pt idx="35062">
                  <c:v>42.981147999999997</c:v>
                </c:pt>
                <c:pt idx="35063">
                  <c:v>42.981293000000001</c:v>
                </c:pt>
                <c:pt idx="35064">
                  <c:v>42.982334999999999</c:v>
                </c:pt>
                <c:pt idx="35065">
                  <c:v>42.982619999999997</c:v>
                </c:pt>
                <c:pt idx="35066">
                  <c:v>42.982877000000002</c:v>
                </c:pt>
                <c:pt idx="35067">
                  <c:v>42.982881999999996</c:v>
                </c:pt>
                <c:pt idx="35068">
                  <c:v>42.983069999999998</c:v>
                </c:pt>
                <c:pt idx="35069">
                  <c:v>42.98404</c:v>
                </c:pt>
                <c:pt idx="35070">
                  <c:v>42.984189999999998</c:v>
                </c:pt>
                <c:pt idx="35071">
                  <c:v>42.984920000000002</c:v>
                </c:pt>
                <c:pt idx="35072">
                  <c:v>42.986669999999997</c:v>
                </c:pt>
                <c:pt idx="35073">
                  <c:v>42.986690000000003</c:v>
                </c:pt>
                <c:pt idx="35074">
                  <c:v>42.987352000000001</c:v>
                </c:pt>
                <c:pt idx="35075">
                  <c:v>42.988149999999997</c:v>
                </c:pt>
                <c:pt idx="35076">
                  <c:v>42.988176000000003</c:v>
                </c:pt>
                <c:pt idx="35077">
                  <c:v>42.988475000000001</c:v>
                </c:pt>
                <c:pt idx="35078">
                  <c:v>42.988889999999998</c:v>
                </c:pt>
                <c:pt idx="35079">
                  <c:v>42.988998000000002</c:v>
                </c:pt>
                <c:pt idx="35080">
                  <c:v>42.989232000000001</c:v>
                </c:pt>
                <c:pt idx="35081">
                  <c:v>42.989246999999999</c:v>
                </c:pt>
                <c:pt idx="35082">
                  <c:v>42.989359</c:v>
                </c:pt>
                <c:pt idx="35083">
                  <c:v>42.989359</c:v>
                </c:pt>
                <c:pt idx="35084">
                  <c:v>42.989359</c:v>
                </c:pt>
                <c:pt idx="35085">
                  <c:v>42.989359</c:v>
                </c:pt>
                <c:pt idx="35086">
                  <c:v>42.989359</c:v>
                </c:pt>
                <c:pt idx="35087">
                  <c:v>42.989359</c:v>
                </c:pt>
                <c:pt idx="35088">
                  <c:v>42.989359</c:v>
                </c:pt>
                <c:pt idx="35089">
                  <c:v>42.989359</c:v>
                </c:pt>
                <c:pt idx="35090">
                  <c:v>42.989359</c:v>
                </c:pt>
                <c:pt idx="35091">
                  <c:v>42.989359</c:v>
                </c:pt>
                <c:pt idx="35092">
                  <c:v>42.989379999999997</c:v>
                </c:pt>
                <c:pt idx="35093">
                  <c:v>42.989556</c:v>
                </c:pt>
                <c:pt idx="35094">
                  <c:v>42.989579999999997</c:v>
                </c:pt>
                <c:pt idx="35095">
                  <c:v>42.990479000000001</c:v>
                </c:pt>
                <c:pt idx="35096">
                  <c:v>42.990949999999998</c:v>
                </c:pt>
                <c:pt idx="35097">
                  <c:v>42.990960000000001</c:v>
                </c:pt>
                <c:pt idx="35098">
                  <c:v>42.991543</c:v>
                </c:pt>
                <c:pt idx="35099">
                  <c:v>42.991716000000011</c:v>
                </c:pt>
                <c:pt idx="35100">
                  <c:v>42.991889999999998</c:v>
                </c:pt>
                <c:pt idx="35101">
                  <c:v>42.991990000000001</c:v>
                </c:pt>
                <c:pt idx="35102">
                  <c:v>42.992660000000001</c:v>
                </c:pt>
                <c:pt idx="35103">
                  <c:v>42.99288</c:v>
                </c:pt>
                <c:pt idx="35104">
                  <c:v>42.993265000000001</c:v>
                </c:pt>
                <c:pt idx="35105">
                  <c:v>42.994619999999998</c:v>
                </c:pt>
                <c:pt idx="35106">
                  <c:v>42.995160000000013</c:v>
                </c:pt>
                <c:pt idx="35107">
                  <c:v>42.995181000000002</c:v>
                </c:pt>
                <c:pt idx="35108">
                  <c:v>42.995190000000001</c:v>
                </c:pt>
                <c:pt idx="35109">
                  <c:v>42.996324000000001</c:v>
                </c:pt>
                <c:pt idx="35110">
                  <c:v>42.996758</c:v>
                </c:pt>
                <c:pt idx="35111">
                  <c:v>42.997031</c:v>
                </c:pt>
                <c:pt idx="35112">
                  <c:v>42.997118</c:v>
                </c:pt>
                <c:pt idx="35113">
                  <c:v>42.997700000000002</c:v>
                </c:pt>
                <c:pt idx="35114">
                  <c:v>42.998133000000003</c:v>
                </c:pt>
                <c:pt idx="35115">
                  <c:v>42.998730000000002</c:v>
                </c:pt>
                <c:pt idx="35116">
                  <c:v>42.998754000000012</c:v>
                </c:pt>
                <c:pt idx="35117">
                  <c:v>42.999161000000001</c:v>
                </c:pt>
                <c:pt idx="35118">
                  <c:v>42.999229999999997</c:v>
                </c:pt>
                <c:pt idx="35119">
                  <c:v>42.999401000000013</c:v>
                </c:pt>
                <c:pt idx="35120">
                  <c:v>43.000045999999998</c:v>
                </c:pt>
                <c:pt idx="35121">
                  <c:v>43.000549999999997</c:v>
                </c:pt>
                <c:pt idx="35122">
                  <c:v>43.000900000000001</c:v>
                </c:pt>
                <c:pt idx="35123">
                  <c:v>43.002110000000002</c:v>
                </c:pt>
                <c:pt idx="35124">
                  <c:v>43.002130000000001</c:v>
                </c:pt>
                <c:pt idx="35125">
                  <c:v>43.002518000000002</c:v>
                </c:pt>
                <c:pt idx="35126">
                  <c:v>43.002524000000001</c:v>
                </c:pt>
                <c:pt idx="35127">
                  <c:v>43.003484</c:v>
                </c:pt>
                <c:pt idx="35128">
                  <c:v>43.003590000000003</c:v>
                </c:pt>
                <c:pt idx="35129">
                  <c:v>43.004337</c:v>
                </c:pt>
                <c:pt idx="35130">
                  <c:v>43.004558000000003</c:v>
                </c:pt>
                <c:pt idx="35131">
                  <c:v>43.004776</c:v>
                </c:pt>
                <c:pt idx="35132">
                  <c:v>43.005040000000001</c:v>
                </c:pt>
                <c:pt idx="35133">
                  <c:v>43.005720000000011</c:v>
                </c:pt>
                <c:pt idx="35134">
                  <c:v>43.006259999999997</c:v>
                </c:pt>
                <c:pt idx="35135">
                  <c:v>43.006273999999998</c:v>
                </c:pt>
                <c:pt idx="35136">
                  <c:v>43.006529</c:v>
                </c:pt>
                <c:pt idx="35137">
                  <c:v>43.006529</c:v>
                </c:pt>
                <c:pt idx="35138">
                  <c:v>43.008544999999998</c:v>
                </c:pt>
                <c:pt idx="35139">
                  <c:v>43.008710000000001</c:v>
                </c:pt>
                <c:pt idx="35140">
                  <c:v>43.009157000000002</c:v>
                </c:pt>
                <c:pt idx="35141">
                  <c:v>43.009444999999999</c:v>
                </c:pt>
                <c:pt idx="35142">
                  <c:v>43.009520000000002</c:v>
                </c:pt>
                <c:pt idx="35143">
                  <c:v>43.009822999999997</c:v>
                </c:pt>
                <c:pt idx="35144">
                  <c:v>43.009839999999997</c:v>
                </c:pt>
                <c:pt idx="35145">
                  <c:v>43.010440000000003</c:v>
                </c:pt>
                <c:pt idx="35146">
                  <c:v>43.011299999999999</c:v>
                </c:pt>
                <c:pt idx="35147">
                  <c:v>43.012060000000012</c:v>
                </c:pt>
                <c:pt idx="35148">
                  <c:v>43.012270000000001</c:v>
                </c:pt>
                <c:pt idx="35149">
                  <c:v>43.012444000000002</c:v>
                </c:pt>
                <c:pt idx="35150">
                  <c:v>43.012549999999997</c:v>
                </c:pt>
                <c:pt idx="35151">
                  <c:v>43.012574000000001</c:v>
                </c:pt>
                <c:pt idx="35152">
                  <c:v>43.012712000000001</c:v>
                </c:pt>
                <c:pt idx="35153">
                  <c:v>43.013039000000013</c:v>
                </c:pt>
                <c:pt idx="35154">
                  <c:v>43.013806000000002</c:v>
                </c:pt>
                <c:pt idx="35155">
                  <c:v>43.013806000000002</c:v>
                </c:pt>
                <c:pt idx="35156">
                  <c:v>43.014211000000003</c:v>
                </c:pt>
                <c:pt idx="35157">
                  <c:v>43.014556000000013</c:v>
                </c:pt>
                <c:pt idx="35158">
                  <c:v>43.014851</c:v>
                </c:pt>
                <c:pt idx="35159">
                  <c:v>43.016165000000001</c:v>
                </c:pt>
                <c:pt idx="35160">
                  <c:v>43.016330000000011</c:v>
                </c:pt>
                <c:pt idx="35161">
                  <c:v>43.016787000000001</c:v>
                </c:pt>
                <c:pt idx="35162">
                  <c:v>43.017912000000003</c:v>
                </c:pt>
                <c:pt idx="35163">
                  <c:v>43.018180000000001</c:v>
                </c:pt>
                <c:pt idx="35164">
                  <c:v>43.019109999999998</c:v>
                </c:pt>
                <c:pt idx="35165">
                  <c:v>43.019190000000002</c:v>
                </c:pt>
                <c:pt idx="35166">
                  <c:v>43.019308000000002</c:v>
                </c:pt>
                <c:pt idx="35167">
                  <c:v>43.019309999999997</c:v>
                </c:pt>
                <c:pt idx="35168">
                  <c:v>43.019762999999998</c:v>
                </c:pt>
                <c:pt idx="35169">
                  <c:v>43.019959999999998</c:v>
                </c:pt>
                <c:pt idx="35170">
                  <c:v>43.020147999999999</c:v>
                </c:pt>
                <c:pt idx="35171">
                  <c:v>43.020294999999997</c:v>
                </c:pt>
                <c:pt idx="35172">
                  <c:v>43.020380000000003</c:v>
                </c:pt>
                <c:pt idx="35173">
                  <c:v>43.020531000000013</c:v>
                </c:pt>
                <c:pt idx="35174">
                  <c:v>43.021076000000001</c:v>
                </c:pt>
                <c:pt idx="35175">
                  <c:v>43.021076000000001</c:v>
                </c:pt>
                <c:pt idx="35176">
                  <c:v>43.021076000000001</c:v>
                </c:pt>
                <c:pt idx="35177">
                  <c:v>43.021076000000001</c:v>
                </c:pt>
                <c:pt idx="35178">
                  <c:v>43.021076000000001</c:v>
                </c:pt>
                <c:pt idx="35179">
                  <c:v>43.021076000000001</c:v>
                </c:pt>
                <c:pt idx="35180">
                  <c:v>43.021076000000001</c:v>
                </c:pt>
                <c:pt idx="35181">
                  <c:v>43.021076000000001</c:v>
                </c:pt>
                <c:pt idx="35182">
                  <c:v>43.021076000000001</c:v>
                </c:pt>
                <c:pt idx="35183">
                  <c:v>43.021270000000001</c:v>
                </c:pt>
                <c:pt idx="35184">
                  <c:v>43.021453000000001</c:v>
                </c:pt>
                <c:pt idx="35185">
                  <c:v>43.021721999999997</c:v>
                </c:pt>
                <c:pt idx="35186">
                  <c:v>43.021810000000002</c:v>
                </c:pt>
                <c:pt idx="35187">
                  <c:v>43.021949999999997</c:v>
                </c:pt>
                <c:pt idx="35188">
                  <c:v>43.022371999999997</c:v>
                </c:pt>
                <c:pt idx="35189">
                  <c:v>43.023243000000001</c:v>
                </c:pt>
                <c:pt idx="35190">
                  <c:v>43.023980000000002</c:v>
                </c:pt>
                <c:pt idx="35191">
                  <c:v>43.024397</c:v>
                </c:pt>
                <c:pt idx="35192">
                  <c:v>43.025176000000002</c:v>
                </c:pt>
                <c:pt idx="35193">
                  <c:v>43.025449999999999</c:v>
                </c:pt>
                <c:pt idx="35194">
                  <c:v>43.025636000000013</c:v>
                </c:pt>
                <c:pt idx="35195">
                  <c:v>43.025660000000002</c:v>
                </c:pt>
                <c:pt idx="35196">
                  <c:v>43.025820000000003</c:v>
                </c:pt>
                <c:pt idx="35197">
                  <c:v>43.025980000000011</c:v>
                </c:pt>
                <c:pt idx="35198">
                  <c:v>43.026674</c:v>
                </c:pt>
                <c:pt idx="35199">
                  <c:v>43.029150000000001</c:v>
                </c:pt>
                <c:pt idx="35200">
                  <c:v>43.032240000000002</c:v>
                </c:pt>
                <c:pt idx="35201">
                  <c:v>43.032320000000013</c:v>
                </c:pt>
                <c:pt idx="35202">
                  <c:v>43.032497000000014</c:v>
                </c:pt>
                <c:pt idx="35203">
                  <c:v>43.032497000000014</c:v>
                </c:pt>
                <c:pt idx="35204">
                  <c:v>43.032497000000014</c:v>
                </c:pt>
                <c:pt idx="35205">
                  <c:v>43.032497000000014</c:v>
                </c:pt>
                <c:pt idx="35206">
                  <c:v>43.032497000000014</c:v>
                </c:pt>
                <c:pt idx="35207">
                  <c:v>43.032497000000014</c:v>
                </c:pt>
                <c:pt idx="35208">
                  <c:v>43.033430000000003</c:v>
                </c:pt>
                <c:pt idx="35209">
                  <c:v>43.03416</c:v>
                </c:pt>
                <c:pt idx="35210">
                  <c:v>43.034500000000001</c:v>
                </c:pt>
                <c:pt idx="35211">
                  <c:v>43.034836000000013</c:v>
                </c:pt>
                <c:pt idx="35212">
                  <c:v>43.035325</c:v>
                </c:pt>
                <c:pt idx="35213">
                  <c:v>43.035499000000002</c:v>
                </c:pt>
                <c:pt idx="35214">
                  <c:v>43.035620000000002</c:v>
                </c:pt>
                <c:pt idx="35215">
                  <c:v>43.035620000000002</c:v>
                </c:pt>
                <c:pt idx="35216">
                  <c:v>43.035620000000002</c:v>
                </c:pt>
                <c:pt idx="35217">
                  <c:v>43.035702000000001</c:v>
                </c:pt>
                <c:pt idx="35218">
                  <c:v>43.035905</c:v>
                </c:pt>
                <c:pt idx="35219">
                  <c:v>43.035915000000003</c:v>
                </c:pt>
                <c:pt idx="35220">
                  <c:v>43.036000000000001</c:v>
                </c:pt>
                <c:pt idx="35221">
                  <c:v>43.036557999999999</c:v>
                </c:pt>
                <c:pt idx="35222">
                  <c:v>43.036608000000001</c:v>
                </c:pt>
                <c:pt idx="35223">
                  <c:v>43.036752</c:v>
                </c:pt>
                <c:pt idx="35224">
                  <c:v>43.037387000000003</c:v>
                </c:pt>
                <c:pt idx="35225">
                  <c:v>43.037780000000012</c:v>
                </c:pt>
                <c:pt idx="35226">
                  <c:v>43.03781</c:v>
                </c:pt>
                <c:pt idx="35227">
                  <c:v>43.038699999999999</c:v>
                </c:pt>
                <c:pt idx="35228">
                  <c:v>43.038813000000012</c:v>
                </c:pt>
                <c:pt idx="35229">
                  <c:v>43.03886</c:v>
                </c:pt>
                <c:pt idx="35230">
                  <c:v>43.038891999999997</c:v>
                </c:pt>
                <c:pt idx="35231">
                  <c:v>43.038952000000002</c:v>
                </c:pt>
                <c:pt idx="35232">
                  <c:v>43.038952000000002</c:v>
                </c:pt>
                <c:pt idx="35233">
                  <c:v>43.038952000000002</c:v>
                </c:pt>
                <c:pt idx="35234">
                  <c:v>43.038952000000002</c:v>
                </c:pt>
                <c:pt idx="35235">
                  <c:v>43.038952000000002</c:v>
                </c:pt>
                <c:pt idx="35236">
                  <c:v>43.039029000000014</c:v>
                </c:pt>
                <c:pt idx="35237">
                  <c:v>43.039889000000002</c:v>
                </c:pt>
                <c:pt idx="35238">
                  <c:v>43.041069999999998</c:v>
                </c:pt>
                <c:pt idx="35239">
                  <c:v>43.041187000000001</c:v>
                </c:pt>
                <c:pt idx="35240">
                  <c:v>43.041252999999998</c:v>
                </c:pt>
                <c:pt idx="35241">
                  <c:v>43.041561000000002</c:v>
                </c:pt>
                <c:pt idx="35242">
                  <c:v>43.041593000000013</c:v>
                </c:pt>
                <c:pt idx="35243">
                  <c:v>43.041809999999998</c:v>
                </c:pt>
                <c:pt idx="35244">
                  <c:v>43.04186</c:v>
                </c:pt>
                <c:pt idx="35245">
                  <c:v>43.042589999999997</c:v>
                </c:pt>
                <c:pt idx="35246">
                  <c:v>43.042660000000012</c:v>
                </c:pt>
                <c:pt idx="35247">
                  <c:v>43.043225999999997</c:v>
                </c:pt>
                <c:pt idx="35248">
                  <c:v>43.04325</c:v>
                </c:pt>
                <c:pt idx="35249">
                  <c:v>43.043380000000013</c:v>
                </c:pt>
                <c:pt idx="35250">
                  <c:v>43.043410000000002</c:v>
                </c:pt>
                <c:pt idx="35251">
                  <c:v>43.043456999999997</c:v>
                </c:pt>
                <c:pt idx="35252">
                  <c:v>43.043640000000003</c:v>
                </c:pt>
                <c:pt idx="35253">
                  <c:v>43.04365</c:v>
                </c:pt>
                <c:pt idx="35254">
                  <c:v>43.04421</c:v>
                </c:pt>
                <c:pt idx="35255">
                  <c:v>43.044354000000013</c:v>
                </c:pt>
                <c:pt idx="35256">
                  <c:v>43.04439</c:v>
                </c:pt>
                <c:pt idx="35257">
                  <c:v>43.044559999999997</c:v>
                </c:pt>
                <c:pt idx="35258">
                  <c:v>43.044629999999998</c:v>
                </c:pt>
                <c:pt idx="35259">
                  <c:v>43.044759999999997</c:v>
                </c:pt>
                <c:pt idx="35260">
                  <c:v>43.044845000000002</c:v>
                </c:pt>
                <c:pt idx="35261">
                  <c:v>43.045090000000002</c:v>
                </c:pt>
                <c:pt idx="35262">
                  <c:v>43.045620999999997</c:v>
                </c:pt>
                <c:pt idx="35263">
                  <c:v>43.047289999999997</c:v>
                </c:pt>
                <c:pt idx="35264">
                  <c:v>43.047331999999997</c:v>
                </c:pt>
                <c:pt idx="35265">
                  <c:v>43.047469</c:v>
                </c:pt>
                <c:pt idx="35266">
                  <c:v>43.047874</c:v>
                </c:pt>
                <c:pt idx="35267">
                  <c:v>43.048140000000011</c:v>
                </c:pt>
                <c:pt idx="35268">
                  <c:v>43.04889</c:v>
                </c:pt>
                <c:pt idx="35269">
                  <c:v>43.048914000000003</c:v>
                </c:pt>
                <c:pt idx="35270">
                  <c:v>43.04918</c:v>
                </c:pt>
                <c:pt idx="35271">
                  <c:v>43.049869999999999</c:v>
                </c:pt>
                <c:pt idx="35272">
                  <c:v>43.050269999999998</c:v>
                </c:pt>
                <c:pt idx="35273">
                  <c:v>43.050846999999997</c:v>
                </c:pt>
                <c:pt idx="35274">
                  <c:v>43.05142</c:v>
                </c:pt>
                <c:pt idx="35275">
                  <c:v>43.051826999999989</c:v>
                </c:pt>
                <c:pt idx="35276">
                  <c:v>43.052819999999997</c:v>
                </c:pt>
                <c:pt idx="35277">
                  <c:v>43.053809999999999</c:v>
                </c:pt>
                <c:pt idx="35278">
                  <c:v>43.054025000000003</c:v>
                </c:pt>
                <c:pt idx="35279">
                  <c:v>43.055160000000001</c:v>
                </c:pt>
                <c:pt idx="35280">
                  <c:v>43.055303000000002</c:v>
                </c:pt>
                <c:pt idx="35281">
                  <c:v>43.055303000000002</c:v>
                </c:pt>
                <c:pt idx="35282">
                  <c:v>43.055853999999997</c:v>
                </c:pt>
                <c:pt idx="35283">
                  <c:v>43.056354000000013</c:v>
                </c:pt>
                <c:pt idx="35284">
                  <c:v>43.05724</c:v>
                </c:pt>
                <c:pt idx="35285">
                  <c:v>43.057346000000003</c:v>
                </c:pt>
                <c:pt idx="35286">
                  <c:v>43.057989999999997</c:v>
                </c:pt>
                <c:pt idx="35287">
                  <c:v>43.058070000000001</c:v>
                </c:pt>
                <c:pt idx="35288">
                  <c:v>43.058220000000013</c:v>
                </c:pt>
                <c:pt idx="35289">
                  <c:v>43.058767000000003</c:v>
                </c:pt>
                <c:pt idx="35290">
                  <c:v>43.059130000000003</c:v>
                </c:pt>
                <c:pt idx="35291">
                  <c:v>43.059375000000003</c:v>
                </c:pt>
                <c:pt idx="35292">
                  <c:v>43.060506000000011</c:v>
                </c:pt>
                <c:pt idx="35293">
                  <c:v>43.060772</c:v>
                </c:pt>
                <c:pt idx="35294">
                  <c:v>43.061689999999999</c:v>
                </c:pt>
                <c:pt idx="35295">
                  <c:v>43.063029</c:v>
                </c:pt>
                <c:pt idx="35296">
                  <c:v>43.064534000000002</c:v>
                </c:pt>
                <c:pt idx="35297">
                  <c:v>43.065621</c:v>
                </c:pt>
                <c:pt idx="35298">
                  <c:v>43.065623000000002</c:v>
                </c:pt>
                <c:pt idx="35299">
                  <c:v>43.065989999999999</c:v>
                </c:pt>
                <c:pt idx="35300">
                  <c:v>43.066980000000001</c:v>
                </c:pt>
                <c:pt idx="35301">
                  <c:v>43.067467999999998</c:v>
                </c:pt>
                <c:pt idx="35302">
                  <c:v>43.067467999999998</c:v>
                </c:pt>
                <c:pt idx="35303">
                  <c:v>43.067467999999998</c:v>
                </c:pt>
                <c:pt idx="35304">
                  <c:v>43.067467999999998</c:v>
                </c:pt>
                <c:pt idx="35305">
                  <c:v>43.067467999999998</c:v>
                </c:pt>
                <c:pt idx="35306">
                  <c:v>43.068780000000011</c:v>
                </c:pt>
                <c:pt idx="35307">
                  <c:v>43.06908</c:v>
                </c:pt>
                <c:pt idx="35308">
                  <c:v>43.069991000000002</c:v>
                </c:pt>
                <c:pt idx="35309">
                  <c:v>43.070650000000001</c:v>
                </c:pt>
                <c:pt idx="35310">
                  <c:v>43.071629999999999</c:v>
                </c:pt>
                <c:pt idx="35311">
                  <c:v>43.071694000000001</c:v>
                </c:pt>
                <c:pt idx="35312">
                  <c:v>43.071959999999997</c:v>
                </c:pt>
                <c:pt idx="35313">
                  <c:v>43.072209999999998</c:v>
                </c:pt>
                <c:pt idx="35314">
                  <c:v>43.072929999999999</c:v>
                </c:pt>
                <c:pt idx="35315">
                  <c:v>43.072929999999999</c:v>
                </c:pt>
                <c:pt idx="35316">
                  <c:v>43.072929999999999</c:v>
                </c:pt>
                <c:pt idx="35317">
                  <c:v>43.073180000000001</c:v>
                </c:pt>
                <c:pt idx="35318">
                  <c:v>43.073694000000003</c:v>
                </c:pt>
                <c:pt idx="35319">
                  <c:v>43.074809999999999</c:v>
                </c:pt>
                <c:pt idx="35320">
                  <c:v>43.07517</c:v>
                </c:pt>
                <c:pt idx="35321">
                  <c:v>43.07517</c:v>
                </c:pt>
                <c:pt idx="35322">
                  <c:v>43.07517</c:v>
                </c:pt>
                <c:pt idx="35323">
                  <c:v>43.075211000000003</c:v>
                </c:pt>
                <c:pt idx="35324">
                  <c:v>43.075853000000002</c:v>
                </c:pt>
                <c:pt idx="35325">
                  <c:v>43.077889999999996</c:v>
                </c:pt>
                <c:pt idx="35326">
                  <c:v>43.078380000000003</c:v>
                </c:pt>
                <c:pt idx="35327">
                  <c:v>43.078609999999998</c:v>
                </c:pt>
                <c:pt idx="35328">
                  <c:v>43.079139000000012</c:v>
                </c:pt>
                <c:pt idx="35329">
                  <c:v>43.079349999999998</c:v>
                </c:pt>
                <c:pt idx="35330">
                  <c:v>43.079810000000002</c:v>
                </c:pt>
                <c:pt idx="35331">
                  <c:v>43.081291</c:v>
                </c:pt>
                <c:pt idx="35332">
                  <c:v>43.081539999999997</c:v>
                </c:pt>
                <c:pt idx="35333">
                  <c:v>43.082859999999997</c:v>
                </c:pt>
                <c:pt idx="35334">
                  <c:v>43.083660000000002</c:v>
                </c:pt>
                <c:pt idx="35335">
                  <c:v>43.084020000000002</c:v>
                </c:pt>
                <c:pt idx="35336">
                  <c:v>43.084939000000013</c:v>
                </c:pt>
                <c:pt idx="35337">
                  <c:v>43.084939000000013</c:v>
                </c:pt>
                <c:pt idx="35338">
                  <c:v>43.085980000000013</c:v>
                </c:pt>
                <c:pt idx="35339">
                  <c:v>43.086298999999997</c:v>
                </c:pt>
                <c:pt idx="35340">
                  <c:v>43.08652</c:v>
                </c:pt>
                <c:pt idx="35341">
                  <c:v>43.086587000000002</c:v>
                </c:pt>
                <c:pt idx="35342">
                  <c:v>43.08663</c:v>
                </c:pt>
                <c:pt idx="35343">
                  <c:v>43.086849999999998</c:v>
                </c:pt>
                <c:pt idx="35344">
                  <c:v>43.087359999999997</c:v>
                </c:pt>
                <c:pt idx="35345">
                  <c:v>43.087515000000003</c:v>
                </c:pt>
                <c:pt idx="35346">
                  <c:v>43.088631999999997</c:v>
                </c:pt>
                <c:pt idx="35347">
                  <c:v>43.08934</c:v>
                </c:pt>
                <c:pt idx="35348">
                  <c:v>43.089362000000001</c:v>
                </c:pt>
                <c:pt idx="35349">
                  <c:v>43.090104000000011</c:v>
                </c:pt>
                <c:pt idx="35350">
                  <c:v>43.090680999999996</c:v>
                </c:pt>
                <c:pt idx="35351">
                  <c:v>43.090797999999999</c:v>
                </c:pt>
                <c:pt idx="35352">
                  <c:v>43.090989999999998</c:v>
                </c:pt>
                <c:pt idx="35353">
                  <c:v>43.091679999999997</c:v>
                </c:pt>
                <c:pt idx="35354">
                  <c:v>43.091703000000003</c:v>
                </c:pt>
                <c:pt idx="35355">
                  <c:v>43.092089999999999</c:v>
                </c:pt>
                <c:pt idx="35356">
                  <c:v>43.092661999999997</c:v>
                </c:pt>
                <c:pt idx="35357">
                  <c:v>43.092820000000003</c:v>
                </c:pt>
                <c:pt idx="35358">
                  <c:v>43.092860000000002</c:v>
                </c:pt>
                <c:pt idx="35359">
                  <c:v>43.094281000000002</c:v>
                </c:pt>
                <c:pt idx="35360">
                  <c:v>43.095405</c:v>
                </c:pt>
                <c:pt idx="35361">
                  <c:v>43.095410000000001</c:v>
                </c:pt>
                <c:pt idx="35362">
                  <c:v>43.095770000000002</c:v>
                </c:pt>
                <c:pt idx="35363">
                  <c:v>43.097516000000013</c:v>
                </c:pt>
                <c:pt idx="35364">
                  <c:v>43.097645999999997</c:v>
                </c:pt>
                <c:pt idx="35365">
                  <c:v>43.098120000000002</c:v>
                </c:pt>
                <c:pt idx="35366">
                  <c:v>43.100029999999997</c:v>
                </c:pt>
                <c:pt idx="35367">
                  <c:v>43.100664000000002</c:v>
                </c:pt>
                <c:pt idx="35368">
                  <c:v>43.10163</c:v>
                </c:pt>
                <c:pt idx="35369">
                  <c:v>43.101846999999999</c:v>
                </c:pt>
                <c:pt idx="35370">
                  <c:v>43.10286</c:v>
                </c:pt>
                <c:pt idx="35371">
                  <c:v>43.103208000000002</c:v>
                </c:pt>
                <c:pt idx="35372">
                  <c:v>43.103459000000001</c:v>
                </c:pt>
                <c:pt idx="35373">
                  <c:v>43.104480000000002</c:v>
                </c:pt>
                <c:pt idx="35374">
                  <c:v>43.106776000000011</c:v>
                </c:pt>
                <c:pt idx="35375">
                  <c:v>43.107136000000011</c:v>
                </c:pt>
                <c:pt idx="35376">
                  <c:v>43.108460000000001</c:v>
                </c:pt>
                <c:pt idx="35377">
                  <c:v>43.110812000000003</c:v>
                </c:pt>
                <c:pt idx="35378">
                  <c:v>43.110863000000002</c:v>
                </c:pt>
                <c:pt idx="35379">
                  <c:v>43.111049000000001</c:v>
                </c:pt>
                <c:pt idx="35380">
                  <c:v>43.111158000000003</c:v>
                </c:pt>
                <c:pt idx="35381">
                  <c:v>43.111236000000012</c:v>
                </c:pt>
                <c:pt idx="35382">
                  <c:v>43.115609000000013</c:v>
                </c:pt>
                <c:pt idx="35383">
                  <c:v>43.115609000000013</c:v>
                </c:pt>
                <c:pt idx="35384">
                  <c:v>43.116493000000013</c:v>
                </c:pt>
                <c:pt idx="35385">
                  <c:v>43.116856000000013</c:v>
                </c:pt>
                <c:pt idx="35386">
                  <c:v>43.118320000000011</c:v>
                </c:pt>
                <c:pt idx="35387">
                  <c:v>43.120200000000011</c:v>
                </c:pt>
                <c:pt idx="35388">
                  <c:v>43.120350000000002</c:v>
                </c:pt>
                <c:pt idx="35389">
                  <c:v>43.120846</c:v>
                </c:pt>
                <c:pt idx="35390">
                  <c:v>43.121000000000002</c:v>
                </c:pt>
                <c:pt idx="35391">
                  <c:v>43.12218</c:v>
                </c:pt>
                <c:pt idx="35392">
                  <c:v>43.12227</c:v>
                </c:pt>
                <c:pt idx="35393">
                  <c:v>43.122450000000001</c:v>
                </c:pt>
                <c:pt idx="35394">
                  <c:v>43.122701000000013</c:v>
                </c:pt>
                <c:pt idx="35395">
                  <c:v>43.123241</c:v>
                </c:pt>
                <c:pt idx="35396">
                  <c:v>43.125700000000002</c:v>
                </c:pt>
                <c:pt idx="35397">
                  <c:v>43.126260000000002</c:v>
                </c:pt>
                <c:pt idx="35398">
                  <c:v>43.126777000000011</c:v>
                </c:pt>
                <c:pt idx="35399">
                  <c:v>43.128440000000012</c:v>
                </c:pt>
                <c:pt idx="35400">
                  <c:v>43.129002</c:v>
                </c:pt>
                <c:pt idx="35401">
                  <c:v>43.130589999999998</c:v>
                </c:pt>
                <c:pt idx="35402">
                  <c:v>43.131408999999998</c:v>
                </c:pt>
                <c:pt idx="35403">
                  <c:v>43.132831000000003</c:v>
                </c:pt>
                <c:pt idx="35404">
                  <c:v>43.134920000000001</c:v>
                </c:pt>
                <c:pt idx="35405">
                  <c:v>43.137909999999998</c:v>
                </c:pt>
                <c:pt idx="35406">
                  <c:v>43.138030000000001</c:v>
                </c:pt>
                <c:pt idx="35407">
                  <c:v>43.142218</c:v>
                </c:pt>
                <c:pt idx="35408">
                  <c:v>43.142670000000003</c:v>
                </c:pt>
                <c:pt idx="35409">
                  <c:v>43.142699999999998</c:v>
                </c:pt>
                <c:pt idx="35410">
                  <c:v>43.145520000000012</c:v>
                </c:pt>
                <c:pt idx="35411">
                  <c:v>43.145629</c:v>
                </c:pt>
                <c:pt idx="35412">
                  <c:v>43.146900000000002</c:v>
                </c:pt>
                <c:pt idx="35413">
                  <c:v>43.147478999999997</c:v>
                </c:pt>
                <c:pt idx="35414">
                  <c:v>43.14752</c:v>
                </c:pt>
                <c:pt idx="35415">
                  <c:v>43.147689999999997</c:v>
                </c:pt>
                <c:pt idx="35416">
                  <c:v>43.148791000000003</c:v>
                </c:pt>
                <c:pt idx="35417">
                  <c:v>43.14902</c:v>
                </c:pt>
                <c:pt idx="35418">
                  <c:v>43.14996</c:v>
                </c:pt>
                <c:pt idx="35419">
                  <c:v>43.14996</c:v>
                </c:pt>
                <c:pt idx="35420">
                  <c:v>43.150981000000002</c:v>
                </c:pt>
                <c:pt idx="35421">
                  <c:v>43.151065000000003</c:v>
                </c:pt>
                <c:pt idx="35422">
                  <c:v>43.152389999999997</c:v>
                </c:pt>
                <c:pt idx="35423">
                  <c:v>43.153024000000002</c:v>
                </c:pt>
                <c:pt idx="35424">
                  <c:v>43.153109999999998</c:v>
                </c:pt>
                <c:pt idx="35425">
                  <c:v>43.15334</c:v>
                </c:pt>
                <c:pt idx="35426">
                  <c:v>43.153450999999997</c:v>
                </c:pt>
                <c:pt idx="35427">
                  <c:v>43.154207999999997</c:v>
                </c:pt>
                <c:pt idx="35428">
                  <c:v>43.154514000000013</c:v>
                </c:pt>
                <c:pt idx="35429">
                  <c:v>43.155800000000013</c:v>
                </c:pt>
                <c:pt idx="35430">
                  <c:v>43.155800000000013</c:v>
                </c:pt>
                <c:pt idx="35431">
                  <c:v>43.155800000000013</c:v>
                </c:pt>
                <c:pt idx="35432">
                  <c:v>43.157657</c:v>
                </c:pt>
                <c:pt idx="35433">
                  <c:v>43.158192</c:v>
                </c:pt>
                <c:pt idx="35434">
                  <c:v>43.158569999999997</c:v>
                </c:pt>
                <c:pt idx="35435">
                  <c:v>43.159353000000003</c:v>
                </c:pt>
                <c:pt idx="35436">
                  <c:v>43.160160000000012</c:v>
                </c:pt>
                <c:pt idx="35437">
                  <c:v>43.16028</c:v>
                </c:pt>
                <c:pt idx="35438">
                  <c:v>43.161790000000003</c:v>
                </c:pt>
                <c:pt idx="35439">
                  <c:v>43.161790000000003</c:v>
                </c:pt>
                <c:pt idx="35440">
                  <c:v>43.161790000000003</c:v>
                </c:pt>
                <c:pt idx="35441">
                  <c:v>43.161790000000003</c:v>
                </c:pt>
                <c:pt idx="35442">
                  <c:v>43.162995000000002</c:v>
                </c:pt>
                <c:pt idx="35443">
                  <c:v>43.166140000000013</c:v>
                </c:pt>
                <c:pt idx="35444">
                  <c:v>43.167640000000013</c:v>
                </c:pt>
                <c:pt idx="35445">
                  <c:v>43.16845</c:v>
                </c:pt>
                <c:pt idx="35446">
                  <c:v>43.169580000000003</c:v>
                </c:pt>
                <c:pt idx="35447">
                  <c:v>43.172170000000001</c:v>
                </c:pt>
                <c:pt idx="35448">
                  <c:v>43.174500000000002</c:v>
                </c:pt>
                <c:pt idx="35449">
                  <c:v>43.175609999999999</c:v>
                </c:pt>
                <c:pt idx="35450">
                  <c:v>43.17756</c:v>
                </c:pt>
                <c:pt idx="35451">
                  <c:v>43.177923999999997</c:v>
                </c:pt>
                <c:pt idx="35452">
                  <c:v>43.178024000000001</c:v>
                </c:pt>
                <c:pt idx="35453">
                  <c:v>43.178429999999999</c:v>
                </c:pt>
                <c:pt idx="35454">
                  <c:v>43.179049999999997</c:v>
                </c:pt>
                <c:pt idx="35455">
                  <c:v>43.179157000000011</c:v>
                </c:pt>
                <c:pt idx="35456">
                  <c:v>43.179940000000002</c:v>
                </c:pt>
                <c:pt idx="35457">
                  <c:v>43.181133000000003</c:v>
                </c:pt>
                <c:pt idx="35458">
                  <c:v>43.181750000000001</c:v>
                </c:pt>
                <c:pt idx="35459">
                  <c:v>43.181849999999997</c:v>
                </c:pt>
                <c:pt idx="35460">
                  <c:v>43.183656999999997</c:v>
                </c:pt>
                <c:pt idx="35461">
                  <c:v>43.184130000000003</c:v>
                </c:pt>
                <c:pt idx="35462">
                  <c:v>43.184310000000011</c:v>
                </c:pt>
                <c:pt idx="35463">
                  <c:v>43.184809999999999</c:v>
                </c:pt>
                <c:pt idx="35464">
                  <c:v>43.18553</c:v>
                </c:pt>
                <c:pt idx="35465">
                  <c:v>43.186</c:v>
                </c:pt>
                <c:pt idx="35466">
                  <c:v>43.187722000000001</c:v>
                </c:pt>
                <c:pt idx="35467">
                  <c:v>43.187776999999997</c:v>
                </c:pt>
                <c:pt idx="35468">
                  <c:v>43.188512000000003</c:v>
                </c:pt>
                <c:pt idx="35469">
                  <c:v>43.188512000000003</c:v>
                </c:pt>
                <c:pt idx="35470">
                  <c:v>43.188512000000003</c:v>
                </c:pt>
                <c:pt idx="35471">
                  <c:v>43.188640000000007</c:v>
                </c:pt>
                <c:pt idx="35472">
                  <c:v>43.189050000000002</c:v>
                </c:pt>
                <c:pt idx="35473">
                  <c:v>43.189100000000003</c:v>
                </c:pt>
                <c:pt idx="35474">
                  <c:v>43.189109999999999</c:v>
                </c:pt>
                <c:pt idx="35475">
                  <c:v>43.189745000000002</c:v>
                </c:pt>
                <c:pt idx="35476">
                  <c:v>43.190950000000001</c:v>
                </c:pt>
                <c:pt idx="35477">
                  <c:v>43.191215</c:v>
                </c:pt>
                <c:pt idx="35478">
                  <c:v>43.192217999999997</c:v>
                </c:pt>
                <c:pt idx="35479">
                  <c:v>43.192675000000001</c:v>
                </c:pt>
                <c:pt idx="35480">
                  <c:v>43.193089999999998</c:v>
                </c:pt>
                <c:pt idx="35481">
                  <c:v>43.19361</c:v>
                </c:pt>
                <c:pt idx="35482">
                  <c:v>43.193643000000002</c:v>
                </c:pt>
                <c:pt idx="35483">
                  <c:v>43.193869000000007</c:v>
                </c:pt>
                <c:pt idx="35484">
                  <c:v>43.194406000000001</c:v>
                </c:pt>
                <c:pt idx="35485">
                  <c:v>43.19482</c:v>
                </c:pt>
                <c:pt idx="35486">
                  <c:v>43.195180000000001</c:v>
                </c:pt>
                <c:pt idx="35487">
                  <c:v>43.195800000000013</c:v>
                </c:pt>
                <c:pt idx="35488">
                  <c:v>43.197797999999999</c:v>
                </c:pt>
                <c:pt idx="35489">
                  <c:v>43.198009999999996</c:v>
                </c:pt>
                <c:pt idx="35490">
                  <c:v>43.198320000000002</c:v>
                </c:pt>
                <c:pt idx="35491">
                  <c:v>43.201054000000013</c:v>
                </c:pt>
                <c:pt idx="35492">
                  <c:v>43.203380000000003</c:v>
                </c:pt>
                <c:pt idx="35493">
                  <c:v>43.203431000000002</c:v>
                </c:pt>
                <c:pt idx="35494">
                  <c:v>43.204138</c:v>
                </c:pt>
                <c:pt idx="35495">
                  <c:v>43.204628</c:v>
                </c:pt>
                <c:pt idx="35496">
                  <c:v>43.204636000000001</c:v>
                </c:pt>
                <c:pt idx="35497">
                  <c:v>43.205210000000001</c:v>
                </c:pt>
                <c:pt idx="35498">
                  <c:v>43.205540000000013</c:v>
                </c:pt>
                <c:pt idx="35499">
                  <c:v>43.205770000000001</c:v>
                </c:pt>
                <c:pt idx="35500">
                  <c:v>43.208157999999997</c:v>
                </c:pt>
                <c:pt idx="35501">
                  <c:v>43.209083</c:v>
                </c:pt>
                <c:pt idx="35502">
                  <c:v>43.210761000000012</c:v>
                </c:pt>
                <c:pt idx="35503">
                  <c:v>43.211126</c:v>
                </c:pt>
                <c:pt idx="35504">
                  <c:v>43.211970000000001</c:v>
                </c:pt>
                <c:pt idx="35505">
                  <c:v>43.213859999999997</c:v>
                </c:pt>
                <c:pt idx="35506">
                  <c:v>43.214590000000001</c:v>
                </c:pt>
                <c:pt idx="35507">
                  <c:v>43.217309999999998</c:v>
                </c:pt>
                <c:pt idx="35508">
                  <c:v>43.217596</c:v>
                </c:pt>
                <c:pt idx="35509">
                  <c:v>43.220259000000013</c:v>
                </c:pt>
                <c:pt idx="35510">
                  <c:v>43.220500000000001</c:v>
                </c:pt>
                <c:pt idx="35511">
                  <c:v>43.220922000000002</c:v>
                </c:pt>
                <c:pt idx="35512">
                  <c:v>43.222120000000011</c:v>
                </c:pt>
                <c:pt idx="35513">
                  <c:v>43.223547000000003</c:v>
                </c:pt>
                <c:pt idx="35514">
                  <c:v>43.225457000000013</c:v>
                </c:pt>
                <c:pt idx="35515">
                  <c:v>43.226930000000003</c:v>
                </c:pt>
                <c:pt idx="35516">
                  <c:v>43.227053000000012</c:v>
                </c:pt>
                <c:pt idx="35517">
                  <c:v>43.229320000000001</c:v>
                </c:pt>
                <c:pt idx="35518">
                  <c:v>43.231954999999999</c:v>
                </c:pt>
                <c:pt idx="35519">
                  <c:v>43.232272000000002</c:v>
                </c:pt>
                <c:pt idx="35520">
                  <c:v>43.232337999999999</c:v>
                </c:pt>
                <c:pt idx="35521">
                  <c:v>43.234234999999998</c:v>
                </c:pt>
                <c:pt idx="35522">
                  <c:v>43.234820999999997</c:v>
                </c:pt>
                <c:pt idx="35523">
                  <c:v>43.240517000000011</c:v>
                </c:pt>
                <c:pt idx="35524">
                  <c:v>43.241319000000011</c:v>
                </c:pt>
                <c:pt idx="35525">
                  <c:v>43.242727000000002</c:v>
                </c:pt>
                <c:pt idx="35526">
                  <c:v>43.242727000000002</c:v>
                </c:pt>
                <c:pt idx="35527">
                  <c:v>43.243155000000002</c:v>
                </c:pt>
                <c:pt idx="35528">
                  <c:v>43.246086000000012</c:v>
                </c:pt>
                <c:pt idx="35529">
                  <c:v>43.246086000000012</c:v>
                </c:pt>
                <c:pt idx="35530">
                  <c:v>43.246086000000012</c:v>
                </c:pt>
                <c:pt idx="35531">
                  <c:v>43.247441999999999</c:v>
                </c:pt>
                <c:pt idx="35532">
                  <c:v>43.247441999999999</c:v>
                </c:pt>
                <c:pt idx="35533">
                  <c:v>43.247441999999999</c:v>
                </c:pt>
                <c:pt idx="35534">
                  <c:v>43.247466000000003</c:v>
                </c:pt>
                <c:pt idx="35535">
                  <c:v>43.249340000000011</c:v>
                </c:pt>
                <c:pt idx="35536">
                  <c:v>43.252449000000013</c:v>
                </c:pt>
                <c:pt idx="35537">
                  <c:v>43.253487999999997</c:v>
                </c:pt>
                <c:pt idx="35538">
                  <c:v>43.25705</c:v>
                </c:pt>
                <c:pt idx="35539">
                  <c:v>43.258456000000002</c:v>
                </c:pt>
                <c:pt idx="35540">
                  <c:v>43.274963</c:v>
                </c:pt>
                <c:pt idx="35541">
                  <c:v>43.280149999999999</c:v>
                </c:pt>
                <c:pt idx="35542">
                  <c:v>43.284180000000013</c:v>
                </c:pt>
                <c:pt idx="35543">
                  <c:v>43.284180000000013</c:v>
                </c:pt>
                <c:pt idx="35544">
                  <c:v>43.284180000000013</c:v>
                </c:pt>
                <c:pt idx="35545">
                  <c:v>43.284180000000013</c:v>
                </c:pt>
                <c:pt idx="35546">
                  <c:v>43.284180000000013</c:v>
                </c:pt>
                <c:pt idx="35547">
                  <c:v>43.285903000000012</c:v>
                </c:pt>
                <c:pt idx="35548">
                  <c:v>43.287170000000003</c:v>
                </c:pt>
                <c:pt idx="35549">
                  <c:v>43.289985000000001</c:v>
                </c:pt>
                <c:pt idx="35550">
                  <c:v>43.291096000000003</c:v>
                </c:pt>
                <c:pt idx="35551">
                  <c:v>43.292462</c:v>
                </c:pt>
                <c:pt idx="35552">
                  <c:v>43.292988000000001</c:v>
                </c:pt>
                <c:pt idx="35553">
                  <c:v>43.293177</c:v>
                </c:pt>
                <c:pt idx="35554">
                  <c:v>43.293177</c:v>
                </c:pt>
                <c:pt idx="35555">
                  <c:v>43.293177</c:v>
                </c:pt>
                <c:pt idx="35556">
                  <c:v>43.293177</c:v>
                </c:pt>
                <c:pt idx="35557">
                  <c:v>43.293177</c:v>
                </c:pt>
                <c:pt idx="35558">
                  <c:v>43.293177</c:v>
                </c:pt>
                <c:pt idx="35559">
                  <c:v>43.294980000000002</c:v>
                </c:pt>
                <c:pt idx="35560">
                  <c:v>43.298740000000002</c:v>
                </c:pt>
                <c:pt idx="35561">
                  <c:v>43.299484</c:v>
                </c:pt>
                <c:pt idx="35562">
                  <c:v>43.299484</c:v>
                </c:pt>
                <c:pt idx="35563">
                  <c:v>43.299484</c:v>
                </c:pt>
                <c:pt idx="35564">
                  <c:v>43.299484</c:v>
                </c:pt>
                <c:pt idx="35565">
                  <c:v>43.299484</c:v>
                </c:pt>
                <c:pt idx="35566">
                  <c:v>43.302709</c:v>
                </c:pt>
                <c:pt idx="35567">
                  <c:v>43.304406</c:v>
                </c:pt>
                <c:pt idx="35568">
                  <c:v>43.308420000000012</c:v>
                </c:pt>
                <c:pt idx="35569">
                  <c:v>43.309399999999997</c:v>
                </c:pt>
                <c:pt idx="35570">
                  <c:v>43.311999999999998</c:v>
                </c:pt>
                <c:pt idx="35571">
                  <c:v>43.311999999999998</c:v>
                </c:pt>
                <c:pt idx="35572">
                  <c:v>43.312781999999999</c:v>
                </c:pt>
                <c:pt idx="35573">
                  <c:v>43.319049999999997</c:v>
                </c:pt>
                <c:pt idx="35574">
                  <c:v>43.320420000000013</c:v>
                </c:pt>
                <c:pt idx="35575">
                  <c:v>43.32067</c:v>
                </c:pt>
                <c:pt idx="35576">
                  <c:v>43.328266000000013</c:v>
                </c:pt>
                <c:pt idx="35577">
                  <c:v>43.328266000000013</c:v>
                </c:pt>
                <c:pt idx="35578">
                  <c:v>43.328266000000013</c:v>
                </c:pt>
                <c:pt idx="35579">
                  <c:v>43.328266000000013</c:v>
                </c:pt>
                <c:pt idx="35580">
                  <c:v>43.332524000000006</c:v>
                </c:pt>
                <c:pt idx="35581">
                  <c:v>43.33305</c:v>
                </c:pt>
                <c:pt idx="35582">
                  <c:v>43.351699999999987</c:v>
                </c:pt>
                <c:pt idx="35583">
                  <c:v>43.361187999999999</c:v>
                </c:pt>
                <c:pt idx="35584">
                  <c:v>43.367756</c:v>
                </c:pt>
                <c:pt idx="35585">
                  <c:v>43.367756</c:v>
                </c:pt>
                <c:pt idx="35586">
                  <c:v>43.375600000000013</c:v>
                </c:pt>
                <c:pt idx="35587">
                  <c:v>43.377118000000003</c:v>
                </c:pt>
                <c:pt idx="35588">
                  <c:v>43.377257999999998</c:v>
                </c:pt>
                <c:pt idx="35589">
                  <c:v>43.377983999999998</c:v>
                </c:pt>
                <c:pt idx="35590">
                  <c:v>43.378124</c:v>
                </c:pt>
                <c:pt idx="35591">
                  <c:v>43.382078</c:v>
                </c:pt>
                <c:pt idx="35592">
                  <c:v>43.386450000000004</c:v>
                </c:pt>
                <c:pt idx="35593">
                  <c:v>43.390099999999997</c:v>
                </c:pt>
                <c:pt idx="35594">
                  <c:v>43.390149999999998</c:v>
                </c:pt>
                <c:pt idx="35595">
                  <c:v>43.391156000000002</c:v>
                </c:pt>
                <c:pt idx="35596">
                  <c:v>43.391156000000002</c:v>
                </c:pt>
                <c:pt idx="35597">
                  <c:v>43.39405</c:v>
                </c:pt>
                <c:pt idx="35598">
                  <c:v>43.39517</c:v>
                </c:pt>
                <c:pt idx="35599">
                  <c:v>43.39517</c:v>
                </c:pt>
                <c:pt idx="35600">
                  <c:v>43.395443999999998</c:v>
                </c:pt>
                <c:pt idx="35601">
                  <c:v>43.395726000000003</c:v>
                </c:pt>
                <c:pt idx="35602">
                  <c:v>43.398880000000013</c:v>
                </c:pt>
                <c:pt idx="35603">
                  <c:v>43.399509999999999</c:v>
                </c:pt>
                <c:pt idx="35604">
                  <c:v>43.400530000000003</c:v>
                </c:pt>
                <c:pt idx="35605">
                  <c:v>43.400812000000002</c:v>
                </c:pt>
                <c:pt idx="35606">
                  <c:v>43.401653000000003</c:v>
                </c:pt>
                <c:pt idx="35607">
                  <c:v>43.401767</c:v>
                </c:pt>
                <c:pt idx="35608">
                  <c:v>43.402120000000011</c:v>
                </c:pt>
                <c:pt idx="35609">
                  <c:v>43.402620000000013</c:v>
                </c:pt>
                <c:pt idx="35610">
                  <c:v>43.403233999999998</c:v>
                </c:pt>
                <c:pt idx="35611">
                  <c:v>43.405554000000002</c:v>
                </c:pt>
                <c:pt idx="35612">
                  <c:v>43.40737</c:v>
                </c:pt>
                <c:pt idx="35613">
                  <c:v>43.414820999999989</c:v>
                </c:pt>
                <c:pt idx="35614">
                  <c:v>43.416300999999997</c:v>
                </c:pt>
                <c:pt idx="35615">
                  <c:v>43.416300999999997</c:v>
                </c:pt>
                <c:pt idx="35616">
                  <c:v>43.418095000000001</c:v>
                </c:pt>
                <c:pt idx="35617">
                  <c:v>43.418095000000001</c:v>
                </c:pt>
                <c:pt idx="35618">
                  <c:v>43.41836</c:v>
                </c:pt>
                <c:pt idx="35619">
                  <c:v>43.421210000000002</c:v>
                </c:pt>
                <c:pt idx="35620">
                  <c:v>43.422160000000012</c:v>
                </c:pt>
                <c:pt idx="35621">
                  <c:v>43.422705000000001</c:v>
                </c:pt>
                <c:pt idx="35622">
                  <c:v>43.423884000000001</c:v>
                </c:pt>
                <c:pt idx="35623">
                  <c:v>43.427238000000003</c:v>
                </c:pt>
                <c:pt idx="35624">
                  <c:v>43.437440000000002</c:v>
                </c:pt>
                <c:pt idx="35625">
                  <c:v>43.438320000000012</c:v>
                </c:pt>
                <c:pt idx="35626">
                  <c:v>43.438392</c:v>
                </c:pt>
                <c:pt idx="35627">
                  <c:v>43.441858000000003</c:v>
                </c:pt>
                <c:pt idx="35628">
                  <c:v>43.445684999999997</c:v>
                </c:pt>
                <c:pt idx="35629">
                  <c:v>43.446466000000001</c:v>
                </c:pt>
                <c:pt idx="35630">
                  <c:v>43.446689999999997</c:v>
                </c:pt>
                <c:pt idx="35631">
                  <c:v>43.447859999999999</c:v>
                </c:pt>
                <c:pt idx="35632">
                  <c:v>43.447859999999999</c:v>
                </c:pt>
                <c:pt idx="35633">
                  <c:v>43.447859999999999</c:v>
                </c:pt>
                <c:pt idx="35634">
                  <c:v>43.447859999999999</c:v>
                </c:pt>
                <c:pt idx="35635">
                  <c:v>43.447859999999999</c:v>
                </c:pt>
                <c:pt idx="35636">
                  <c:v>43.448070000000001</c:v>
                </c:pt>
                <c:pt idx="35637">
                  <c:v>43.448090000000001</c:v>
                </c:pt>
                <c:pt idx="35638">
                  <c:v>43.449154</c:v>
                </c:pt>
                <c:pt idx="35639">
                  <c:v>43.454990000000002</c:v>
                </c:pt>
                <c:pt idx="35640">
                  <c:v>43.459043999999999</c:v>
                </c:pt>
                <c:pt idx="35641">
                  <c:v>43.459707000000002</c:v>
                </c:pt>
                <c:pt idx="35642">
                  <c:v>43.464475</c:v>
                </c:pt>
                <c:pt idx="35643">
                  <c:v>43.464669999999998</c:v>
                </c:pt>
                <c:pt idx="35644">
                  <c:v>43.470300000000002</c:v>
                </c:pt>
                <c:pt idx="35645">
                  <c:v>43.471310000000003</c:v>
                </c:pt>
                <c:pt idx="35646">
                  <c:v>43.473170000000003</c:v>
                </c:pt>
                <c:pt idx="35647">
                  <c:v>43.474340000000012</c:v>
                </c:pt>
                <c:pt idx="35648">
                  <c:v>43.474722999999997</c:v>
                </c:pt>
                <c:pt idx="35649">
                  <c:v>43.475524999999998</c:v>
                </c:pt>
                <c:pt idx="35650">
                  <c:v>43.476602</c:v>
                </c:pt>
                <c:pt idx="35651">
                  <c:v>43.479220000000012</c:v>
                </c:pt>
                <c:pt idx="35652">
                  <c:v>43.479320000000001</c:v>
                </c:pt>
                <c:pt idx="35653">
                  <c:v>43.480684999999987</c:v>
                </c:pt>
                <c:pt idx="35654">
                  <c:v>43.480809000000001</c:v>
                </c:pt>
                <c:pt idx="35655">
                  <c:v>43.483925999999997</c:v>
                </c:pt>
                <c:pt idx="35656">
                  <c:v>43.48677</c:v>
                </c:pt>
                <c:pt idx="35657">
                  <c:v>43.488799999999998</c:v>
                </c:pt>
                <c:pt idx="35658">
                  <c:v>43.490611999999999</c:v>
                </c:pt>
                <c:pt idx="35659">
                  <c:v>43.492069000000001</c:v>
                </c:pt>
                <c:pt idx="35660">
                  <c:v>43.492462000000003</c:v>
                </c:pt>
                <c:pt idx="35661">
                  <c:v>43.496631000000001</c:v>
                </c:pt>
                <c:pt idx="35662">
                  <c:v>43.499716000000006</c:v>
                </c:pt>
                <c:pt idx="35663">
                  <c:v>43.499716000000006</c:v>
                </c:pt>
                <c:pt idx="35664">
                  <c:v>43.499716000000006</c:v>
                </c:pt>
                <c:pt idx="35665">
                  <c:v>43.499716000000006</c:v>
                </c:pt>
                <c:pt idx="35666">
                  <c:v>43.501716000000002</c:v>
                </c:pt>
                <c:pt idx="35667">
                  <c:v>43.502433000000003</c:v>
                </c:pt>
                <c:pt idx="35668">
                  <c:v>43.502484000000003</c:v>
                </c:pt>
                <c:pt idx="35669">
                  <c:v>43.503554000000001</c:v>
                </c:pt>
                <c:pt idx="35670">
                  <c:v>43.50403</c:v>
                </c:pt>
                <c:pt idx="35671">
                  <c:v>43.50506</c:v>
                </c:pt>
                <c:pt idx="35672">
                  <c:v>43.505549999999999</c:v>
                </c:pt>
                <c:pt idx="35673">
                  <c:v>43.5062</c:v>
                </c:pt>
                <c:pt idx="35674">
                  <c:v>43.510340000000006</c:v>
                </c:pt>
                <c:pt idx="35675">
                  <c:v>43.511020000000002</c:v>
                </c:pt>
                <c:pt idx="35676">
                  <c:v>43.511830000000003</c:v>
                </c:pt>
                <c:pt idx="35677">
                  <c:v>43.512236000000001</c:v>
                </c:pt>
                <c:pt idx="35678">
                  <c:v>43.512495000000001</c:v>
                </c:pt>
                <c:pt idx="35679">
                  <c:v>43.514131000000013</c:v>
                </c:pt>
                <c:pt idx="35680">
                  <c:v>43.51529</c:v>
                </c:pt>
                <c:pt idx="35681">
                  <c:v>43.516910000000003</c:v>
                </c:pt>
                <c:pt idx="35682">
                  <c:v>43.517060000000001</c:v>
                </c:pt>
                <c:pt idx="35683">
                  <c:v>43.520920000000011</c:v>
                </c:pt>
                <c:pt idx="35684">
                  <c:v>43.528171</c:v>
                </c:pt>
                <c:pt idx="35685">
                  <c:v>43.52872</c:v>
                </c:pt>
                <c:pt idx="35686">
                  <c:v>43.534869999999998</c:v>
                </c:pt>
                <c:pt idx="35687">
                  <c:v>43.536580000000001</c:v>
                </c:pt>
                <c:pt idx="35688">
                  <c:v>43.537695999999997</c:v>
                </c:pt>
                <c:pt idx="35689">
                  <c:v>43.53978</c:v>
                </c:pt>
                <c:pt idx="35690">
                  <c:v>43.540669999999999</c:v>
                </c:pt>
                <c:pt idx="35691">
                  <c:v>43.54222</c:v>
                </c:pt>
                <c:pt idx="35692">
                  <c:v>43.543960000000013</c:v>
                </c:pt>
                <c:pt idx="35693">
                  <c:v>43.546059999999997</c:v>
                </c:pt>
                <c:pt idx="35694">
                  <c:v>43.555509999999998</c:v>
                </c:pt>
                <c:pt idx="35695">
                  <c:v>43.558600000000013</c:v>
                </c:pt>
                <c:pt idx="35696">
                  <c:v>43.562708000000001</c:v>
                </c:pt>
                <c:pt idx="35697">
                  <c:v>43.564950000000003</c:v>
                </c:pt>
                <c:pt idx="35698">
                  <c:v>43.568350000000002</c:v>
                </c:pt>
                <c:pt idx="35699">
                  <c:v>43.569741999999998</c:v>
                </c:pt>
                <c:pt idx="35700">
                  <c:v>43.570160000000001</c:v>
                </c:pt>
                <c:pt idx="35701">
                  <c:v>43.571809999999999</c:v>
                </c:pt>
                <c:pt idx="35702">
                  <c:v>43.572029999999998</c:v>
                </c:pt>
                <c:pt idx="35703">
                  <c:v>43.572515000000003</c:v>
                </c:pt>
                <c:pt idx="35704">
                  <c:v>43.57311</c:v>
                </c:pt>
                <c:pt idx="35705">
                  <c:v>43.573543000000001</c:v>
                </c:pt>
                <c:pt idx="35706">
                  <c:v>43.574117000000001</c:v>
                </c:pt>
                <c:pt idx="35707">
                  <c:v>43.575290000000003</c:v>
                </c:pt>
                <c:pt idx="35708">
                  <c:v>43.575420000000001</c:v>
                </c:pt>
                <c:pt idx="35709">
                  <c:v>43.577210000000001</c:v>
                </c:pt>
                <c:pt idx="35710">
                  <c:v>43.579240000000013</c:v>
                </c:pt>
                <c:pt idx="35711">
                  <c:v>43.580129000000007</c:v>
                </c:pt>
                <c:pt idx="35712">
                  <c:v>43.583170000000003</c:v>
                </c:pt>
                <c:pt idx="35713">
                  <c:v>43.584791000000003</c:v>
                </c:pt>
                <c:pt idx="35714">
                  <c:v>43.585577000000001</c:v>
                </c:pt>
                <c:pt idx="35715">
                  <c:v>43.586129999999997</c:v>
                </c:pt>
                <c:pt idx="35716">
                  <c:v>43.586410000000001</c:v>
                </c:pt>
                <c:pt idx="35717">
                  <c:v>43.586455000000001</c:v>
                </c:pt>
                <c:pt idx="35718">
                  <c:v>43.586689</c:v>
                </c:pt>
                <c:pt idx="35719">
                  <c:v>43.588060000000013</c:v>
                </c:pt>
                <c:pt idx="35720">
                  <c:v>43.589030000000001</c:v>
                </c:pt>
                <c:pt idx="35721">
                  <c:v>43.589204000000002</c:v>
                </c:pt>
                <c:pt idx="35722">
                  <c:v>43.589640000000003</c:v>
                </c:pt>
                <c:pt idx="35723">
                  <c:v>43.589774000000013</c:v>
                </c:pt>
                <c:pt idx="35724">
                  <c:v>43.590009999999999</c:v>
                </c:pt>
                <c:pt idx="35725">
                  <c:v>43.591693999999997</c:v>
                </c:pt>
                <c:pt idx="35726">
                  <c:v>43.592187000000003</c:v>
                </c:pt>
                <c:pt idx="35727">
                  <c:v>43.592778000000003</c:v>
                </c:pt>
                <c:pt idx="35728">
                  <c:v>43.59449</c:v>
                </c:pt>
                <c:pt idx="35729">
                  <c:v>43.5946</c:v>
                </c:pt>
                <c:pt idx="35730">
                  <c:v>43.595260000000003</c:v>
                </c:pt>
                <c:pt idx="35731">
                  <c:v>43.595590000000001</c:v>
                </c:pt>
                <c:pt idx="35732">
                  <c:v>43.596154000000013</c:v>
                </c:pt>
                <c:pt idx="35733">
                  <c:v>43.597736000000012</c:v>
                </c:pt>
                <c:pt idx="35734">
                  <c:v>43.598528000000002</c:v>
                </c:pt>
                <c:pt idx="35735">
                  <c:v>43.598763000000012</c:v>
                </c:pt>
                <c:pt idx="35736">
                  <c:v>43.599857999999998</c:v>
                </c:pt>
                <c:pt idx="35737">
                  <c:v>43.601416999999998</c:v>
                </c:pt>
                <c:pt idx="35738">
                  <c:v>43.602370000000001</c:v>
                </c:pt>
                <c:pt idx="35739">
                  <c:v>43.603254999999997</c:v>
                </c:pt>
                <c:pt idx="35740">
                  <c:v>43.604263000000003</c:v>
                </c:pt>
                <c:pt idx="35741">
                  <c:v>43.604937</c:v>
                </c:pt>
                <c:pt idx="35742">
                  <c:v>43.606140000000003</c:v>
                </c:pt>
                <c:pt idx="35743">
                  <c:v>43.606838000000003</c:v>
                </c:pt>
                <c:pt idx="35744">
                  <c:v>43.606941000000013</c:v>
                </c:pt>
                <c:pt idx="35745">
                  <c:v>43.610340000000001</c:v>
                </c:pt>
                <c:pt idx="35746">
                  <c:v>43.611203000000003</c:v>
                </c:pt>
                <c:pt idx="35747">
                  <c:v>43.612029999999997</c:v>
                </c:pt>
                <c:pt idx="35748">
                  <c:v>43.612161</c:v>
                </c:pt>
                <c:pt idx="35749">
                  <c:v>43.613171999999999</c:v>
                </c:pt>
                <c:pt idx="35750">
                  <c:v>43.613571999999998</c:v>
                </c:pt>
                <c:pt idx="35751">
                  <c:v>43.613631000000012</c:v>
                </c:pt>
                <c:pt idx="35752">
                  <c:v>43.613726</c:v>
                </c:pt>
                <c:pt idx="35753">
                  <c:v>43.615181999999997</c:v>
                </c:pt>
                <c:pt idx="35754">
                  <c:v>43.617989999999999</c:v>
                </c:pt>
                <c:pt idx="35755">
                  <c:v>43.618474000000013</c:v>
                </c:pt>
                <c:pt idx="35756">
                  <c:v>43.618650000000002</c:v>
                </c:pt>
                <c:pt idx="35757">
                  <c:v>43.618650000000002</c:v>
                </c:pt>
                <c:pt idx="35758">
                  <c:v>43.618650000000002</c:v>
                </c:pt>
                <c:pt idx="35759">
                  <c:v>43.618657000000013</c:v>
                </c:pt>
                <c:pt idx="35760">
                  <c:v>43.6188</c:v>
                </c:pt>
                <c:pt idx="35761">
                  <c:v>43.618943000000002</c:v>
                </c:pt>
                <c:pt idx="35762">
                  <c:v>43.618980000000001</c:v>
                </c:pt>
                <c:pt idx="35763">
                  <c:v>43.61994</c:v>
                </c:pt>
                <c:pt idx="35764">
                  <c:v>43.62039</c:v>
                </c:pt>
                <c:pt idx="35765">
                  <c:v>43.620683</c:v>
                </c:pt>
                <c:pt idx="35766">
                  <c:v>43.621209999999998</c:v>
                </c:pt>
                <c:pt idx="35767">
                  <c:v>43.623049999999999</c:v>
                </c:pt>
                <c:pt idx="35768">
                  <c:v>43.623117000000001</c:v>
                </c:pt>
                <c:pt idx="35769">
                  <c:v>43.623429999999999</c:v>
                </c:pt>
                <c:pt idx="35770">
                  <c:v>43.623709000000012</c:v>
                </c:pt>
                <c:pt idx="35771">
                  <c:v>43.625790000000002</c:v>
                </c:pt>
                <c:pt idx="35772">
                  <c:v>43.627189999999999</c:v>
                </c:pt>
                <c:pt idx="35773">
                  <c:v>43.628810000000001</c:v>
                </c:pt>
                <c:pt idx="35774">
                  <c:v>43.633140000000012</c:v>
                </c:pt>
                <c:pt idx="35775">
                  <c:v>43.633567000000014</c:v>
                </c:pt>
                <c:pt idx="35776">
                  <c:v>43.633920000000003</c:v>
                </c:pt>
                <c:pt idx="35777">
                  <c:v>43.635717999999997</c:v>
                </c:pt>
                <c:pt idx="35778">
                  <c:v>43.637048</c:v>
                </c:pt>
                <c:pt idx="35779">
                  <c:v>43.637068999999997</c:v>
                </c:pt>
                <c:pt idx="35780">
                  <c:v>43.639646999999997</c:v>
                </c:pt>
                <c:pt idx="35781">
                  <c:v>43.639650000000003</c:v>
                </c:pt>
                <c:pt idx="35782">
                  <c:v>43.640732</c:v>
                </c:pt>
                <c:pt idx="35783">
                  <c:v>43.644959999999998</c:v>
                </c:pt>
                <c:pt idx="35784">
                  <c:v>43.645097</c:v>
                </c:pt>
                <c:pt idx="35785">
                  <c:v>43.645233000000012</c:v>
                </c:pt>
                <c:pt idx="35786">
                  <c:v>43.645233000000012</c:v>
                </c:pt>
                <c:pt idx="35787">
                  <c:v>43.645233000000012</c:v>
                </c:pt>
                <c:pt idx="35788">
                  <c:v>43.645233000000012</c:v>
                </c:pt>
                <c:pt idx="35789">
                  <c:v>43.645233000000012</c:v>
                </c:pt>
                <c:pt idx="35790">
                  <c:v>43.645233000000012</c:v>
                </c:pt>
                <c:pt idx="35791">
                  <c:v>43.645233000000012</c:v>
                </c:pt>
                <c:pt idx="35792">
                  <c:v>43.645233000000012</c:v>
                </c:pt>
                <c:pt idx="35793">
                  <c:v>43.647253999999997</c:v>
                </c:pt>
                <c:pt idx="35794">
                  <c:v>43.648074000000001</c:v>
                </c:pt>
                <c:pt idx="35795">
                  <c:v>43.648378000000001</c:v>
                </c:pt>
                <c:pt idx="35796">
                  <c:v>43.648378000000001</c:v>
                </c:pt>
                <c:pt idx="35797">
                  <c:v>43.64902</c:v>
                </c:pt>
                <c:pt idx="35798">
                  <c:v>43.650948</c:v>
                </c:pt>
                <c:pt idx="35799">
                  <c:v>43.651519999999998</c:v>
                </c:pt>
                <c:pt idx="35800">
                  <c:v>43.651850000000003</c:v>
                </c:pt>
                <c:pt idx="35801">
                  <c:v>43.655133000000014</c:v>
                </c:pt>
                <c:pt idx="35802">
                  <c:v>43.65598</c:v>
                </c:pt>
                <c:pt idx="35803">
                  <c:v>43.658571000000002</c:v>
                </c:pt>
                <c:pt idx="35804">
                  <c:v>43.658994999999997</c:v>
                </c:pt>
                <c:pt idx="35805">
                  <c:v>43.659123000000001</c:v>
                </c:pt>
                <c:pt idx="35806">
                  <c:v>43.659723999999997</c:v>
                </c:pt>
                <c:pt idx="35807">
                  <c:v>43.659779999999998</c:v>
                </c:pt>
                <c:pt idx="35808">
                  <c:v>43.660325</c:v>
                </c:pt>
                <c:pt idx="35809">
                  <c:v>43.660449999999997</c:v>
                </c:pt>
                <c:pt idx="35810">
                  <c:v>43.662190000000002</c:v>
                </c:pt>
                <c:pt idx="35811">
                  <c:v>43.662800000000011</c:v>
                </c:pt>
                <c:pt idx="35812">
                  <c:v>43.664460000000012</c:v>
                </c:pt>
                <c:pt idx="35813">
                  <c:v>43.665182000000001</c:v>
                </c:pt>
                <c:pt idx="35814">
                  <c:v>43.666248000000003</c:v>
                </c:pt>
                <c:pt idx="35815">
                  <c:v>43.666600000000003</c:v>
                </c:pt>
                <c:pt idx="35816">
                  <c:v>43.666609999999999</c:v>
                </c:pt>
                <c:pt idx="35817">
                  <c:v>43.666690000000003</c:v>
                </c:pt>
                <c:pt idx="35818">
                  <c:v>43.666730000000001</c:v>
                </c:pt>
                <c:pt idx="35819">
                  <c:v>43.666730000000001</c:v>
                </c:pt>
                <c:pt idx="35820">
                  <c:v>43.667033000000011</c:v>
                </c:pt>
                <c:pt idx="35821">
                  <c:v>43.667245000000001</c:v>
                </c:pt>
                <c:pt idx="35822">
                  <c:v>43.671050000000001</c:v>
                </c:pt>
                <c:pt idx="35823">
                  <c:v>43.673721</c:v>
                </c:pt>
                <c:pt idx="35824">
                  <c:v>43.674200999999996</c:v>
                </c:pt>
                <c:pt idx="35825">
                  <c:v>43.677118</c:v>
                </c:pt>
                <c:pt idx="35826">
                  <c:v>43.677686000000001</c:v>
                </c:pt>
                <c:pt idx="35827">
                  <c:v>43.679394000000002</c:v>
                </c:pt>
                <c:pt idx="35828">
                  <c:v>43.680439</c:v>
                </c:pt>
                <c:pt idx="35829">
                  <c:v>43.68159</c:v>
                </c:pt>
                <c:pt idx="35830">
                  <c:v>43.682631000000001</c:v>
                </c:pt>
                <c:pt idx="35831">
                  <c:v>43.686377999999998</c:v>
                </c:pt>
                <c:pt idx="35832">
                  <c:v>43.686769000000012</c:v>
                </c:pt>
                <c:pt idx="35833">
                  <c:v>43.688079000000002</c:v>
                </c:pt>
                <c:pt idx="35834">
                  <c:v>43.688319</c:v>
                </c:pt>
                <c:pt idx="35835">
                  <c:v>43.688836000000002</c:v>
                </c:pt>
                <c:pt idx="35836">
                  <c:v>43.699711000000001</c:v>
                </c:pt>
                <c:pt idx="35837">
                  <c:v>43.699711000000001</c:v>
                </c:pt>
                <c:pt idx="35838">
                  <c:v>43.699711000000001</c:v>
                </c:pt>
                <c:pt idx="35839">
                  <c:v>43.702285000000003</c:v>
                </c:pt>
                <c:pt idx="35840">
                  <c:v>43.703280000000007</c:v>
                </c:pt>
                <c:pt idx="35841">
                  <c:v>43.705129999999997</c:v>
                </c:pt>
                <c:pt idx="35842">
                  <c:v>43.715156</c:v>
                </c:pt>
                <c:pt idx="35843">
                  <c:v>43.715851999999998</c:v>
                </c:pt>
                <c:pt idx="35844">
                  <c:v>43.71622</c:v>
                </c:pt>
                <c:pt idx="35845">
                  <c:v>43.718011000000011</c:v>
                </c:pt>
                <c:pt idx="35846">
                  <c:v>43.719920000000002</c:v>
                </c:pt>
                <c:pt idx="35847">
                  <c:v>43.720210000000002</c:v>
                </c:pt>
                <c:pt idx="35848">
                  <c:v>43.720869999999998</c:v>
                </c:pt>
                <c:pt idx="35849">
                  <c:v>43.722037</c:v>
                </c:pt>
                <c:pt idx="35850">
                  <c:v>43.728593000000011</c:v>
                </c:pt>
                <c:pt idx="35851">
                  <c:v>43.728593000000011</c:v>
                </c:pt>
                <c:pt idx="35852">
                  <c:v>43.729309999999998</c:v>
                </c:pt>
                <c:pt idx="35853">
                  <c:v>43.729880000000001</c:v>
                </c:pt>
                <c:pt idx="35854">
                  <c:v>43.733973000000013</c:v>
                </c:pt>
                <c:pt idx="35855">
                  <c:v>43.735860000000002</c:v>
                </c:pt>
                <c:pt idx="35856">
                  <c:v>43.739607999999997</c:v>
                </c:pt>
                <c:pt idx="35857">
                  <c:v>43.740104000000002</c:v>
                </c:pt>
                <c:pt idx="35858">
                  <c:v>43.746001</c:v>
                </c:pt>
                <c:pt idx="35859">
                  <c:v>43.746001</c:v>
                </c:pt>
                <c:pt idx="35860">
                  <c:v>43.747684999999997</c:v>
                </c:pt>
                <c:pt idx="35861">
                  <c:v>43.747684999999997</c:v>
                </c:pt>
                <c:pt idx="35862">
                  <c:v>43.747684999999997</c:v>
                </c:pt>
                <c:pt idx="35863">
                  <c:v>43.747920000000001</c:v>
                </c:pt>
                <c:pt idx="35864">
                  <c:v>43.754697999999998</c:v>
                </c:pt>
                <c:pt idx="35865">
                  <c:v>43.754721000000004</c:v>
                </c:pt>
                <c:pt idx="35866">
                  <c:v>43.757399999999997</c:v>
                </c:pt>
                <c:pt idx="35867">
                  <c:v>43.758020000000002</c:v>
                </c:pt>
                <c:pt idx="35868">
                  <c:v>43.758290000000002</c:v>
                </c:pt>
                <c:pt idx="35869">
                  <c:v>43.758291999999997</c:v>
                </c:pt>
                <c:pt idx="35870">
                  <c:v>43.760397000000012</c:v>
                </c:pt>
                <c:pt idx="35871">
                  <c:v>43.768266000000011</c:v>
                </c:pt>
                <c:pt idx="35872">
                  <c:v>43.768920000000001</c:v>
                </c:pt>
                <c:pt idx="35873">
                  <c:v>43.770780000000002</c:v>
                </c:pt>
                <c:pt idx="35874">
                  <c:v>43.775934000000007</c:v>
                </c:pt>
                <c:pt idx="35875">
                  <c:v>43.779060000000001</c:v>
                </c:pt>
                <c:pt idx="35876">
                  <c:v>43.779340000000012</c:v>
                </c:pt>
                <c:pt idx="35877">
                  <c:v>43.780729999999998</c:v>
                </c:pt>
                <c:pt idx="35878">
                  <c:v>43.785441000000013</c:v>
                </c:pt>
                <c:pt idx="35879">
                  <c:v>43.788629999999998</c:v>
                </c:pt>
                <c:pt idx="35880">
                  <c:v>43.789451999999997</c:v>
                </c:pt>
                <c:pt idx="35881">
                  <c:v>43.790780000000012</c:v>
                </c:pt>
                <c:pt idx="35882">
                  <c:v>43.792430000000003</c:v>
                </c:pt>
                <c:pt idx="35883">
                  <c:v>43.795986000000013</c:v>
                </c:pt>
                <c:pt idx="35884">
                  <c:v>43.800708</c:v>
                </c:pt>
                <c:pt idx="35885">
                  <c:v>43.801009999999998</c:v>
                </c:pt>
                <c:pt idx="35886">
                  <c:v>43.80536</c:v>
                </c:pt>
                <c:pt idx="35887">
                  <c:v>43.806517000000007</c:v>
                </c:pt>
                <c:pt idx="35888">
                  <c:v>43.808346999999998</c:v>
                </c:pt>
                <c:pt idx="35889">
                  <c:v>43.808346999999998</c:v>
                </c:pt>
                <c:pt idx="35890">
                  <c:v>43.808346999999998</c:v>
                </c:pt>
                <c:pt idx="35891">
                  <c:v>43.808346999999998</c:v>
                </c:pt>
                <c:pt idx="35892">
                  <c:v>43.819769999999998</c:v>
                </c:pt>
                <c:pt idx="35893">
                  <c:v>43.820318</c:v>
                </c:pt>
                <c:pt idx="35894">
                  <c:v>43.827835</c:v>
                </c:pt>
                <c:pt idx="35895">
                  <c:v>43.831409999999998</c:v>
                </c:pt>
                <c:pt idx="35896">
                  <c:v>43.848930000000003</c:v>
                </c:pt>
                <c:pt idx="35897">
                  <c:v>43.849089999999997</c:v>
                </c:pt>
                <c:pt idx="35898">
                  <c:v>43.849089999999997</c:v>
                </c:pt>
                <c:pt idx="35899">
                  <c:v>43.853172000000001</c:v>
                </c:pt>
                <c:pt idx="35900">
                  <c:v>43.854971999999997</c:v>
                </c:pt>
                <c:pt idx="35901">
                  <c:v>43.862504999999999</c:v>
                </c:pt>
                <c:pt idx="35902">
                  <c:v>43.864469999999997</c:v>
                </c:pt>
                <c:pt idx="35903">
                  <c:v>43.866897999999999</c:v>
                </c:pt>
                <c:pt idx="35904">
                  <c:v>43.869109000000002</c:v>
                </c:pt>
                <c:pt idx="35905">
                  <c:v>43.874119999999998</c:v>
                </c:pt>
                <c:pt idx="35906">
                  <c:v>43.874785000000003</c:v>
                </c:pt>
                <c:pt idx="35907">
                  <c:v>43.875641999999999</c:v>
                </c:pt>
                <c:pt idx="35908">
                  <c:v>43.876116000000003</c:v>
                </c:pt>
                <c:pt idx="35909">
                  <c:v>43.876989999999999</c:v>
                </c:pt>
                <c:pt idx="35910">
                  <c:v>43.878259999999997</c:v>
                </c:pt>
                <c:pt idx="35911">
                  <c:v>43.896929999999998</c:v>
                </c:pt>
                <c:pt idx="35912">
                  <c:v>43.905562000000003</c:v>
                </c:pt>
                <c:pt idx="35913">
                  <c:v>43.905650000000001</c:v>
                </c:pt>
                <c:pt idx="35914">
                  <c:v>43.906210000000002</c:v>
                </c:pt>
                <c:pt idx="35915">
                  <c:v>43.908222000000002</c:v>
                </c:pt>
                <c:pt idx="35916">
                  <c:v>43.908222000000002</c:v>
                </c:pt>
                <c:pt idx="35917">
                  <c:v>43.909516000000011</c:v>
                </c:pt>
                <c:pt idx="35918">
                  <c:v>43.914827999999993</c:v>
                </c:pt>
                <c:pt idx="35919">
                  <c:v>43.926487999999999</c:v>
                </c:pt>
                <c:pt idx="35920">
                  <c:v>43.92745</c:v>
                </c:pt>
                <c:pt idx="35921">
                  <c:v>43.928276000000011</c:v>
                </c:pt>
                <c:pt idx="35922">
                  <c:v>43.932270000000003</c:v>
                </c:pt>
                <c:pt idx="35923">
                  <c:v>43.934063000000002</c:v>
                </c:pt>
                <c:pt idx="35924">
                  <c:v>43.945174999999999</c:v>
                </c:pt>
                <c:pt idx="35925">
                  <c:v>43.950659999999999</c:v>
                </c:pt>
                <c:pt idx="35926">
                  <c:v>43.953826999999997</c:v>
                </c:pt>
                <c:pt idx="35927">
                  <c:v>43.963493999999997</c:v>
                </c:pt>
                <c:pt idx="35928">
                  <c:v>43.963980000000006</c:v>
                </c:pt>
                <c:pt idx="35929">
                  <c:v>43.971522</c:v>
                </c:pt>
                <c:pt idx="35930">
                  <c:v>43.971522</c:v>
                </c:pt>
                <c:pt idx="35931">
                  <c:v>43.971522</c:v>
                </c:pt>
                <c:pt idx="35932">
                  <c:v>43.972307000000001</c:v>
                </c:pt>
                <c:pt idx="35933">
                  <c:v>43.973021000000003</c:v>
                </c:pt>
                <c:pt idx="35934">
                  <c:v>43.976056</c:v>
                </c:pt>
                <c:pt idx="35935">
                  <c:v>43.97692</c:v>
                </c:pt>
                <c:pt idx="35936">
                  <c:v>43.977340000000012</c:v>
                </c:pt>
                <c:pt idx="35937">
                  <c:v>43.979177999999997</c:v>
                </c:pt>
                <c:pt idx="35938">
                  <c:v>43.980637000000002</c:v>
                </c:pt>
                <c:pt idx="35939">
                  <c:v>43.982267999999998</c:v>
                </c:pt>
                <c:pt idx="35940">
                  <c:v>43.984541999999998</c:v>
                </c:pt>
                <c:pt idx="35941">
                  <c:v>43.989750000000001</c:v>
                </c:pt>
                <c:pt idx="35942">
                  <c:v>43.989750000000001</c:v>
                </c:pt>
                <c:pt idx="35943">
                  <c:v>43.991136000000012</c:v>
                </c:pt>
                <c:pt idx="35944">
                  <c:v>43.995371000000013</c:v>
                </c:pt>
                <c:pt idx="35945">
                  <c:v>43.997551999999999</c:v>
                </c:pt>
                <c:pt idx="35946">
                  <c:v>44.000511000000003</c:v>
                </c:pt>
                <c:pt idx="35947">
                  <c:v>44.002349000000002</c:v>
                </c:pt>
                <c:pt idx="35948">
                  <c:v>44.002349000000002</c:v>
                </c:pt>
                <c:pt idx="35949">
                  <c:v>44.002349000000002</c:v>
                </c:pt>
                <c:pt idx="35950">
                  <c:v>44.003020000000006</c:v>
                </c:pt>
                <c:pt idx="35951">
                  <c:v>44.003428999999997</c:v>
                </c:pt>
                <c:pt idx="35952">
                  <c:v>44.003428999999997</c:v>
                </c:pt>
                <c:pt idx="35953">
                  <c:v>44.003428999999997</c:v>
                </c:pt>
                <c:pt idx="35954">
                  <c:v>44.003428999999997</c:v>
                </c:pt>
                <c:pt idx="35955">
                  <c:v>44.004269999999998</c:v>
                </c:pt>
                <c:pt idx="35956">
                  <c:v>44.006390000000003</c:v>
                </c:pt>
                <c:pt idx="35957">
                  <c:v>44.011539999999997</c:v>
                </c:pt>
                <c:pt idx="35958">
                  <c:v>44.012279999999997</c:v>
                </c:pt>
                <c:pt idx="35959">
                  <c:v>44.012571000000001</c:v>
                </c:pt>
                <c:pt idx="35960">
                  <c:v>44.012721000000013</c:v>
                </c:pt>
                <c:pt idx="35961">
                  <c:v>44.012721000000013</c:v>
                </c:pt>
                <c:pt idx="35962">
                  <c:v>44.012721000000013</c:v>
                </c:pt>
                <c:pt idx="35963">
                  <c:v>44.012721000000013</c:v>
                </c:pt>
                <c:pt idx="35964">
                  <c:v>44.012721000000013</c:v>
                </c:pt>
                <c:pt idx="35965">
                  <c:v>44.012721000000013</c:v>
                </c:pt>
                <c:pt idx="35966">
                  <c:v>44.016579999999998</c:v>
                </c:pt>
                <c:pt idx="35967">
                  <c:v>44.017850000000003</c:v>
                </c:pt>
                <c:pt idx="35968">
                  <c:v>44.018880000000003</c:v>
                </c:pt>
                <c:pt idx="35969">
                  <c:v>44.019350000000003</c:v>
                </c:pt>
                <c:pt idx="35970">
                  <c:v>44.021169999999998</c:v>
                </c:pt>
                <c:pt idx="35971">
                  <c:v>44.021402000000002</c:v>
                </c:pt>
                <c:pt idx="35972">
                  <c:v>44.021402000000002</c:v>
                </c:pt>
                <c:pt idx="35973">
                  <c:v>44.021926000000001</c:v>
                </c:pt>
                <c:pt idx="35974">
                  <c:v>44.022675</c:v>
                </c:pt>
                <c:pt idx="35975">
                  <c:v>44.022950000000002</c:v>
                </c:pt>
                <c:pt idx="35976">
                  <c:v>44.023850000000003</c:v>
                </c:pt>
                <c:pt idx="35977">
                  <c:v>44.024676000000007</c:v>
                </c:pt>
                <c:pt idx="35978">
                  <c:v>44.024731000000003</c:v>
                </c:pt>
                <c:pt idx="35979">
                  <c:v>44.025419000000007</c:v>
                </c:pt>
                <c:pt idx="35980">
                  <c:v>44.026082000000002</c:v>
                </c:pt>
                <c:pt idx="35981">
                  <c:v>44.026556000000006</c:v>
                </c:pt>
                <c:pt idx="35982">
                  <c:v>44.027440000000013</c:v>
                </c:pt>
                <c:pt idx="35983">
                  <c:v>44.027440000000013</c:v>
                </c:pt>
                <c:pt idx="35984">
                  <c:v>44.027884</c:v>
                </c:pt>
                <c:pt idx="35985">
                  <c:v>44.028449000000002</c:v>
                </c:pt>
                <c:pt idx="35986">
                  <c:v>44.031537999999998</c:v>
                </c:pt>
                <c:pt idx="35987">
                  <c:v>44.033700000000003</c:v>
                </c:pt>
                <c:pt idx="35988">
                  <c:v>44.037610000000001</c:v>
                </c:pt>
                <c:pt idx="35989">
                  <c:v>44.037937999999997</c:v>
                </c:pt>
                <c:pt idx="35990">
                  <c:v>44.045120000000011</c:v>
                </c:pt>
                <c:pt idx="35991">
                  <c:v>44.04542</c:v>
                </c:pt>
                <c:pt idx="35992">
                  <c:v>44.045440000000013</c:v>
                </c:pt>
                <c:pt idx="35993">
                  <c:v>44.045589999999997</c:v>
                </c:pt>
                <c:pt idx="35994">
                  <c:v>44.048161</c:v>
                </c:pt>
                <c:pt idx="35995">
                  <c:v>44.048575</c:v>
                </c:pt>
                <c:pt idx="35996">
                  <c:v>44.053302000000002</c:v>
                </c:pt>
                <c:pt idx="35997">
                  <c:v>44.053737000000012</c:v>
                </c:pt>
                <c:pt idx="35998">
                  <c:v>44.055307000000013</c:v>
                </c:pt>
                <c:pt idx="35999">
                  <c:v>44.056933000000001</c:v>
                </c:pt>
                <c:pt idx="36000">
                  <c:v>44.058259999999997</c:v>
                </c:pt>
                <c:pt idx="36001">
                  <c:v>44.060164999999998</c:v>
                </c:pt>
                <c:pt idx="36002">
                  <c:v>44.063637</c:v>
                </c:pt>
                <c:pt idx="36003">
                  <c:v>44.063721999999999</c:v>
                </c:pt>
                <c:pt idx="36004">
                  <c:v>44.064076</c:v>
                </c:pt>
                <c:pt idx="36005">
                  <c:v>44.064166999999998</c:v>
                </c:pt>
                <c:pt idx="36006">
                  <c:v>44.064832000000003</c:v>
                </c:pt>
                <c:pt idx="36007">
                  <c:v>44.065486999999997</c:v>
                </c:pt>
                <c:pt idx="36008">
                  <c:v>44.066229999999997</c:v>
                </c:pt>
                <c:pt idx="36009">
                  <c:v>44.068415000000002</c:v>
                </c:pt>
                <c:pt idx="36010">
                  <c:v>44.069451000000001</c:v>
                </c:pt>
                <c:pt idx="36011">
                  <c:v>44.071779999999997</c:v>
                </c:pt>
                <c:pt idx="36012">
                  <c:v>44.072450000000003</c:v>
                </c:pt>
                <c:pt idx="36013">
                  <c:v>44.072896</c:v>
                </c:pt>
                <c:pt idx="36014">
                  <c:v>44.072896</c:v>
                </c:pt>
                <c:pt idx="36015">
                  <c:v>44.072983000000001</c:v>
                </c:pt>
                <c:pt idx="36016">
                  <c:v>44.074078999999998</c:v>
                </c:pt>
                <c:pt idx="36017">
                  <c:v>44.074230999999997</c:v>
                </c:pt>
                <c:pt idx="36018">
                  <c:v>44.074236000000013</c:v>
                </c:pt>
                <c:pt idx="36019">
                  <c:v>44.075380000000003</c:v>
                </c:pt>
                <c:pt idx="36020">
                  <c:v>44.076072000000003</c:v>
                </c:pt>
                <c:pt idx="36021">
                  <c:v>44.078519</c:v>
                </c:pt>
                <c:pt idx="36022">
                  <c:v>44.079670999999998</c:v>
                </c:pt>
                <c:pt idx="36023">
                  <c:v>44.080249999999999</c:v>
                </c:pt>
                <c:pt idx="36024">
                  <c:v>44.080599999999997</c:v>
                </c:pt>
                <c:pt idx="36025">
                  <c:v>44.081054000000002</c:v>
                </c:pt>
                <c:pt idx="36026">
                  <c:v>44.081465999999999</c:v>
                </c:pt>
                <c:pt idx="36027">
                  <c:v>44.082298000000002</c:v>
                </c:pt>
                <c:pt idx="36028">
                  <c:v>44.082740000000001</c:v>
                </c:pt>
                <c:pt idx="36029">
                  <c:v>44.084468999999999</c:v>
                </c:pt>
                <c:pt idx="36030">
                  <c:v>44.084902999999997</c:v>
                </c:pt>
                <c:pt idx="36031">
                  <c:v>44.085009999999997</c:v>
                </c:pt>
                <c:pt idx="36032">
                  <c:v>44.085880000000003</c:v>
                </c:pt>
                <c:pt idx="36033">
                  <c:v>44.087847999999987</c:v>
                </c:pt>
                <c:pt idx="36034">
                  <c:v>44.088656</c:v>
                </c:pt>
                <c:pt idx="36035">
                  <c:v>44.089320000000001</c:v>
                </c:pt>
                <c:pt idx="36036">
                  <c:v>44.090954000000011</c:v>
                </c:pt>
                <c:pt idx="36037">
                  <c:v>44.095559000000002</c:v>
                </c:pt>
                <c:pt idx="36038">
                  <c:v>44.097580000000001</c:v>
                </c:pt>
                <c:pt idx="36039">
                  <c:v>44.102795</c:v>
                </c:pt>
                <c:pt idx="36040">
                  <c:v>44.103840000000012</c:v>
                </c:pt>
                <c:pt idx="36041">
                  <c:v>44.105702000000001</c:v>
                </c:pt>
                <c:pt idx="36042">
                  <c:v>44.106116</c:v>
                </c:pt>
                <c:pt idx="36043">
                  <c:v>44.106586</c:v>
                </c:pt>
                <c:pt idx="36044">
                  <c:v>44.108089999999997</c:v>
                </c:pt>
                <c:pt idx="36045">
                  <c:v>44.108971000000011</c:v>
                </c:pt>
                <c:pt idx="36046">
                  <c:v>44.11551</c:v>
                </c:pt>
                <c:pt idx="36047">
                  <c:v>44.118521999999999</c:v>
                </c:pt>
                <c:pt idx="36048">
                  <c:v>44.118521999999999</c:v>
                </c:pt>
                <c:pt idx="36049">
                  <c:v>44.120020000000011</c:v>
                </c:pt>
                <c:pt idx="36050">
                  <c:v>44.121083000000013</c:v>
                </c:pt>
                <c:pt idx="36051">
                  <c:v>44.123541000000003</c:v>
                </c:pt>
                <c:pt idx="36052">
                  <c:v>44.124009999999998</c:v>
                </c:pt>
                <c:pt idx="36053">
                  <c:v>44.125040000000013</c:v>
                </c:pt>
                <c:pt idx="36054">
                  <c:v>44.142740000000003</c:v>
                </c:pt>
                <c:pt idx="36055">
                  <c:v>44.154399000000012</c:v>
                </c:pt>
                <c:pt idx="36056">
                  <c:v>44.154940000000003</c:v>
                </c:pt>
                <c:pt idx="36057">
                  <c:v>44.158949999999997</c:v>
                </c:pt>
                <c:pt idx="36058">
                  <c:v>44.163053000000012</c:v>
                </c:pt>
                <c:pt idx="36059">
                  <c:v>44.16431</c:v>
                </c:pt>
                <c:pt idx="36060">
                  <c:v>44.164711000000011</c:v>
                </c:pt>
                <c:pt idx="36061">
                  <c:v>44.167681000000002</c:v>
                </c:pt>
                <c:pt idx="36062">
                  <c:v>44.167681000000002</c:v>
                </c:pt>
                <c:pt idx="36063">
                  <c:v>44.167681000000002</c:v>
                </c:pt>
                <c:pt idx="36064">
                  <c:v>44.167681000000002</c:v>
                </c:pt>
                <c:pt idx="36065">
                  <c:v>44.171522000000003</c:v>
                </c:pt>
                <c:pt idx="36066">
                  <c:v>44.171889999999998</c:v>
                </c:pt>
                <c:pt idx="36067">
                  <c:v>44.172849999999997</c:v>
                </c:pt>
                <c:pt idx="36068">
                  <c:v>44.173713000000014</c:v>
                </c:pt>
                <c:pt idx="36069">
                  <c:v>44.176049999999996</c:v>
                </c:pt>
                <c:pt idx="36070">
                  <c:v>44.176195</c:v>
                </c:pt>
                <c:pt idx="36071">
                  <c:v>44.1785</c:v>
                </c:pt>
                <c:pt idx="36072">
                  <c:v>44.186861999999998</c:v>
                </c:pt>
                <c:pt idx="36073">
                  <c:v>44.18723</c:v>
                </c:pt>
                <c:pt idx="36074">
                  <c:v>44.189149999999998</c:v>
                </c:pt>
                <c:pt idx="36075">
                  <c:v>44.204700000000003</c:v>
                </c:pt>
                <c:pt idx="36076">
                  <c:v>44.219149999999999</c:v>
                </c:pt>
                <c:pt idx="36077">
                  <c:v>44.220010000000002</c:v>
                </c:pt>
                <c:pt idx="36078">
                  <c:v>44.220051000000012</c:v>
                </c:pt>
                <c:pt idx="36079">
                  <c:v>44.223680000000002</c:v>
                </c:pt>
                <c:pt idx="36080">
                  <c:v>44.225313</c:v>
                </c:pt>
                <c:pt idx="36081">
                  <c:v>44.225480000000012</c:v>
                </c:pt>
                <c:pt idx="36082">
                  <c:v>44.231355000000001</c:v>
                </c:pt>
                <c:pt idx="36083">
                  <c:v>44.232640000000011</c:v>
                </c:pt>
                <c:pt idx="36084">
                  <c:v>44.232849999999999</c:v>
                </c:pt>
                <c:pt idx="36085">
                  <c:v>44.233360000000012</c:v>
                </c:pt>
                <c:pt idx="36086">
                  <c:v>44.233370000000001</c:v>
                </c:pt>
                <c:pt idx="36087">
                  <c:v>44.234307000000001</c:v>
                </c:pt>
                <c:pt idx="36088">
                  <c:v>44.236448000000003</c:v>
                </c:pt>
                <c:pt idx="36089">
                  <c:v>44.242709000000012</c:v>
                </c:pt>
                <c:pt idx="36090">
                  <c:v>44.243971999999999</c:v>
                </c:pt>
                <c:pt idx="36091">
                  <c:v>44.244259999999997</c:v>
                </c:pt>
                <c:pt idx="36092">
                  <c:v>44.244340000000001</c:v>
                </c:pt>
                <c:pt idx="36093">
                  <c:v>44.24785</c:v>
                </c:pt>
                <c:pt idx="36094">
                  <c:v>44.248414000000011</c:v>
                </c:pt>
                <c:pt idx="36095">
                  <c:v>44.248440000000002</c:v>
                </c:pt>
                <c:pt idx="36096">
                  <c:v>44.248899999999999</c:v>
                </c:pt>
                <c:pt idx="36097">
                  <c:v>44.249110000000002</c:v>
                </c:pt>
                <c:pt idx="36098">
                  <c:v>44.257869999999997</c:v>
                </c:pt>
                <c:pt idx="36099">
                  <c:v>44.260214000000012</c:v>
                </c:pt>
                <c:pt idx="36100">
                  <c:v>44.261605000000003</c:v>
                </c:pt>
                <c:pt idx="36101">
                  <c:v>44.261620000000001</c:v>
                </c:pt>
                <c:pt idx="36102">
                  <c:v>44.261830000000003</c:v>
                </c:pt>
                <c:pt idx="36103">
                  <c:v>44.264731000000012</c:v>
                </c:pt>
                <c:pt idx="36104">
                  <c:v>44.265587000000011</c:v>
                </c:pt>
                <c:pt idx="36105">
                  <c:v>44.267099999999999</c:v>
                </c:pt>
                <c:pt idx="36106">
                  <c:v>44.268557000000001</c:v>
                </c:pt>
                <c:pt idx="36107">
                  <c:v>44.272030000000001</c:v>
                </c:pt>
                <c:pt idx="36108">
                  <c:v>44.272730000000003</c:v>
                </c:pt>
                <c:pt idx="36109">
                  <c:v>44.273406000000001</c:v>
                </c:pt>
                <c:pt idx="36110">
                  <c:v>44.275797000000011</c:v>
                </c:pt>
                <c:pt idx="36111">
                  <c:v>44.277769999999997</c:v>
                </c:pt>
                <c:pt idx="36112">
                  <c:v>44.278570000000002</c:v>
                </c:pt>
                <c:pt idx="36113">
                  <c:v>44.278680000000001</c:v>
                </c:pt>
                <c:pt idx="36114">
                  <c:v>44.282649999999997</c:v>
                </c:pt>
                <c:pt idx="36115">
                  <c:v>44.286560000000001</c:v>
                </c:pt>
                <c:pt idx="36116">
                  <c:v>44.287713000000011</c:v>
                </c:pt>
                <c:pt idx="36117">
                  <c:v>44.289026999999997</c:v>
                </c:pt>
                <c:pt idx="36118">
                  <c:v>44.289026999999997</c:v>
                </c:pt>
                <c:pt idx="36119">
                  <c:v>44.290790000000001</c:v>
                </c:pt>
                <c:pt idx="36120">
                  <c:v>44.29121</c:v>
                </c:pt>
                <c:pt idx="36121">
                  <c:v>44.295549999999999</c:v>
                </c:pt>
                <c:pt idx="36122">
                  <c:v>44.296291000000011</c:v>
                </c:pt>
                <c:pt idx="36123">
                  <c:v>44.297649999999997</c:v>
                </c:pt>
                <c:pt idx="36124">
                  <c:v>44.302093999999997</c:v>
                </c:pt>
                <c:pt idx="36125">
                  <c:v>44.303049999999999</c:v>
                </c:pt>
                <c:pt idx="36126">
                  <c:v>44.306980000000003</c:v>
                </c:pt>
                <c:pt idx="36127">
                  <c:v>44.31006</c:v>
                </c:pt>
                <c:pt idx="36128">
                  <c:v>44.311309999999999</c:v>
                </c:pt>
                <c:pt idx="36129">
                  <c:v>44.313642999999999</c:v>
                </c:pt>
                <c:pt idx="36130">
                  <c:v>44.31908</c:v>
                </c:pt>
                <c:pt idx="36131">
                  <c:v>44.323618000000003</c:v>
                </c:pt>
                <c:pt idx="36132">
                  <c:v>44.340155000000003</c:v>
                </c:pt>
                <c:pt idx="36133">
                  <c:v>44.35186199999999</c:v>
                </c:pt>
                <c:pt idx="36134">
                  <c:v>44.352120000000014</c:v>
                </c:pt>
                <c:pt idx="36135">
                  <c:v>44.352130000000002</c:v>
                </c:pt>
                <c:pt idx="36136">
                  <c:v>44.356034000000001</c:v>
                </c:pt>
                <c:pt idx="36137">
                  <c:v>44.356566000000001</c:v>
                </c:pt>
                <c:pt idx="36138">
                  <c:v>44.373989999999999</c:v>
                </c:pt>
                <c:pt idx="36139">
                  <c:v>44.382579999999997</c:v>
                </c:pt>
                <c:pt idx="36140">
                  <c:v>44.395196000000013</c:v>
                </c:pt>
                <c:pt idx="36141">
                  <c:v>44.396956000000003</c:v>
                </c:pt>
                <c:pt idx="36142">
                  <c:v>44.396956000000003</c:v>
                </c:pt>
                <c:pt idx="36143">
                  <c:v>44.398569999999999</c:v>
                </c:pt>
                <c:pt idx="36144">
                  <c:v>44.400474000000003</c:v>
                </c:pt>
                <c:pt idx="36145">
                  <c:v>44.409194999999997</c:v>
                </c:pt>
                <c:pt idx="36146">
                  <c:v>44.409194999999997</c:v>
                </c:pt>
                <c:pt idx="36147">
                  <c:v>44.411836000000001</c:v>
                </c:pt>
                <c:pt idx="36148">
                  <c:v>44.417011000000002</c:v>
                </c:pt>
                <c:pt idx="36149">
                  <c:v>44.417011000000002</c:v>
                </c:pt>
                <c:pt idx="36150">
                  <c:v>44.418225</c:v>
                </c:pt>
                <c:pt idx="36151">
                  <c:v>44.418225</c:v>
                </c:pt>
                <c:pt idx="36152">
                  <c:v>44.418225</c:v>
                </c:pt>
                <c:pt idx="36153">
                  <c:v>44.41986</c:v>
                </c:pt>
                <c:pt idx="36154">
                  <c:v>44.4208</c:v>
                </c:pt>
                <c:pt idx="36155">
                  <c:v>44.42313</c:v>
                </c:pt>
                <c:pt idx="36156">
                  <c:v>44.425099000000003</c:v>
                </c:pt>
                <c:pt idx="36157">
                  <c:v>44.429129000000003</c:v>
                </c:pt>
                <c:pt idx="36158">
                  <c:v>44.431935000000003</c:v>
                </c:pt>
                <c:pt idx="36159">
                  <c:v>44.432549999999999</c:v>
                </c:pt>
                <c:pt idx="36160">
                  <c:v>44.438288999999997</c:v>
                </c:pt>
                <c:pt idx="36161">
                  <c:v>44.440725</c:v>
                </c:pt>
                <c:pt idx="36162">
                  <c:v>44.442600000000013</c:v>
                </c:pt>
                <c:pt idx="36163">
                  <c:v>44.44538</c:v>
                </c:pt>
                <c:pt idx="36164">
                  <c:v>44.445759000000002</c:v>
                </c:pt>
                <c:pt idx="36165">
                  <c:v>44.446389000000003</c:v>
                </c:pt>
                <c:pt idx="36166">
                  <c:v>44.448950000000011</c:v>
                </c:pt>
                <c:pt idx="36167">
                  <c:v>44.449697</c:v>
                </c:pt>
                <c:pt idx="36168">
                  <c:v>44.453510000000001</c:v>
                </c:pt>
                <c:pt idx="36169">
                  <c:v>44.457676999999997</c:v>
                </c:pt>
                <c:pt idx="36170">
                  <c:v>44.458380000000012</c:v>
                </c:pt>
                <c:pt idx="36171">
                  <c:v>44.460675000000002</c:v>
                </c:pt>
                <c:pt idx="36172">
                  <c:v>44.461412000000003</c:v>
                </c:pt>
                <c:pt idx="36173">
                  <c:v>44.461857999999999</c:v>
                </c:pt>
                <c:pt idx="36174">
                  <c:v>44.471539999999997</c:v>
                </c:pt>
                <c:pt idx="36175">
                  <c:v>44.472003000000001</c:v>
                </c:pt>
                <c:pt idx="36176">
                  <c:v>44.472180000000002</c:v>
                </c:pt>
                <c:pt idx="36177">
                  <c:v>44.472790000000003</c:v>
                </c:pt>
                <c:pt idx="36178">
                  <c:v>44.473961000000003</c:v>
                </c:pt>
                <c:pt idx="36179">
                  <c:v>44.473961000000003</c:v>
                </c:pt>
                <c:pt idx="36180">
                  <c:v>44.473961000000003</c:v>
                </c:pt>
                <c:pt idx="36181">
                  <c:v>44.473961000000003</c:v>
                </c:pt>
                <c:pt idx="36182">
                  <c:v>44.473961000000003</c:v>
                </c:pt>
                <c:pt idx="36183">
                  <c:v>44.473961000000003</c:v>
                </c:pt>
                <c:pt idx="36184">
                  <c:v>44.473961000000003</c:v>
                </c:pt>
                <c:pt idx="36185">
                  <c:v>44.473961000000003</c:v>
                </c:pt>
                <c:pt idx="36186">
                  <c:v>44.474481999999988</c:v>
                </c:pt>
                <c:pt idx="36187">
                  <c:v>44.475110000000001</c:v>
                </c:pt>
                <c:pt idx="36188">
                  <c:v>44.47513</c:v>
                </c:pt>
                <c:pt idx="36189">
                  <c:v>44.476045999999997</c:v>
                </c:pt>
                <c:pt idx="36190">
                  <c:v>44.476244999999999</c:v>
                </c:pt>
                <c:pt idx="36191">
                  <c:v>44.476244999999999</c:v>
                </c:pt>
                <c:pt idx="36192">
                  <c:v>44.478004000000013</c:v>
                </c:pt>
                <c:pt idx="36193">
                  <c:v>44.478140000000003</c:v>
                </c:pt>
                <c:pt idx="36194">
                  <c:v>44.485093999999997</c:v>
                </c:pt>
                <c:pt idx="36195">
                  <c:v>44.486745999999997</c:v>
                </c:pt>
                <c:pt idx="36196">
                  <c:v>44.488112000000001</c:v>
                </c:pt>
                <c:pt idx="36197">
                  <c:v>44.489759999999997</c:v>
                </c:pt>
                <c:pt idx="36198">
                  <c:v>44.492386000000003</c:v>
                </c:pt>
                <c:pt idx="36199">
                  <c:v>44.494585000000001</c:v>
                </c:pt>
                <c:pt idx="36200">
                  <c:v>44.497095000000002</c:v>
                </c:pt>
                <c:pt idx="36201">
                  <c:v>44.498436000000012</c:v>
                </c:pt>
                <c:pt idx="36202">
                  <c:v>44.498491999999999</c:v>
                </c:pt>
                <c:pt idx="36203">
                  <c:v>44.499280000000013</c:v>
                </c:pt>
                <c:pt idx="36204">
                  <c:v>44.499320000000012</c:v>
                </c:pt>
                <c:pt idx="36205">
                  <c:v>44.504010000000001</c:v>
                </c:pt>
                <c:pt idx="36206">
                  <c:v>44.504460000000002</c:v>
                </c:pt>
                <c:pt idx="36207">
                  <c:v>44.505360000000003</c:v>
                </c:pt>
                <c:pt idx="36208">
                  <c:v>44.505629999999996</c:v>
                </c:pt>
                <c:pt idx="36209">
                  <c:v>44.512240000000013</c:v>
                </c:pt>
                <c:pt idx="36210">
                  <c:v>44.512790000000003</c:v>
                </c:pt>
                <c:pt idx="36211">
                  <c:v>44.512790000000003</c:v>
                </c:pt>
                <c:pt idx="36212">
                  <c:v>44.512949999999996</c:v>
                </c:pt>
                <c:pt idx="36213">
                  <c:v>44.516219999999997</c:v>
                </c:pt>
                <c:pt idx="36214">
                  <c:v>44.519280000000002</c:v>
                </c:pt>
                <c:pt idx="36215">
                  <c:v>44.521272000000003</c:v>
                </c:pt>
                <c:pt idx="36216">
                  <c:v>44.523020000000002</c:v>
                </c:pt>
                <c:pt idx="36217">
                  <c:v>44.524291000000012</c:v>
                </c:pt>
                <c:pt idx="36218">
                  <c:v>44.530349999999999</c:v>
                </c:pt>
                <c:pt idx="36219">
                  <c:v>44.531638000000001</c:v>
                </c:pt>
                <c:pt idx="36220">
                  <c:v>44.533169999999998</c:v>
                </c:pt>
                <c:pt idx="36221">
                  <c:v>44.533878000000001</c:v>
                </c:pt>
                <c:pt idx="36222">
                  <c:v>44.5364</c:v>
                </c:pt>
                <c:pt idx="36223">
                  <c:v>44.543266000000003</c:v>
                </c:pt>
                <c:pt idx="36224">
                  <c:v>44.544179999999997</c:v>
                </c:pt>
                <c:pt idx="36225">
                  <c:v>44.547732000000003</c:v>
                </c:pt>
                <c:pt idx="36226">
                  <c:v>44.548361</c:v>
                </c:pt>
                <c:pt idx="36227">
                  <c:v>44.550809999999998</c:v>
                </c:pt>
                <c:pt idx="36228">
                  <c:v>44.550809999999998</c:v>
                </c:pt>
                <c:pt idx="36229">
                  <c:v>44.551962000000003</c:v>
                </c:pt>
                <c:pt idx="36230">
                  <c:v>44.552410000000002</c:v>
                </c:pt>
                <c:pt idx="36231">
                  <c:v>44.552951999999998</c:v>
                </c:pt>
                <c:pt idx="36232">
                  <c:v>44.569021999999997</c:v>
                </c:pt>
                <c:pt idx="36233">
                  <c:v>44.571714999999998</c:v>
                </c:pt>
                <c:pt idx="36234">
                  <c:v>44.578564999999998</c:v>
                </c:pt>
                <c:pt idx="36235">
                  <c:v>44.582307</c:v>
                </c:pt>
                <c:pt idx="36236">
                  <c:v>44.594374000000002</c:v>
                </c:pt>
                <c:pt idx="36237">
                  <c:v>44.606791000000001</c:v>
                </c:pt>
                <c:pt idx="36238">
                  <c:v>44.627811999999999</c:v>
                </c:pt>
                <c:pt idx="36239">
                  <c:v>44.627920000000003</c:v>
                </c:pt>
                <c:pt idx="36240">
                  <c:v>44.627974000000002</c:v>
                </c:pt>
                <c:pt idx="36241">
                  <c:v>44.628484</c:v>
                </c:pt>
                <c:pt idx="36242">
                  <c:v>44.632669999999997</c:v>
                </c:pt>
                <c:pt idx="36243">
                  <c:v>44.633611000000002</c:v>
                </c:pt>
                <c:pt idx="36244">
                  <c:v>44.641076000000012</c:v>
                </c:pt>
                <c:pt idx="36245">
                  <c:v>44.651667999999987</c:v>
                </c:pt>
                <c:pt idx="36246">
                  <c:v>44.651932000000002</c:v>
                </c:pt>
                <c:pt idx="36247">
                  <c:v>44.651932000000002</c:v>
                </c:pt>
                <c:pt idx="36248">
                  <c:v>44.651932000000002</c:v>
                </c:pt>
                <c:pt idx="36249">
                  <c:v>44.651932000000002</c:v>
                </c:pt>
                <c:pt idx="36250">
                  <c:v>44.651932000000002</c:v>
                </c:pt>
                <c:pt idx="36251">
                  <c:v>44.651932000000002</c:v>
                </c:pt>
                <c:pt idx="36252">
                  <c:v>44.651932000000002</c:v>
                </c:pt>
                <c:pt idx="36253">
                  <c:v>44.652419000000002</c:v>
                </c:pt>
                <c:pt idx="36254">
                  <c:v>44.652419000000002</c:v>
                </c:pt>
                <c:pt idx="36255">
                  <c:v>44.662963000000012</c:v>
                </c:pt>
                <c:pt idx="36256">
                  <c:v>44.670892000000002</c:v>
                </c:pt>
                <c:pt idx="36257">
                  <c:v>44.670892000000002</c:v>
                </c:pt>
                <c:pt idx="36258">
                  <c:v>44.670892000000002</c:v>
                </c:pt>
                <c:pt idx="36259">
                  <c:v>44.670892000000002</c:v>
                </c:pt>
                <c:pt idx="36260">
                  <c:v>44.670892000000002</c:v>
                </c:pt>
                <c:pt idx="36261">
                  <c:v>44.670892000000002</c:v>
                </c:pt>
                <c:pt idx="36262">
                  <c:v>44.670892000000002</c:v>
                </c:pt>
                <c:pt idx="36263">
                  <c:v>44.670892000000002</c:v>
                </c:pt>
                <c:pt idx="36264">
                  <c:v>44.670892000000002</c:v>
                </c:pt>
                <c:pt idx="36265">
                  <c:v>44.670892000000002</c:v>
                </c:pt>
                <c:pt idx="36266">
                  <c:v>44.670892000000002</c:v>
                </c:pt>
                <c:pt idx="36267">
                  <c:v>44.670892000000002</c:v>
                </c:pt>
                <c:pt idx="36268">
                  <c:v>44.670892000000002</c:v>
                </c:pt>
                <c:pt idx="36269">
                  <c:v>44.681114000000001</c:v>
                </c:pt>
                <c:pt idx="36270">
                  <c:v>44.684826000000001</c:v>
                </c:pt>
                <c:pt idx="36271">
                  <c:v>44.696170000000002</c:v>
                </c:pt>
                <c:pt idx="36272">
                  <c:v>44.697007999999997</c:v>
                </c:pt>
                <c:pt idx="36273">
                  <c:v>44.697580000000002</c:v>
                </c:pt>
                <c:pt idx="36274">
                  <c:v>44.703963000000002</c:v>
                </c:pt>
                <c:pt idx="36275">
                  <c:v>44.705904000000011</c:v>
                </c:pt>
                <c:pt idx="36276">
                  <c:v>44.713906000000001</c:v>
                </c:pt>
                <c:pt idx="36277">
                  <c:v>44.719417</c:v>
                </c:pt>
                <c:pt idx="36278">
                  <c:v>44.721670000000003</c:v>
                </c:pt>
                <c:pt idx="36279">
                  <c:v>44.724751000000012</c:v>
                </c:pt>
                <c:pt idx="36280">
                  <c:v>44.725000000000001</c:v>
                </c:pt>
                <c:pt idx="36281">
                  <c:v>44.725240000000007</c:v>
                </c:pt>
                <c:pt idx="36282">
                  <c:v>44.726190000000003</c:v>
                </c:pt>
                <c:pt idx="36283">
                  <c:v>44.729129</c:v>
                </c:pt>
                <c:pt idx="36284">
                  <c:v>44.730253000000012</c:v>
                </c:pt>
                <c:pt idx="36285">
                  <c:v>44.731310000000001</c:v>
                </c:pt>
                <c:pt idx="36286">
                  <c:v>44.731361999999997</c:v>
                </c:pt>
                <c:pt idx="36287">
                  <c:v>44.732309999999998</c:v>
                </c:pt>
                <c:pt idx="36288">
                  <c:v>44.732309999999998</c:v>
                </c:pt>
                <c:pt idx="36289">
                  <c:v>44.732311000000003</c:v>
                </c:pt>
                <c:pt idx="36290">
                  <c:v>44.734470000000002</c:v>
                </c:pt>
                <c:pt idx="36291">
                  <c:v>44.734540000000003</c:v>
                </c:pt>
                <c:pt idx="36292">
                  <c:v>44.738836000000013</c:v>
                </c:pt>
                <c:pt idx="36293">
                  <c:v>44.741382000000002</c:v>
                </c:pt>
                <c:pt idx="36294">
                  <c:v>44.742834000000002</c:v>
                </c:pt>
                <c:pt idx="36295">
                  <c:v>44.743099999999998</c:v>
                </c:pt>
                <c:pt idx="36296">
                  <c:v>44.744570000000003</c:v>
                </c:pt>
                <c:pt idx="36297">
                  <c:v>44.744684999999997</c:v>
                </c:pt>
                <c:pt idx="36298">
                  <c:v>44.747507000000013</c:v>
                </c:pt>
                <c:pt idx="36299">
                  <c:v>44.748265000000011</c:v>
                </c:pt>
                <c:pt idx="36300">
                  <c:v>44.748669999999997</c:v>
                </c:pt>
                <c:pt idx="36301">
                  <c:v>44.749097000000013</c:v>
                </c:pt>
                <c:pt idx="36302">
                  <c:v>44.74924</c:v>
                </c:pt>
                <c:pt idx="36303">
                  <c:v>44.751181000000003</c:v>
                </c:pt>
                <c:pt idx="36304">
                  <c:v>44.756408999999998</c:v>
                </c:pt>
                <c:pt idx="36305">
                  <c:v>44.762866000000002</c:v>
                </c:pt>
                <c:pt idx="36306">
                  <c:v>44.76576</c:v>
                </c:pt>
                <c:pt idx="36307">
                  <c:v>44.768061000000003</c:v>
                </c:pt>
                <c:pt idx="36308">
                  <c:v>44.770049999999998</c:v>
                </c:pt>
                <c:pt idx="36309">
                  <c:v>44.77008</c:v>
                </c:pt>
                <c:pt idx="36310">
                  <c:v>44.771230000000003</c:v>
                </c:pt>
                <c:pt idx="36311">
                  <c:v>44.771439000000001</c:v>
                </c:pt>
                <c:pt idx="36312">
                  <c:v>44.773077000000001</c:v>
                </c:pt>
                <c:pt idx="36313">
                  <c:v>44.775156000000003</c:v>
                </c:pt>
                <c:pt idx="36314">
                  <c:v>44.775306</c:v>
                </c:pt>
                <c:pt idx="36315">
                  <c:v>44.775475</c:v>
                </c:pt>
                <c:pt idx="36316">
                  <c:v>44.776490000000003</c:v>
                </c:pt>
                <c:pt idx="36317">
                  <c:v>44.776730000000001</c:v>
                </c:pt>
                <c:pt idx="36318">
                  <c:v>44.77805</c:v>
                </c:pt>
                <c:pt idx="36319">
                  <c:v>44.778680000000001</c:v>
                </c:pt>
                <c:pt idx="36320">
                  <c:v>44.779060000000001</c:v>
                </c:pt>
                <c:pt idx="36321">
                  <c:v>44.780620000000013</c:v>
                </c:pt>
                <c:pt idx="36322">
                  <c:v>44.781652000000001</c:v>
                </c:pt>
                <c:pt idx="36323">
                  <c:v>44.781979999999997</c:v>
                </c:pt>
                <c:pt idx="36324">
                  <c:v>44.783270000000002</c:v>
                </c:pt>
                <c:pt idx="36325">
                  <c:v>44.784580000000012</c:v>
                </c:pt>
                <c:pt idx="36326">
                  <c:v>44.785680999999997</c:v>
                </c:pt>
                <c:pt idx="36327">
                  <c:v>44.785691</c:v>
                </c:pt>
                <c:pt idx="36328">
                  <c:v>44.786175</c:v>
                </c:pt>
                <c:pt idx="36329">
                  <c:v>44.786560000000001</c:v>
                </c:pt>
                <c:pt idx="36330">
                  <c:v>44.786648999999997</c:v>
                </c:pt>
                <c:pt idx="36331">
                  <c:v>44.786712000000001</c:v>
                </c:pt>
                <c:pt idx="36332">
                  <c:v>44.786731000000003</c:v>
                </c:pt>
                <c:pt idx="36333">
                  <c:v>44.788578000000001</c:v>
                </c:pt>
                <c:pt idx="36334">
                  <c:v>44.789043999999997</c:v>
                </c:pt>
                <c:pt idx="36335">
                  <c:v>44.789110000000001</c:v>
                </c:pt>
                <c:pt idx="36336">
                  <c:v>44.790601000000002</c:v>
                </c:pt>
                <c:pt idx="36337">
                  <c:v>44.790667000000013</c:v>
                </c:pt>
                <c:pt idx="36338">
                  <c:v>44.793410000000002</c:v>
                </c:pt>
                <c:pt idx="36339">
                  <c:v>44.794706000000012</c:v>
                </c:pt>
                <c:pt idx="36340">
                  <c:v>44.795495000000003</c:v>
                </c:pt>
                <c:pt idx="36341">
                  <c:v>44.796744000000011</c:v>
                </c:pt>
                <c:pt idx="36342">
                  <c:v>44.797360000000012</c:v>
                </c:pt>
                <c:pt idx="36343">
                  <c:v>44.797775000000001</c:v>
                </c:pt>
                <c:pt idx="36344">
                  <c:v>44.798588000000002</c:v>
                </c:pt>
                <c:pt idx="36345">
                  <c:v>44.799764000000003</c:v>
                </c:pt>
                <c:pt idx="36346">
                  <c:v>44.800660000000001</c:v>
                </c:pt>
                <c:pt idx="36347">
                  <c:v>44.802010000000003</c:v>
                </c:pt>
                <c:pt idx="36348">
                  <c:v>44.803229999999999</c:v>
                </c:pt>
                <c:pt idx="36349">
                  <c:v>44.803739999999998</c:v>
                </c:pt>
                <c:pt idx="36350">
                  <c:v>44.803846999999998</c:v>
                </c:pt>
                <c:pt idx="36351">
                  <c:v>44.804133999999998</c:v>
                </c:pt>
                <c:pt idx="36352">
                  <c:v>44.804819999999999</c:v>
                </c:pt>
                <c:pt idx="36353">
                  <c:v>44.804889999999993</c:v>
                </c:pt>
                <c:pt idx="36354">
                  <c:v>44.805210000000002</c:v>
                </c:pt>
                <c:pt idx="36355">
                  <c:v>44.805790000000002</c:v>
                </c:pt>
                <c:pt idx="36356">
                  <c:v>44.806069000000001</c:v>
                </c:pt>
                <c:pt idx="36357">
                  <c:v>44.806730000000002</c:v>
                </c:pt>
                <c:pt idx="36358">
                  <c:v>44.806806000000002</c:v>
                </c:pt>
                <c:pt idx="36359">
                  <c:v>44.807310000000001</c:v>
                </c:pt>
                <c:pt idx="36360">
                  <c:v>44.80988</c:v>
                </c:pt>
                <c:pt idx="36361">
                  <c:v>44.811609999999988</c:v>
                </c:pt>
                <c:pt idx="36362">
                  <c:v>44.811619999999998</c:v>
                </c:pt>
                <c:pt idx="36363">
                  <c:v>44.815289999999997</c:v>
                </c:pt>
                <c:pt idx="36364">
                  <c:v>44.815559999999998</c:v>
                </c:pt>
                <c:pt idx="36365">
                  <c:v>44.818329000000013</c:v>
                </c:pt>
                <c:pt idx="36366">
                  <c:v>44.820529000000001</c:v>
                </c:pt>
                <c:pt idx="36367">
                  <c:v>44.821150000000003</c:v>
                </c:pt>
                <c:pt idx="36368">
                  <c:v>44.821379999999998</c:v>
                </c:pt>
                <c:pt idx="36369">
                  <c:v>44.821379999999998</c:v>
                </c:pt>
                <c:pt idx="36370">
                  <c:v>44.821379999999998</c:v>
                </c:pt>
                <c:pt idx="36371">
                  <c:v>44.821429999999999</c:v>
                </c:pt>
                <c:pt idx="36372">
                  <c:v>44.821643000000002</c:v>
                </c:pt>
                <c:pt idx="36373">
                  <c:v>44.822659000000002</c:v>
                </c:pt>
                <c:pt idx="36374">
                  <c:v>44.823681000000001</c:v>
                </c:pt>
                <c:pt idx="36375">
                  <c:v>44.824420000000003</c:v>
                </c:pt>
                <c:pt idx="36376">
                  <c:v>44.825106000000012</c:v>
                </c:pt>
                <c:pt idx="36377">
                  <c:v>44.825920000000011</c:v>
                </c:pt>
                <c:pt idx="36378">
                  <c:v>44.826520000000002</c:v>
                </c:pt>
                <c:pt idx="36379">
                  <c:v>44.830120000000001</c:v>
                </c:pt>
                <c:pt idx="36380">
                  <c:v>44.831691999999997</c:v>
                </c:pt>
                <c:pt idx="36381">
                  <c:v>44.83323</c:v>
                </c:pt>
                <c:pt idx="36382">
                  <c:v>44.834569999999999</c:v>
                </c:pt>
                <c:pt idx="36383">
                  <c:v>44.834570999999997</c:v>
                </c:pt>
                <c:pt idx="36384">
                  <c:v>44.838569999999997</c:v>
                </c:pt>
                <c:pt idx="36385">
                  <c:v>44.839750000000002</c:v>
                </c:pt>
                <c:pt idx="36386">
                  <c:v>44.840598999999997</c:v>
                </c:pt>
                <c:pt idx="36387">
                  <c:v>44.840702</c:v>
                </c:pt>
                <c:pt idx="36388">
                  <c:v>44.840921000000002</c:v>
                </c:pt>
                <c:pt idx="36389">
                  <c:v>44.841082999999998</c:v>
                </c:pt>
                <c:pt idx="36390">
                  <c:v>44.841082999999998</c:v>
                </c:pt>
                <c:pt idx="36391">
                  <c:v>44.841149999999999</c:v>
                </c:pt>
                <c:pt idx="36392">
                  <c:v>44.841577000000001</c:v>
                </c:pt>
                <c:pt idx="36393">
                  <c:v>44.84205</c:v>
                </c:pt>
                <c:pt idx="36394">
                  <c:v>44.842059999999996</c:v>
                </c:pt>
                <c:pt idx="36395">
                  <c:v>44.842087999999997</c:v>
                </c:pt>
                <c:pt idx="36396">
                  <c:v>44.842221000000002</c:v>
                </c:pt>
                <c:pt idx="36397">
                  <c:v>44.84234</c:v>
                </c:pt>
                <c:pt idx="36398">
                  <c:v>44.842950000000002</c:v>
                </c:pt>
                <c:pt idx="36399">
                  <c:v>44.843254000000002</c:v>
                </c:pt>
                <c:pt idx="36400">
                  <c:v>44.843462000000002</c:v>
                </c:pt>
                <c:pt idx="36401">
                  <c:v>44.843496000000002</c:v>
                </c:pt>
                <c:pt idx="36402">
                  <c:v>44.843730000000001</c:v>
                </c:pt>
                <c:pt idx="36403">
                  <c:v>44.84375</c:v>
                </c:pt>
                <c:pt idx="36404">
                  <c:v>44.843781999999997</c:v>
                </c:pt>
                <c:pt idx="36405">
                  <c:v>44.844189999999998</c:v>
                </c:pt>
                <c:pt idx="36406">
                  <c:v>44.844583</c:v>
                </c:pt>
                <c:pt idx="36407">
                  <c:v>44.844583</c:v>
                </c:pt>
                <c:pt idx="36408">
                  <c:v>44.844583</c:v>
                </c:pt>
                <c:pt idx="36409">
                  <c:v>44.845619999999997</c:v>
                </c:pt>
                <c:pt idx="36410">
                  <c:v>44.846069999999997</c:v>
                </c:pt>
                <c:pt idx="36411">
                  <c:v>44.846220000000002</c:v>
                </c:pt>
                <c:pt idx="36412">
                  <c:v>44.846910000000001</c:v>
                </c:pt>
                <c:pt idx="36413">
                  <c:v>44.846910000000001</c:v>
                </c:pt>
                <c:pt idx="36414">
                  <c:v>44.847329999999999</c:v>
                </c:pt>
                <c:pt idx="36415">
                  <c:v>44.847994999999997</c:v>
                </c:pt>
                <c:pt idx="36416">
                  <c:v>44.848109999999998</c:v>
                </c:pt>
                <c:pt idx="36417">
                  <c:v>44.848249000000003</c:v>
                </c:pt>
                <c:pt idx="36418">
                  <c:v>44.848643000000003</c:v>
                </c:pt>
                <c:pt idx="36419">
                  <c:v>44.850898999999998</c:v>
                </c:pt>
                <c:pt idx="36420">
                  <c:v>44.85116</c:v>
                </c:pt>
                <c:pt idx="36421">
                  <c:v>44.853259999999999</c:v>
                </c:pt>
                <c:pt idx="36422">
                  <c:v>44.854069999999993</c:v>
                </c:pt>
                <c:pt idx="36423">
                  <c:v>44.856349999999999</c:v>
                </c:pt>
                <c:pt idx="36424">
                  <c:v>44.857126000000001</c:v>
                </c:pt>
                <c:pt idx="36425">
                  <c:v>44.857239999999997</c:v>
                </c:pt>
                <c:pt idx="36426">
                  <c:v>44.857419999999998</c:v>
                </c:pt>
                <c:pt idx="36427">
                  <c:v>44.857540999999998</c:v>
                </c:pt>
                <c:pt idx="36428">
                  <c:v>44.858020000000003</c:v>
                </c:pt>
                <c:pt idx="36429">
                  <c:v>44.858241999999997</c:v>
                </c:pt>
                <c:pt idx="36430">
                  <c:v>44.859180000000002</c:v>
                </c:pt>
                <c:pt idx="36431">
                  <c:v>44.859430000000003</c:v>
                </c:pt>
                <c:pt idx="36432">
                  <c:v>44.859990000000003</c:v>
                </c:pt>
                <c:pt idx="36433">
                  <c:v>44.860025</c:v>
                </c:pt>
                <c:pt idx="36434">
                  <c:v>44.860039999999998</c:v>
                </c:pt>
                <c:pt idx="36435">
                  <c:v>44.860357999999998</c:v>
                </c:pt>
                <c:pt idx="36436">
                  <c:v>44.860408999999997</c:v>
                </c:pt>
                <c:pt idx="36437">
                  <c:v>44.860424999999999</c:v>
                </c:pt>
                <c:pt idx="36438">
                  <c:v>44.860638000000002</c:v>
                </c:pt>
                <c:pt idx="36439">
                  <c:v>44.860669999999999</c:v>
                </c:pt>
                <c:pt idx="36440">
                  <c:v>44.861004999999999</c:v>
                </c:pt>
                <c:pt idx="36441">
                  <c:v>44.861089</c:v>
                </c:pt>
                <c:pt idx="36442">
                  <c:v>44.861148999999997</c:v>
                </c:pt>
                <c:pt idx="36443">
                  <c:v>44.861440000000002</c:v>
                </c:pt>
                <c:pt idx="36444">
                  <c:v>44.861494999999998</c:v>
                </c:pt>
                <c:pt idx="36445">
                  <c:v>44.862000000000002</c:v>
                </c:pt>
                <c:pt idx="36446">
                  <c:v>44.862204000000013</c:v>
                </c:pt>
                <c:pt idx="36447">
                  <c:v>44.862257999999997</c:v>
                </c:pt>
                <c:pt idx="36448">
                  <c:v>44.86242</c:v>
                </c:pt>
                <c:pt idx="36449">
                  <c:v>44.862426999999997</c:v>
                </c:pt>
                <c:pt idx="36450">
                  <c:v>44.862430000000003</c:v>
                </c:pt>
                <c:pt idx="36451">
                  <c:v>44.862450000000003</c:v>
                </c:pt>
                <c:pt idx="36452">
                  <c:v>44.862594999999999</c:v>
                </c:pt>
                <c:pt idx="36453">
                  <c:v>44.862660000000012</c:v>
                </c:pt>
                <c:pt idx="36454">
                  <c:v>44.862670000000001</c:v>
                </c:pt>
                <c:pt idx="36455">
                  <c:v>44.862811999999998</c:v>
                </c:pt>
                <c:pt idx="36456">
                  <c:v>44.862947000000013</c:v>
                </c:pt>
                <c:pt idx="36457">
                  <c:v>44.863033000000001</c:v>
                </c:pt>
                <c:pt idx="36458">
                  <c:v>44.863089000000002</c:v>
                </c:pt>
                <c:pt idx="36459">
                  <c:v>44.863230000000001</c:v>
                </c:pt>
                <c:pt idx="36460">
                  <c:v>44.863244000000002</c:v>
                </c:pt>
                <c:pt idx="36461">
                  <c:v>44.863366000000013</c:v>
                </c:pt>
                <c:pt idx="36462">
                  <c:v>44.863383000000013</c:v>
                </c:pt>
                <c:pt idx="36463">
                  <c:v>44.863585</c:v>
                </c:pt>
                <c:pt idx="36464">
                  <c:v>44.863950000000003</c:v>
                </c:pt>
                <c:pt idx="36465">
                  <c:v>44.864140999999996</c:v>
                </c:pt>
                <c:pt idx="36466">
                  <c:v>44.864556</c:v>
                </c:pt>
                <c:pt idx="36467">
                  <c:v>44.864666</c:v>
                </c:pt>
                <c:pt idx="36468">
                  <c:v>44.865856000000001</c:v>
                </c:pt>
                <c:pt idx="36469">
                  <c:v>44.866030000000002</c:v>
                </c:pt>
                <c:pt idx="36470">
                  <c:v>44.866140000000001</c:v>
                </c:pt>
                <c:pt idx="36471">
                  <c:v>44.866509999999998</c:v>
                </c:pt>
                <c:pt idx="36472">
                  <c:v>44.866604000000002</c:v>
                </c:pt>
                <c:pt idx="36473">
                  <c:v>44.866849999999999</c:v>
                </c:pt>
                <c:pt idx="36474">
                  <c:v>44.866990000000001</c:v>
                </c:pt>
                <c:pt idx="36475">
                  <c:v>44.867489999999997</c:v>
                </c:pt>
                <c:pt idx="36476">
                  <c:v>44.867870000000003</c:v>
                </c:pt>
                <c:pt idx="36477">
                  <c:v>44.868009999999998</c:v>
                </c:pt>
                <c:pt idx="36478">
                  <c:v>44.869129000000001</c:v>
                </c:pt>
                <c:pt idx="36479">
                  <c:v>44.870170000000002</c:v>
                </c:pt>
                <c:pt idx="36480">
                  <c:v>44.87077</c:v>
                </c:pt>
                <c:pt idx="36481">
                  <c:v>44.871299999999998</c:v>
                </c:pt>
                <c:pt idx="36482">
                  <c:v>44.873330000000003</c:v>
                </c:pt>
                <c:pt idx="36483">
                  <c:v>44.873842000000003</c:v>
                </c:pt>
                <c:pt idx="36484">
                  <c:v>44.873911</c:v>
                </c:pt>
                <c:pt idx="36485">
                  <c:v>44.873911</c:v>
                </c:pt>
                <c:pt idx="36486">
                  <c:v>44.873944000000002</c:v>
                </c:pt>
                <c:pt idx="36487">
                  <c:v>44.874057999999998</c:v>
                </c:pt>
                <c:pt idx="36488">
                  <c:v>44.874885999999996</c:v>
                </c:pt>
                <c:pt idx="36489">
                  <c:v>44.875051999999997</c:v>
                </c:pt>
                <c:pt idx="36490">
                  <c:v>44.875515</c:v>
                </c:pt>
                <c:pt idx="36491">
                  <c:v>44.875543999999998</c:v>
                </c:pt>
                <c:pt idx="36492">
                  <c:v>44.875647000000001</c:v>
                </c:pt>
                <c:pt idx="36493">
                  <c:v>44.876117000000001</c:v>
                </c:pt>
                <c:pt idx="36494">
                  <c:v>44.878320000000002</c:v>
                </c:pt>
                <c:pt idx="36495">
                  <c:v>44.881926999999997</c:v>
                </c:pt>
                <c:pt idx="36496">
                  <c:v>44.882100000000001</c:v>
                </c:pt>
                <c:pt idx="36497">
                  <c:v>44.882506999999997</c:v>
                </c:pt>
                <c:pt idx="36498">
                  <c:v>44.882945999999997</c:v>
                </c:pt>
                <c:pt idx="36499">
                  <c:v>44.883629999999997</c:v>
                </c:pt>
                <c:pt idx="36500">
                  <c:v>44.884298999999999</c:v>
                </c:pt>
                <c:pt idx="36501">
                  <c:v>44.884469999999993</c:v>
                </c:pt>
                <c:pt idx="36502">
                  <c:v>44.884500000000003</c:v>
                </c:pt>
                <c:pt idx="36503">
                  <c:v>44.884509999999999</c:v>
                </c:pt>
                <c:pt idx="36504">
                  <c:v>44.884740000000001</c:v>
                </c:pt>
                <c:pt idx="36505">
                  <c:v>44.884869999999992</c:v>
                </c:pt>
                <c:pt idx="36506">
                  <c:v>44.884899999999988</c:v>
                </c:pt>
                <c:pt idx="36507">
                  <c:v>44.885199999999998</c:v>
                </c:pt>
                <c:pt idx="36508">
                  <c:v>44.885742</c:v>
                </c:pt>
                <c:pt idx="36509">
                  <c:v>44.886209999999998</c:v>
                </c:pt>
                <c:pt idx="36510">
                  <c:v>44.886920000000003</c:v>
                </c:pt>
                <c:pt idx="36511">
                  <c:v>44.888300000000001</c:v>
                </c:pt>
                <c:pt idx="36512">
                  <c:v>44.888748</c:v>
                </c:pt>
                <c:pt idx="36513">
                  <c:v>44.889899999999997</c:v>
                </c:pt>
                <c:pt idx="36514">
                  <c:v>44.890509000000002</c:v>
                </c:pt>
                <c:pt idx="36515">
                  <c:v>44.890879000000012</c:v>
                </c:pt>
                <c:pt idx="36516">
                  <c:v>44.891022</c:v>
                </c:pt>
                <c:pt idx="36517">
                  <c:v>44.891249000000002</c:v>
                </c:pt>
                <c:pt idx="36518">
                  <c:v>44.891330000000011</c:v>
                </c:pt>
                <c:pt idx="36519">
                  <c:v>44.892629999999997</c:v>
                </c:pt>
                <c:pt idx="36520">
                  <c:v>44.893306000000003</c:v>
                </c:pt>
                <c:pt idx="36521">
                  <c:v>44.893957</c:v>
                </c:pt>
                <c:pt idx="36522">
                  <c:v>44.893970000000003</c:v>
                </c:pt>
                <c:pt idx="36523">
                  <c:v>44.894370000000002</c:v>
                </c:pt>
                <c:pt idx="36524">
                  <c:v>44.8947</c:v>
                </c:pt>
                <c:pt idx="36525">
                  <c:v>44.894954000000013</c:v>
                </c:pt>
                <c:pt idx="36526">
                  <c:v>44.895229999999998</c:v>
                </c:pt>
                <c:pt idx="36527">
                  <c:v>44.895885999999997</c:v>
                </c:pt>
                <c:pt idx="36528">
                  <c:v>44.896855000000002</c:v>
                </c:pt>
                <c:pt idx="36529">
                  <c:v>44.896937999999999</c:v>
                </c:pt>
                <c:pt idx="36530">
                  <c:v>44.897599999999997</c:v>
                </c:pt>
                <c:pt idx="36531">
                  <c:v>44.897950000000002</c:v>
                </c:pt>
                <c:pt idx="36532">
                  <c:v>44.898036000000012</c:v>
                </c:pt>
                <c:pt idx="36533">
                  <c:v>44.900229000000003</c:v>
                </c:pt>
                <c:pt idx="36534">
                  <c:v>44.900579</c:v>
                </c:pt>
                <c:pt idx="36535">
                  <c:v>44.900897999999998</c:v>
                </c:pt>
                <c:pt idx="36536">
                  <c:v>44.901071999999999</c:v>
                </c:pt>
                <c:pt idx="36537">
                  <c:v>44.901580000000003</c:v>
                </c:pt>
                <c:pt idx="36538">
                  <c:v>44.902560000000001</c:v>
                </c:pt>
                <c:pt idx="36539">
                  <c:v>44.902900000000002</c:v>
                </c:pt>
                <c:pt idx="36540">
                  <c:v>44.903300000000002</c:v>
                </c:pt>
                <c:pt idx="36541">
                  <c:v>44.903300000000002</c:v>
                </c:pt>
                <c:pt idx="36542">
                  <c:v>44.903300000000002</c:v>
                </c:pt>
                <c:pt idx="36543">
                  <c:v>44.903300000000002</c:v>
                </c:pt>
                <c:pt idx="36544">
                  <c:v>44.903300000000002</c:v>
                </c:pt>
                <c:pt idx="36545">
                  <c:v>44.903300000000002</c:v>
                </c:pt>
                <c:pt idx="36546">
                  <c:v>44.903300000000002</c:v>
                </c:pt>
                <c:pt idx="36547">
                  <c:v>44.903950000000002</c:v>
                </c:pt>
                <c:pt idx="36548">
                  <c:v>44.905524999999997</c:v>
                </c:pt>
                <c:pt idx="36549">
                  <c:v>44.907355000000003</c:v>
                </c:pt>
                <c:pt idx="36550">
                  <c:v>44.908299999999997</c:v>
                </c:pt>
                <c:pt idx="36551">
                  <c:v>44.908391000000002</c:v>
                </c:pt>
                <c:pt idx="36552">
                  <c:v>44.908997000000006</c:v>
                </c:pt>
                <c:pt idx="36553">
                  <c:v>44.909100000000002</c:v>
                </c:pt>
                <c:pt idx="36554">
                  <c:v>44.91178</c:v>
                </c:pt>
                <c:pt idx="36555">
                  <c:v>44.911960000000001</c:v>
                </c:pt>
                <c:pt idx="36556">
                  <c:v>44.912581000000003</c:v>
                </c:pt>
                <c:pt idx="36557">
                  <c:v>44.913029999999999</c:v>
                </c:pt>
                <c:pt idx="36558">
                  <c:v>44.914012</c:v>
                </c:pt>
                <c:pt idx="36559">
                  <c:v>44.915441999999999</c:v>
                </c:pt>
                <c:pt idx="36560">
                  <c:v>44.915680000000002</c:v>
                </c:pt>
                <c:pt idx="36561">
                  <c:v>44.916359999999997</c:v>
                </c:pt>
                <c:pt idx="36562">
                  <c:v>44.916429999999998</c:v>
                </c:pt>
                <c:pt idx="36563">
                  <c:v>44.919350000000001</c:v>
                </c:pt>
                <c:pt idx="36564">
                  <c:v>44.921600000000012</c:v>
                </c:pt>
                <c:pt idx="36565">
                  <c:v>44.922207999999998</c:v>
                </c:pt>
                <c:pt idx="36566">
                  <c:v>44.923000000000002</c:v>
                </c:pt>
                <c:pt idx="36567">
                  <c:v>44.92371</c:v>
                </c:pt>
                <c:pt idx="36568">
                  <c:v>44.924370000000003</c:v>
                </c:pt>
                <c:pt idx="36569">
                  <c:v>44.927700000000002</c:v>
                </c:pt>
                <c:pt idx="36570">
                  <c:v>44.928787999999997</c:v>
                </c:pt>
                <c:pt idx="36571">
                  <c:v>44.929195</c:v>
                </c:pt>
                <c:pt idx="36572">
                  <c:v>44.931460000000001</c:v>
                </c:pt>
                <c:pt idx="36573">
                  <c:v>44.933625999999997</c:v>
                </c:pt>
                <c:pt idx="36574">
                  <c:v>44.933886000000001</c:v>
                </c:pt>
                <c:pt idx="36575">
                  <c:v>44.933980000000012</c:v>
                </c:pt>
                <c:pt idx="36576">
                  <c:v>44.93553</c:v>
                </c:pt>
                <c:pt idx="36577">
                  <c:v>44.93665</c:v>
                </c:pt>
                <c:pt idx="36578">
                  <c:v>44.938717000000011</c:v>
                </c:pt>
                <c:pt idx="36579">
                  <c:v>44.938791000000002</c:v>
                </c:pt>
                <c:pt idx="36580">
                  <c:v>44.938791000000002</c:v>
                </c:pt>
                <c:pt idx="36581">
                  <c:v>44.938813000000003</c:v>
                </c:pt>
                <c:pt idx="36582">
                  <c:v>44.940249999999999</c:v>
                </c:pt>
                <c:pt idx="36583">
                  <c:v>44.940489999999997</c:v>
                </c:pt>
                <c:pt idx="36584">
                  <c:v>44.941409999999998</c:v>
                </c:pt>
                <c:pt idx="36585">
                  <c:v>44.941989999999997</c:v>
                </c:pt>
                <c:pt idx="36586">
                  <c:v>44.942169999999997</c:v>
                </c:pt>
                <c:pt idx="36587">
                  <c:v>44.942259999999997</c:v>
                </c:pt>
                <c:pt idx="36588">
                  <c:v>44.943820000000002</c:v>
                </c:pt>
                <c:pt idx="36589">
                  <c:v>44.943820000000002</c:v>
                </c:pt>
                <c:pt idx="36590">
                  <c:v>44.94417</c:v>
                </c:pt>
                <c:pt idx="36591">
                  <c:v>44.946089999999998</c:v>
                </c:pt>
                <c:pt idx="36592">
                  <c:v>44.946402999999997</c:v>
                </c:pt>
                <c:pt idx="36593">
                  <c:v>44.947159999999997</c:v>
                </c:pt>
                <c:pt idx="36594">
                  <c:v>44.947711000000012</c:v>
                </c:pt>
                <c:pt idx="36595">
                  <c:v>44.947740000000003</c:v>
                </c:pt>
                <c:pt idx="36596">
                  <c:v>44.947740000000003</c:v>
                </c:pt>
                <c:pt idx="36597">
                  <c:v>44.947740000000003</c:v>
                </c:pt>
                <c:pt idx="36598">
                  <c:v>44.947761</c:v>
                </c:pt>
                <c:pt idx="36599">
                  <c:v>44.948241000000003</c:v>
                </c:pt>
                <c:pt idx="36600">
                  <c:v>44.948588000000001</c:v>
                </c:pt>
                <c:pt idx="36601">
                  <c:v>44.948856000000013</c:v>
                </c:pt>
                <c:pt idx="36602">
                  <c:v>44.949418000000001</c:v>
                </c:pt>
                <c:pt idx="36603">
                  <c:v>44.949420000000003</c:v>
                </c:pt>
                <c:pt idx="36604">
                  <c:v>44.950299999999999</c:v>
                </c:pt>
                <c:pt idx="36605">
                  <c:v>44.950518000000002</c:v>
                </c:pt>
                <c:pt idx="36606">
                  <c:v>44.951039999999999</c:v>
                </c:pt>
                <c:pt idx="36607">
                  <c:v>44.951059999999998</c:v>
                </c:pt>
                <c:pt idx="36608">
                  <c:v>44.951610000000002</c:v>
                </c:pt>
                <c:pt idx="36609">
                  <c:v>44.951961999999988</c:v>
                </c:pt>
                <c:pt idx="36610">
                  <c:v>44.953440000000001</c:v>
                </c:pt>
                <c:pt idx="36611">
                  <c:v>44.954384999999988</c:v>
                </c:pt>
                <c:pt idx="36612">
                  <c:v>44.954685999999988</c:v>
                </c:pt>
                <c:pt idx="36613">
                  <c:v>44.956778999999997</c:v>
                </c:pt>
                <c:pt idx="36614">
                  <c:v>44.956901000000002</c:v>
                </c:pt>
                <c:pt idx="36615">
                  <c:v>44.957127</c:v>
                </c:pt>
                <c:pt idx="36616">
                  <c:v>44.958202</c:v>
                </c:pt>
                <c:pt idx="36617">
                  <c:v>44.958779</c:v>
                </c:pt>
                <c:pt idx="36618">
                  <c:v>44.960820000000012</c:v>
                </c:pt>
                <c:pt idx="36619">
                  <c:v>44.9617</c:v>
                </c:pt>
                <c:pt idx="36620">
                  <c:v>44.9617</c:v>
                </c:pt>
                <c:pt idx="36621">
                  <c:v>44.961709999999997</c:v>
                </c:pt>
                <c:pt idx="36622">
                  <c:v>44.961754000000013</c:v>
                </c:pt>
                <c:pt idx="36623">
                  <c:v>44.965499999999999</c:v>
                </c:pt>
                <c:pt idx="36624">
                  <c:v>44.965800000000002</c:v>
                </c:pt>
                <c:pt idx="36625">
                  <c:v>44.966050000000003</c:v>
                </c:pt>
                <c:pt idx="36626">
                  <c:v>44.966299999999997</c:v>
                </c:pt>
                <c:pt idx="36627">
                  <c:v>44.96631</c:v>
                </c:pt>
                <c:pt idx="36628">
                  <c:v>44.966323000000003</c:v>
                </c:pt>
                <c:pt idx="36629">
                  <c:v>44.966323000000003</c:v>
                </c:pt>
                <c:pt idx="36630">
                  <c:v>44.966991</c:v>
                </c:pt>
                <c:pt idx="36631">
                  <c:v>44.967008</c:v>
                </c:pt>
                <c:pt idx="36632">
                  <c:v>44.967008</c:v>
                </c:pt>
                <c:pt idx="36633">
                  <c:v>44.967008</c:v>
                </c:pt>
                <c:pt idx="36634">
                  <c:v>44.96752</c:v>
                </c:pt>
                <c:pt idx="36635">
                  <c:v>44.967984999999999</c:v>
                </c:pt>
                <c:pt idx="36636">
                  <c:v>44.968740000000011</c:v>
                </c:pt>
                <c:pt idx="36637">
                  <c:v>44.969579000000003</c:v>
                </c:pt>
                <c:pt idx="36638">
                  <c:v>44.969745000000003</c:v>
                </c:pt>
                <c:pt idx="36639">
                  <c:v>44.970567000000003</c:v>
                </c:pt>
                <c:pt idx="36640">
                  <c:v>44.971361999999999</c:v>
                </c:pt>
                <c:pt idx="36641">
                  <c:v>44.971857</c:v>
                </c:pt>
                <c:pt idx="36642">
                  <c:v>44.971975</c:v>
                </c:pt>
                <c:pt idx="36643">
                  <c:v>44.972610000000003</c:v>
                </c:pt>
                <c:pt idx="36644">
                  <c:v>44.972721999999997</c:v>
                </c:pt>
                <c:pt idx="36645">
                  <c:v>44.973011999999997</c:v>
                </c:pt>
                <c:pt idx="36646">
                  <c:v>44.97316</c:v>
                </c:pt>
                <c:pt idx="36647">
                  <c:v>44.973627</c:v>
                </c:pt>
                <c:pt idx="36648">
                  <c:v>44.973838000000001</c:v>
                </c:pt>
                <c:pt idx="36649">
                  <c:v>44.973860999999999</c:v>
                </c:pt>
                <c:pt idx="36650">
                  <c:v>44.974159999999998</c:v>
                </c:pt>
                <c:pt idx="36651">
                  <c:v>44.97428</c:v>
                </c:pt>
                <c:pt idx="36652">
                  <c:v>44.974471000000001</c:v>
                </c:pt>
                <c:pt idx="36653">
                  <c:v>44.97448</c:v>
                </c:pt>
                <c:pt idx="36654">
                  <c:v>44.975810000000003</c:v>
                </c:pt>
                <c:pt idx="36655">
                  <c:v>44.976078000000001</c:v>
                </c:pt>
                <c:pt idx="36656">
                  <c:v>44.976695999999997</c:v>
                </c:pt>
                <c:pt idx="36657">
                  <c:v>44.97692</c:v>
                </c:pt>
                <c:pt idx="36658">
                  <c:v>44.977520000000013</c:v>
                </c:pt>
                <c:pt idx="36659">
                  <c:v>44.977989999999998</c:v>
                </c:pt>
                <c:pt idx="36660">
                  <c:v>44.978144999999998</c:v>
                </c:pt>
                <c:pt idx="36661">
                  <c:v>44.978810000000003</c:v>
                </c:pt>
                <c:pt idx="36662">
                  <c:v>44.979030000000002</c:v>
                </c:pt>
                <c:pt idx="36663">
                  <c:v>44.979186000000013</c:v>
                </c:pt>
                <c:pt idx="36664">
                  <c:v>44.979239</c:v>
                </c:pt>
                <c:pt idx="36665">
                  <c:v>44.979309000000001</c:v>
                </c:pt>
                <c:pt idx="36666">
                  <c:v>44.982100000000003</c:v>
                </c:pt>
                <c:pt idx="36667">
                  <c:v>44.98377</c:v>
                </c:pt>
                <c:pt idx="36668">
                  <c:v>44.984299999999998</c:v>
                </c:pt>
                <c:pt idx="36669">
                  <c:v>44.985080000000004</c:v>
                </c:pt>
                <c:pt idx="36670">
                  <c:v>44.986552000000003</c:v>
                </c:pt>
                <c:pt idx="36671">
                  <c:v>44.988750000000003</c:v>
                </c:pt>
                <c:pt idx="36672">
                  <c:v>44.988776000000001</c:v>
                </c:pt>
                <c:pt idx="36673">
                  <c:v>44.989420000000003</c:v>
                </c:pt>
                <c:pt idx="36674">
                  <c:v>44.990450000000003</c:v>
                </c:pt>
                <c:pt idx="36675">
                  <c:v>44.991624000000002</c:v>
                </c:pt>
                <c:pt idx="36676">
                  <c:v>44.992413000000013</c:v>
                </c:pt>
                <c:pt idx="36677">
                  <c:v>44.996575</c:v>
                </c:pt>
                <c:pt idx="36678">
                  <c:v>44.996810000000011</c:v>
                </c:pt>
                <c:pt idx="36679">
                  <c:v>45.000776000000002</c:v>
                </c:pt>
                <c:pt idx="36680">
                  <c:v>45.002480000000013</c:v>
                </c:pt>
                <c:pt idx="36681">
                  <c:v>45.00414</c:v>
                </c:pt>
                <c:pt idx="36682">
                  <c:v>45.004331999999998</c:v>
                </c:pt>
                <c:pt idx="36683">
                  <c:v>45.004920000000013</c:v>
                </c:pt>
                <c:pt idx="36684">
                  <c:v>45.006064000000002</c:v>
                </c:pt>
                <c:pt idx="36685">
                  <c:v>45.006064000000002</c:v>
                </c:pt>
                <c:pt idx="36686">
                  <c:v>45.006064000000002</c:v>
                </c:pt>
                <c:pt idx="36687">
                  <c:v>45.006064000000002</c:v>
                </c:pt>
                <c:pt idx="36688">
                  <c:v>45.006064000000002</c:v>
                </c:pt>
                <c:pt idx="36689">
                  <c:v>45.006064000000002</c:v>
                </c:pt>
                <c:pt idx="36690">
                  <c:v>45.006064000000002</c:v>
                </c:pt>
                <c:pt idx="36691">
                  <c:v>45.006064000000002</c:v>
                </c:pt>
                <c:pt idx="36692">
                  <c:v>45.006064000000002</c:v>
                </c:pt>
                <c:pt idx="36693">
                  <c:v>45.006064000000002</c:v>
                </c:pt>
                <c:pt idx="36694">
                  <c:v>45.006064000000002</c:v>
                </c:pt>
                <c:pt idx="36695">
                  <c:v>45.006064000000002</c:v>
                </c:pt>
                <c:pt idx="36696">
                  <c:v>45.006064000000002</c:v>
                </c:pt>
                <c:pt idx="36697">
                  <c:v>45.006064000000002</c:v>
                </c:pt>
                <c:pt idx="36698">
                  <c:v>45.006064000000002</c:v>
                </c:pt>
                <c:pt idx="36699">
                  <c:v>45.006064000000002</c:v>
                </c:pt>
                <c:pt idx="36700">
                  <c:v>45.006064000000002</c:v>
                </c:pt>
                <c:pt idx="36701">
                  <c:v>45.006064000000002</c:v>
                </c:pt>
                <c:pt idx="36702">
                  <c:v>45.006064000000002</c:v>
                </c:pt>
                <c:pt idx="36703">
                  <c:v>45.006064000000002</c:v>
                </c:pt>
                <c:pt idx="36704">
                  <c:v>45.006064000000002</c:v>
                </c:pt>
                <c:pt idx="36705">
                  <c:v>45.006064000000002</c:v>
                </c:pt>
                <c:pt idx="36706">
                  <c:v>45.006064000000002</c:v>
                </c:pt>
                <c:pt idx="36707">
                  <c:v>45.006421000000003</c:v>
                </c:pt>
                <c:pt idx="36708">
                  <c:v>45.00665</c:v>
                </c:pt>
                <c:pt idx="36709">
                  <c:v>45.008063999999997</c:v>
                </c:pt>
                <c:pt idx="36710">
                  <c:v>45.008383000000002</c:v>
                </c:pt>
                <c:pt idx="36711">
                  <c:v>45.008559000000012</c:v>
                </c:pt>
                <c:pt idx="36712">
                  <c:v>45.010779999999997</c:v>
                </c:pt>
                <c:pt idx="36713">
                  <c:v>45.011392000000001</c:v>
                </c:pt>
                <c:pt idx="36714">
                  <c:v>45.012030000000003</c:v>
                </c:pt>
                <c:pt idx="36715">
                  <c:v>45.012245</c:v>
                </c:pt>
                <c:pt idx="36716">
                  <c:v>45.012369999999997</c:v>
                </c:pt>
                <c:pt idx="36717">
                  <c:v>45.01314</c:v>
                </c:pt>
                <c:pt idx="36718">
                  <c:v>45.014544999999998</c:v>
                </c:pt>
                <c:pt idx="36719">
                  <c:v>45.014834999999998</c:v>
                </c:pt>
                <c:pt idx="36720">
                  <c:v>45.014986</c:v>
                </c:pt>
                <c:pt idx="36721">
                  <c:v>45.015248999999997</c:v>
                </c:pt>
                <c:pt idx="36722">
                  <c:v>45.015248999999997</c:v>
                </c:pt>
                <c:pt idx="36723">
                  <c:v>45.015248999999997</c:v>
                </c:pt>
                <c:pt idx="36724">
                  <c:v>45.015248999999997</c:v>
                </c:pt>
                <c:pt idx="36725">
                  <c:v>45.015248999999997</c:v>
                </c:pt>
                <c:pt idx="36726">
                  <c:v>45.015248999999997</c:v>
                </c:pt>
                <c:pt idx="36727">
                  <c:v>45.015248999999997</c:v>
                </c:pt>
                <c:pt idx="36728">
                  <c:v>45.016561000000003</c:v>
                </c:pt>
                <c:pt idx="36729">
                  <c:v>45.016820000000003</c:v>
                </c:pt>
                <c:pt idx="36730">
                  <c:v>45.018079999999998</c:v>
                </c:pt>
                <c:pt idx="36731">
                  <c:v>45.019576000000001</c:v>
                </c:pt>
                <c:pt idx="36732">
                  <c:v>45.021169999999998</c:v>
                </c:pt>
                <c:pt idx="36733">
                  <c:v>45.021262</c:v>
                </c:pt>
                <c:pt idx="36734">
                  <c:v>45.02129</c:v>
                </c:pt>
                <c:pt idx="36735">
                  <c:v>45.021320000000003</c:v>
                </c:pt>
                <c:pt idx="36736">
                  <c:v>45.029936000000014</c:v>
                </c:pt>
                <c:pt idx="36737">
                  <c:v>45.030346000000002</c:v>
                </c:pt>
                <c:pt idx="36738">
                  <c:v>45.032277000000001</c:v>
                </c:pt>
                <c:pt idx="36739">
                  <c:v>45.032646999999997</c:v>
                </c:pt>
                <c:pt idx="36740">
                  <c:v>45.032880000000013</c:v>
                </c:pt>
                <c:pt idx="36741">
                  <c:v>45.033540000000002</c:v>
                </c:pt>
                <c:pt idx="36742">
                  <c:v>45.033966000000007</c:v>
                </c:pt>
                <c:pt idx="36743">
                  <c:v>45.034444000000001</c:v>
                </c:pt>
                <c:pt idx="36744">
                  <c:v>45.036094000000013</c:v>
                </c:pt>
                <c:pt idx="36745">
                  <c:v>45.036920000000002</c:v>
                </c:pt>
                <c:pt idx="36746">
                  <c:v>45.037929000000013</c:v>
                </c:pt>
                <c:pt idx="36747">
                  <c:v>45.037929000000013</c:v>
                </c:pt>
                <c:pt idx="36748">
                  <c:v>45.037929000000013</c:v>
                </c:pt>
                <c:pt idx="36749">
                  <c:v>45.037929000000013</c:v>
                </c:pt>
                <c:pt idx="36750">
                  <c:v>45.038486000000013</c:v>
                </c:pt>
                <c:pt idx="36751">
                  <c:v>45.038784999999997</c:v>
                </c:pt>
                <c:pt idx="36752">
                  <c:v>45.040230000000001</c:v>
                </c:pt>
                <c:pt idx="36753">
                  <c:v>45.041021999999998</c:v>
                </c:pt>
                <c:pt idx="36754">
                  <c:v>45.044303999999997</c:v>
                </c:pt>
                <c:pt idx="36755">
                  <c:v>45.044334000000013</c:v>
                </c:pt>
                <c:pt idx="36756">
                  <c:v>45.044415000000001</c:v>
                </c:pt>
                <c:pt idx="36757">
                  <c:v>45.045020000000001</c:v>
                </c:pt>
                <c:pt idx="36758">
                  <c:v>45.045034999999999</c:v>
                </c:pt>
                <c:pt idx="36759">
                  <c:v>45.046934</c:v>
                </c:pt>
                <c:pt idx="36760">
                  <c:v>45.046999999999997</c:v>
                </c:pt>
                <c:pt idx="36761">
                  <c:v>45.048250000000003</c:v>
                </c:pt>
                <c:pt idx="36762">
                  <c:v>45.048387000000012</c:v>
                </c:pt>
                <c:pt idx="36763">
                  <c:v>45.049833</c:v>
                </c:pt>
                <c:pt idx="36764">
                  <c:v>45.050846999999997</c:v>
                </c:pt>
                <c:pt idx="36765">
                  <c:v>45.051011000000003</c:v>
                </c:pt>
                <c:pt idx="36766">
                  <c:v>45.051679999999998</c:v>
                </c:pt>
                <c:pt idx="36767">
                  <c:v>45.052190000000003</c:v>
                </c:pt>
                <c:pt idx="36768">
                  <c:v>45.052453</c:v>
                </c:pt>
                <c:pt idx="36769">
                  <c:v>45.053117</c:v>
                </c:pt>
                <c:pt idx="36770">
                  <c:v>45.053359999999998</c:v>
                </c:pt>
                <c:pt idx="36771">
                  <c:v>45.059238000000001</c:v>
                </c:pt>
                <c:pt idx="36772">
                  <c:v>45.059334999999997</c:v>
                </c:pt>
                <c:pt idx="36773">
                  <c:v>45.05939</c:v>
                </c:pt>
                <c:pt idx="36774">
                  <c:v>45.062003000000011</c:v>
                </c:pt>
                <c:pt idx="36775">
                  <c:v>45.065399000000014</c:v>
                </c:pt>
                <c:pt idx="36776">
                  <c:v>45.065819000000012</c:v>
                </c:pt>
                <c:pt idx="36777">
                  <c:v>45.065936000000001</c:v>
                </c:pt>
                <c:pt idx="36778">
                  <c:v>45.066514000000012</c:v>
                </c:pt>
                <c:pt idx="36779">
                  <c:v>45.066514000000012</c:v>
                </c:pt>
                <c:pt idx="36780">
                  <c:v>45.066514000000012</c:v>
                </c:pt>
                <c:pt idx="36781">
                  <c:v>45.066514000000012</c:v>
                </c:pt>
                <c:pt idx="36782">
                  <c:v>45.066514000000012</c:v>
                </c:pt>
                <c:pt idx="36783">
                  <c:v>45.066514000000012</c:v>
                </c:pt>
                <c:pt idx="36784">
                  <c:v>45.066514000000012</c:v>
                </c:pt>
                <c:pt idx="36785">
                  <c:v>45.066514000000012</c:v>
                </c:pt>
                <c:pt idx="36786">
                  <c:v>45.066514000000012</c:v>
                </c:pt>
                <c:pt idx="36787">
                  <c:v>45.066514000000012</c:v>
                </c:pt>
                <c:pt idx="36788">
                  <c:v>45.066514000000012</c:v>
                </c:pt>
                <c:pt idx="36789">
                  <c:v>45.066514000000012</c:v>
                </c:pt>
                <c:pt idx="36790">
                  <c:v>45.066514000000012</c:v>
                </c:pt>
                <c:pt idx="36791">
                  <c:v>45.066514000000012</c:v>
                </c:pt>
                <c:pt idx="36792">
                  <c:v>45.066514000000012</c:v>
                </c:pt>
                <c:pt idx="36793">
                  <c:v>45.066514000000012</c:v>
                </c:pt>
                <c:pt idx="36794">
                  <c:v>45.066514000000012</c:v>
                </c:pt>
                <c:pt idx="36795">
                  <c:v>45.066514000000012</c:v>
                </c:pt>
                <c:pt idx="36796">
                  <c:v>45.066514000000012</c:v>
                </c:pt>
                <c:pt idx="36797">
                  <c:v>45.066514000000012</c:v>
                </c:pt>
                <c:pt idx="36798">
                  <c:v>45.066514000000012</c:v>
                </c:pt>
                <c:pt idx="36799">
                  <c:v>45.066514000000012</c:v>
                </c:pt>
                <c:pt idx="36800">
                  <c:v>45.066514000000012</c:v>
                </c:pt>
                <c:pt idx="36801">
                  <c:v>45.066514000000012</c:v>
                </c:pt>
                <c:pt idx="36802">
                  <c:v>45.066514000000012</c:v>
                </c:pt>
                <c:pt idx="36803">
                  <c:v>45.066514000000012</c:v>
                </c:pt>
                <c:pt idx="36804">
                  <c:v>45.066514000000012</c:v>
                </c:pt>
                <c:pt idx="36805">
                  <c:v>45.066514000000012</c:v>
                </c:pt>
                <c:pt idx="36806">
                  <c:v>45.066514000000012</c:v>
                </c:pt>
                <c:pt idx="36807">
                  <c:v>45.066514000000012</c:v>
                </c:pt>
                <c:pt idx="36808">
                  <c:v>45.066514000000012</c:v>
                </c:pt>
                <c:pt idx="36809">
                  <c:v>45.066514000000012</c:v>
                </c:pt>
                <c:pt idx="36810">
                  <c:v>45.066514000000012</c:v>
                </c:pt>
                <c:pt idx="36811">
                  <c:v>45.066514000000012</c:v>
                </c:pt>
                <c:pt idx="36812">
                  <c:v>45.066514000000012</c:v>
                </c:pt>
                <c:pt idx="36813">
                  <c:v>45.066514000000012</c:v>
                </c:pt>
                <c:pt idx="36814">
                  <c:v>45.066514000000012</c:v>
                </c:pt>
                <c:pt idx="36815">
                  <c:v>45.066514000000012</c:v>
                </c:pt>
                <c:pt idx="36816">
                  <c:v>45.066514000000012</c:v>
                </c:pt>
                <c:pt idx="36817">
                  <c:v>45.066514000000012</c:v>
                </c:pt>
                <c:pt idx="36818">
                  <c:v>45.066514000000012</c:v>
                </c:pt>
                <c:pt idx="36819">
                  <c:v>45.066514000000012</c:v>
                </c:pt>
                <c:pt idx="36820">
                  <c:v>45.066514000000012</c:v>
                </c:pt>
                <c:pt idx="36821">
                  <c:v>45.066514000000012</c:v>
                </c:pt>
                <c:pt idx="36822">
                  <c:v>45.066514000000012</c:v>
                </c:pt>
                <c:pt idx="36823">
                  <c:v>45.066514000000012</c:v>
                </c:pt>
                <c:pt idx="36824">
                  <c:v>45.066514000000012</c:v>
                </c:pt>
                <c:pt idx="36825">
                  <c:v>45.066514000000012</c:v>
                </c:pt>
                <c:pt idx="36826">
                  <c:v>45.067960000000006</c:v>
                </c:pt>
                <c:pt idx="36827">
                  <c:v>45.069091</c:v>
                </c:pt>
                <c:pt idx="36828">
                  <c:v>45.069091</c:v>
                </c:pt>
                <c:pt idx="36829">
                  <c:v>45.070634000000013</c:v>
                </c:pt>
                <c:pt idx="36830">
                  <c:v>45.070990000000002</c:v>
                </c:pt>
                <c:pt idx="36831">
                  <c:v>45.071660000000001</c:v>
                </c:pt>
                <c:pt idx="36832">
                  <c:v>45.072163000000003</c:v>
                </c:pt>
                <c:pt idx="36833">
                  <c:v>45.07405</c:v>
                </c:pt>
                <c:pt idx="36834">
                  <c:v>45.074143999999997</c:v>
                </c:pt>
                <c:pt idx="36835">
                  <c:v>45.075099999999999</c:v>
                </c:pt>
                <c:pt idx="36836">
                  <c:v>45.077920000000013</c:v>
                </c:pt>
                <c:pt idx="36837">
                  <c:v>45.078667000000003</c:v>
                </c:pt>
                <c:pt idx="36838">
                  <c:v>45.079835000000003</c:v>
                </c:pt>
                <c:pt idx="36839">
                  <c:v>45.080750000000002</c:v>
                </c:pt>
                <c:pt idx="36840">
                  <c:v>45.080857999999999</c:v>
                </c:pt>
                <c:pt idx="36841">
                  <c:v>45.082240000000013</c:v>
                </c:pt>
                <c:pt idx="36842">
                  <c:v>45.082998000000003</c:v>
                </c:pt>
                <c:pt idx="36843">
                  <c:v>45.083120000000001</c:v>
                </c:pt>
                <c:pt idx="36844">
                  <c:v>45.083216</c:v>
                </c:pt>
                <c:pt idx="36845">
                  <c:v>45.08323</c:v>
                </c:pt>
                <c:pt idx="36846">
                  <c:v>45.08381</c:v>
                </c:pt>
                <c:pt idx="36847">
                  <c:v>45.085687999999998</c:v>
                </c:pt>
                <c:pt idx="36848">
                  <c:v>45.08813</c:v>
                </c:pt>
                <c:pt idx="36849">
                  <c:v>45.088430000000002</c:v>
                </c:pt>
                <c:pt idx="36850">
                  <c:v>45.090823</c:v>
                </c:pt>
                <c:pt idx="36851">
                  <c:v>45.093825000000002</c:v>
                </c:pt>
                <c:pt idx="36852">
                  <c:v>45.094054</c:v>
                </c:pt>
                <c:pt idx="36853">
                  <c:v>45.094941000000013</c:v>
                </c:pt>
                <c:pt idx="36854">
                  <c:v>45.096789999999999</c:v>
                </c:pt>
                <c:pt idx="36855">
                  <c:v>45.097700000000003</c:v>
                </c:pt>
                <c:pt idx="36856">
                  <c:v>45.100429000000013</c:v>
                </c:pt>
                <c:pt idx="36857">
                  <c:v>45.102849999999997</c:v>
                </c:pt>
                <c:pt idx="36858">
                  <c:v>45.102910000000001</c:v>
                </c:pt>
                <c:pt idx="36859">
                  <c:v>45.103709000000002</c:v>
                </c:pt>
                <c:pt idx="36860">
                  <c:v>45.106822000000001</c:v>
                </c:pt>
                <c:pt idx="36861">
                  <c:v>45.109540000000003</c:v>
                </c:pt>
                <c:pt idx="36862">
                  <c:v>45.109738</c:v>
                </c:pt>
                <c:pt idx="36863">
                  <c:v>45.109920000000002</c:v>
                </c:pt>
                <c:pt idx="36864">
                  <c:v>45.109923000000002</c:v>
                </c:pt>
                <c:pt idx="36865">
                  <c:v>45.117959999999997</c:v>
                </c:pt>
                <c:pt idx="36866">
                  <c:v>45.118099999999998</c:v>
                </c:pt>
                <c:pt idx="36867">
                  <c:v>45.121080000000013</c:v>
                </c:pt>
                <c:pt idx="36868">
                  <c:v>45.121187999999997</c:v>
                </c:pt>
                <c:pt idx="36869">
                  <c:v>45.122410000000002</c:v>
                </c:pt>
                <c:pt idx="36870">
                  <c:v>45.122460000000011</c:v>
                </c:pt>
                <c:pt idx="36871">
                  <c:v>45.122509999999998</c:v>
                </c:pt>
                <c:pt idx="36872">
                  <c:v>45.122869999999999</c:v>
                </c:pt>
                <c:pt idx="36873">
                  <c:v>45.124141999999999</c:v>
                </c:pt>
                <c:pt idx="36874">
                  <c:v>45.12491</c:v>
                </c:pt>
                <c:pt idx="36875">
                  <c:v>45.125190000000003</c:v>
                </c:pt>
                <c:pt idx="36876">
                  <c:v>45.125440000000012</c:v>
                </c:pt>
                <c:pt idx="36877">
                  <c:v>45.125580000000006</c:v>
                </c:pt>
                <c:pt idx="36878">
                  <c:v>45.125711000000003</c:v>
                </c:pt>
                <c:pt idx="36879">
                  <c:v>45.128420000000013</c:v>
                </c:pt>
                <c:pt idx="36880">
                  <c:v>45.131369999999997</c:v>
                </c:pt>
                <c:pt idx="36881">
                  <c:v>45.137743</c:v>
                </c:pt>
                <c:pt idx="36882">
                  <c:v>45.141380000000012</c:v>
                </c:pt>
                <c:pt idx="36883">
                  <c:v>45.142660000000006</c:v>
                </c:pt>
                <c:pt idx="36884">
                  <c:v>45.145389999999999</c:v>
                </c:pt>
                <c:pt idx="36885">
                  <c:v>45.151741999999999</c:v>
                </c:pt>
                <c:pt idx="36886">
                  <c:v>45.152593000000003</c:v>
                </c:pt>
                <c:pt idx="36887">
                  <c:v>45.153796</c:v>
                </c:pt>
                <c:pt idx="36888">
                  <c:v>45.155369999999998</c:v>
                </c:pt>
                <c:pt idx="36889">
                  <c:v>45.157294999999998</c:v>
                </c:pt>
                <c:pt idx="36890">
                  <c:v>45.158074999999997</c:v>
                </c:pt>
                <c:pt idx="36891">
                  <c:v>45.158569</c:v>
                </c:pt>
                <c:pt idx="36892">
                  <c:v>45.160471999999999</c:v>
                </c:pt>
                <c:pt idx="36893">
                  <c:v>45.160493000000002</c:v>
                </c:pt>
                <c:pt idx="36894">
                  <c:v>45.160710000000002</c:v>
                </c:pt>
                <c:pt idx="36895">
                  <c:v>45.161626000000012</c:v>
                </c:pt>
                <c:pt idx="36896">
                  <c:v>45.165230000000001</c:v>
                </c:pt>
                <c:pt idx="36897">
                  <c:v>45.16601</c:v>
                </c:pt>
                <c:pt idx="36898">
                  <c:v>45.16816</c:v>
                </c:pt>
                <c:pt idx="36899">
                  <c:v>45.175091000000002</c:v>
                </c:pt>
                <c:pt idx="36900">
                  <c:v>45.177729999999997</c:v>
                </c:pt>
                <c:pt idx="36901">
                  <c:v>45.17774</c:v>
                </c:pt>
                <c:pt idx="36902">
                  <c:v>45.180301</c:v>
                </c:pt>
                <c:pt idx="36903">
                  <c:v>45.18139</c:v>
                </c:pt>
                <c:pt idx="36904">
                  <c:v>45.182959000000011</c:v>
                </c:pt>
                <c:pt idx="36905">
                  <c:v>45.185209999999998</c:v>
                </c:pt>
                <c:pt idx="36906">
                  <c:v>45.185462000000001</c:v>
                </c:pt>
                <c:pt idx="36907">
                  <c:v>45.187418000000001</c:v>
                </c:pt>
                <c:pt idx="36908">
                  <c:v>45.189970000000002</c:v>
                </c:pt>
                <c:pt idx="36909">
                  <c:v>45.191117000000013</c:v>
                </c:pt>
                <c:pt idx="36910">
                  <c:v>45.192480000000003</c:v>
                </c:pt>
                <c:pt idx="36911">
                  <c:v>45.192900000000002</c:v>
                </c:pt>
                <c:pt idx="36912">
                  <c:v>45.192900000000002</c:v>
                </c:pt>
                <c:pt idx="36913">
                  <c:v>45.193649999999998</c:v>
                </c:pt>
                <c:pt idx="36914">
                  <c:v>45.194229999999997</c:v>
                </c:pt>
                <c:pt idx="36915">
                  <c:v>45.194400000000002</c:v>
                </c:pt>
                <c:pt idx="36916">
                  <c:v>45.195424000000003</c:v>
                </c:pt>
                <c:pt idx="36917">
                  <c:v>45.196227</c:v>
                </c:pt>
                <c:pt idx="36918">
                  <c:v>45.196899000000002</c:v>
                </c:pt>
                <c:pt idx="36919">
                  <c:v>45.197106000000012</c:v>
                </c:pt>
                <c:pt idx="36920">
                  <c:v>45.198749999999997</c:v>
                </c:pt>
                <c:pt idx="36921">
                  <c:v>45.199150000000003</c:v>
                </c:pt>
                <c:pt idx="36922">
                  <c:v>45.199249999999999</c:v>
                </c:pt>
                <c:pt idx="36923">
                  <c:v>45.199660000000002</c:v>
                </c:pt>
                <c:pt idx="36924">
                  <c:v>45.200049999999997</c:v>
                </c:pt>
                <c:pt idx="36925">
                  <c:v>45.20008</c:v>
                </c:pt>
                <c:pt idx="36926">
                  <c:v>45.207549999999998</c:v>
                </c:pt>
                <c:pt idx="36927">
                  <c:v>45.210549999999998</c:v>
                </c:pt>
                <c:pt idx="36928">
                  <c:v>45.210824000000002</c:v>
                </c:pt>
                <c:pt idx="36929">
                  <c:v>45.210824000000002</c:v>
                </c:pt>
                <c:pt idx="36930">
                  <c:v>45.212330000000001</c:v>
                </c:pt>
                <c:pt idx="36931">
                  <c:v>45.213351000000003</c:v>
                </c:pt>
                <c:pt idx="36932">
                  <c:v>45.215709000000011</c:v>
                </c:pt>
                <c:pt idx="36933">
                  <c:v>45.219057999999997</c:v>
                </c:pt>
                <c:pt idx="36934">
                  <c:v>45.219695000000002</c:v>
                </c:pt>
                <c:pt idx="36935">
                  <c:v>45.221623000000001</c:v>
                </c:pt>
                <c:pt idx="36936">
                  <c:v>45.224877000000014</c:v>
                </c:pt>
                <c:pt idx="36937">
                  <c:v>45.236099000000003</c:v>
                </c:pt>
                <c:pt idx="36938">
                  <c:v>45.237154000000011</c:v>
                </c:pt>
                <c:pt idx="36939">
                  <c:v>45.239089999999997</c:v>
                </c:pt>
                <c:pt idx="36940">
                  <c:v>45.245361000000003</c:v>
                </c:pt>
                <c:pt idx="36941">
                  <c:v>45.248137999999997</c:v>
                </c:pt>
                <c:pt idx="36942">
                  <c:v>45.26587</c:v>
                </c:pt>
                <c:pt idx="36943">
                  <c:v>45.272435000000002</c:v>
                </c:pt>
                <c:pt idx="36944">
                  <c:v>45.274109000000003</c:v>
                </c:pt>
                <c:pt idx="36945">
                  <c:v>45.274109000000003</c:v>
                </c:pt>
                <c:pt idx="36946">
                  <c:v>45.277431</c:v>
                </c:pt>
                <c:pt idx="36947">
                  <c:v>45.278317999999999</c:v>
                </c:pt>
                <c:pt idx="36948">
                  <c:v>45.282800000000002</c:v>
                </c:pt>
                <c:pt idx="36949">
                  <c:v>45.296655000000001</c:v>
                </c:pt>
                <c:pt idx="36950">
                  <c:v>45.298027000000012</c:v>
                </c:pt>
                <c:pt idx="36951">
                  <c:v>45.298027000000012</c:v>
                </c:pt>
                <c:pt idx="36952">
                  <c:v>45.301029999999997</c:v>
                </c:pt>
                <c:pt idx="36953">
                  <c:v>45.301189999999998</c:v>
                </c:pt>
                <c:pt idx="36954">
                  <c:v>45.302244999999999</c:v>
                </c:pt>
                <c:pt idx="36955">
                  <c:v>45.303249999999998</c:v>
                </c:pt>
                <c:pt idx="36956">
                  <c:v>45.304251999999998</c:v>
                </c:pt>
                <c:pt idx="36957">
                  <c:v>45.30565</c:v>
                </c:pt>
                <c:pt idx="36958">
                  <c:v>45.309750000000001</c:v>
                </c:pt>
                <c:pt idx="36959">
                  <c:v>45.311509999999998</c:v>
                </c:pt>
                <c:pt idx="36960">
                  <c:v>45.31514</c:v>
                </c:pt>
                <c:pt idx="36961">
                  <c:v>45.318240000000003</c:v>
                </c:pt>
                <c:pt idx="36962">
                  <c:v>45.323537000000002</c:v>
                </c:pt>
                <c:pt idx="36963">
                  <c:v>45.325340000000011</c:v>
                </c:pt>
                <c:pt idx="36964">
                  <c:v>45.329524999999997</c:v>
                </c:pt>
                <c:pt idx="36965">
                  <c:v>45.32987</c:v>
                </c:pt>
                <c:pt idx="36966">
                  <c:v>45.332380000000001</c:v>
                </c:pt>
                <c:pt idx="36967">
                  <c:v>45.333826999999999</c:v>
                </c:pt>
                <c:pt idx="36968">
                  <c:v>45.342551</c:v>
                </c:pt>
                <c:pt idx="36969">
                  <c:v>45.346898000000003</c:v>
                </c:pt>
                <c:pt idx="36970">
                  <c:v>45.347282999999997</c:v>
                </c:pt>
                <c:pt idx="36971">
                  <c:v>45.347282999999997</c:v>
                </c:pt>
                <c:pt idx="36972">
                  <c:v>45.350549999999998</c:v>
                </c:pt>
                <c:pt idx="36973">
                  <c:v>45.359389999999998</c:v>
                </c:pt>
                <c:pt idx="36974">
                  <c:v>45.362187000000013</c:v>
                </c:pt>
                <c:pt idx="36975">
                  <c:v>45.363846000000002</c:v>
                </c:pt>
                <c:pt idx="36976">
                  <c:v>45.365290000000002</c:v>
                </c:pt>
                <c:pt idx="36977">
                  <c:v>45.369771</c:v>
                </c:pt>
                <c:pt idx="36978">
                  <c:v>45.370230999999997</c:v>
                </c:pt>
                <c:pt idx="36979">
                  <c:v>45.375860000000003</c:v>
                </c:pt>
                <c:pt idx="36980">
                  <c:v>45.380789999999998</c:v>
                </c:pt>
                <c:pt idx="36981">
                  <c:v>45.38402</c:v>
                </c:pt>
                <c:pt idx="36982">
                  <c:v>45.386403000000001</c:v>
                </c:pt>
                <c:pt idx="36983">
                  <c:v>45.390602000000001</c:v>
                </c:pt>
                <c:pt idx="36984">
                  <c:v>45.390602000000001</c:v>
                </c:pt>
                <c:pt idx="36985">
                  <c:v>45.390602000000001</c:v>
                </c:pt>
                <c:pt idx="36986">
                  <c:v>45.390602000000001</c:v>
                </c:pt>
                <c:pt idx="36987">
                  <c:v>45.390602000000001</c:v>
                </c:pt>
                <c:pt idx="36988">
                  <c:v>45.392870000000002</c:v>
                </c:pt>
                <c:pt idx="36989">
                  <c:v>45.395110000000003</c:v>
                </c:pt>
                <c:pt idx="36990">
                  <c:v>45.395920000000011</c:v>
                </c:pt>
                <c:pt idx="36991">
                  <c:v>45.396610000000003</c:v>
                </c:pt>
                <c:pt idx="36992">
                  <c:v>45.399440000000013</c:v>
                </c:pt>
                <c:pt idx="36993">
                  <c:v>45.400525000000002</c:v>
                </c:pt>
                <c:pt idx="36994">
                  <c:v>45.406260000000003</c:v>
                </c:pt>
                <c:pt idx="36995">
                  <c:v>45.408637000000013</c:v>
                </c:pt>
                <c:pt idx="36996">
                  <c:v>45.408836000000001</c:v>
                </c:pt>
                <c:pt idx="36997">
                  <c:v>45.413794000000003</c:v>
                </c:pt>
                <c:pt idx="36998">
                  <c:v>45.414658000000003</c:v>
                </c:pt>
                <c:pt idx="36999">
                  <c:v>45.414760000000001</c:v>
                </c:pt>
                <c:pt idx="37000">
                  <c:v>45.416809999999998</c:v>
                </c:pt>
                <c:pt idx="37001">
                  <c:v>45.416978999999998</c:v>
                </c:pt>
                <c:pt idx="37002">
                  <c:v>45.418309999999998</c:v>
                </c:pt>
                <c:pt idx="37003">
                  <c:v>45.41863</c:v>
                </c:pt>
                <c:pt idx="37004">
                  <c:v>45.419460000000001</c:v>
                </c:pt>
                <c:pt idx="37005">
                  <c:v>45.421610000000001</c:v>
                </c:pt>
                <c:pt idx="37006">
                  <c:v>45.422240000000002</c:v>
                </c:pt>
                <c:pt idx="37007">
                  <c:v>45.422609999999999</c:v>
                </c:pt>
                <c:pt idx="37008">
                  <c:v>45.423189999999998</c:v>
                </c:pt>
                <c:pt idx="37009">
                  <c:v>45.424999999999997</c:v>
                </c:pt>
                <c:pt idx="37010">
                  <c:v>45.427210000000002</c:v>
                </c:pt>
                <c:pt idx="37011">
                  <c:v>45.427903000000001</c:v>
                </c:pt>
                <c:pt idx="37012">
                  <c:v>45.431767000000001</c:v>
                </c:pt>
                <c:pt idx="37013">
                  <c:v>45.433633999999998</c:v>
                </c:pt>
                <c:pt idx="37014">
                  <c:v>45.434088000000003</c:v>
                </c:pt>
                <c:pt idx="37015">
                  <c:v>45.436912</c:v>
                </c:pt>
                <c:pt idx="37016">
                  <c:v>45.437191000000013</c:v>
                </c:pt>
                <c:pt idx="37017">
                  <c:v>45.4373</c:v>
                </c:pt>
                <c:pt idx="37018">
                  <c:v>45.437730000000002</c:v>
                </c:pt>
                <c:pt idx="37019">
                  <c:v>45.438797000000001</c:v>
                </c:pt>
                <c:pt idx="37020">
                  <c:v>45.439920000000001</c:v>
                </c:pt>
                <c:pt idx="37021">
                  <c:v>45.440171000000007</c:v>
                </c:pt>
                <c:pt idx="37022">
                  <c:v>45.440584999999999</c:v>
                </c:pt>
                <c:pt idx="37023">
                  <c:v>45.441876000000001</c:v>
                </c:pt>
                <c:pt idx="37024">
                  <c:v>45.442169999999997</c:v>
                </c:pt>
                <c:pt idx="37025">
                  <c:v>45.442189999999997</c:v>
                </c:pt>
                <c:pt idx="37026">
                  <c:v>45.442273</c:v>
                </c:pt>
                <c:pt idx="37027">
                  <c:v>45.442922000000003</c:v>
                </c:pt>
                <c:pt idx="37028">
                  <c:v>45.442957</c:v>
                </c:pt>
                <c:pt idx="37029">
                  <c:v>45.443469999999998</c:v>
                </c:pt>
                <c:pt idx="37030">
                  <c:v>45.444009999999999</c:v>
                </c:pt>
                <c:pt idx="37031">
                  <c:v>45.44811</c:v>
                </c:pt>
                <c:pt idx="37032">
                  <c:v>45.451289999999993</c:v>
                </c:pt>
                <c:pt idx="37033">
                  <c:v>45.454048999999998</c:v>
                </c:pt>
                <c:pt idx="37034">
                  <c:v>45.456389999999999</c:v>
                </c:pt>
                <c:pt idx="37035">
                  <c:v>45.459644999999988</c:v>
                </c:pt>
                <c:pt idx="37036">
                  <c:v>45.461300000000001</c:v>
                </c:pt>
                <c:pt idx="37037">
                  <c:v>45.462490000000003</c:v>
                </c:pt>
                <c:pt idx="37038">
                  <c:v>45.463699000000013</c:v>
                </c:pt>
                <c:pt idx="37039">
                  <c:v>45.464395000000003</c:v>
                </c:pt>
                <c:pt idx="37040">
                  <c:v>45.466810000000002</c:v>
                </c:pt>
                <c:pt idx="37041">
                  <c:v>45.467540999999997</c:v>
                </c:pt>
                <c:pt idx="37042">
                  <c:v>45.468883000000012</c:v>
                </c:pt>
                <c:pt idx="37043">
                  <c:v>45.470210000000002</c:v>
                </c:pt>
                <c:pt idx="37044">
                  <c:v>45.471992</c:v>
                </c:pt>
                <c:pt idx="37045">
                  <c:v>45.472569999999997</c:v>
                </c:pt>
                <c:pt idx="37046">
                  <c:v>45.474340000000012</c:v>
                </c:pt>
                <c:pt idx="37047">
                  <c:v>45.475867999999998</c:v>
                </c:pt>
                <c:pt idx="37048">
                  <c:v>45.476664999999997</c:v>
                </c:pt>
                <c:pt idx="37049">
                  <c:v>45.484663999999988</c:v>
                </c:pt>
                <c:pt idx="37050">
                  <c:v>45.485476000000013</c:v>
                </c:pt>
                <c:pt idx="37051">
                  <c:v>45.489514</c:v>
                </c:pt>
                <c:pt idx="37052">
                  <c:v>45.490758</c:v>
                </c:pt>
                <c:pt idx="37053">
                  <c:v>45.493386000000001</c:v>
                </c:pt>
                <c:pt idx="37054">
                  <c:v>45.493429000000013</c:v>
                </c:pt>
                <c:pt idx="37055">
                  <c:v>45.493637999999997</c:v>
                </c:pt>
                <c:pt idx="37056">
                  <c:v>45.493789999999997</c:v>
                </c:pt>
                <c:pt idx="37057">
                  <c:v>45.496951000000003</c:v>
                </c:pt>
                <c:pt idx="37058">
                  <c:v>45.497750000000003</c:v>
                </c:pt>
                <c:pt idx="37059">
                  <c:v>45.497790000000002</c:v>
                </c:pt>
                <c:pt idx="37060">
                  <c:v>45.498260000000002</c:v>
                </c:pt>
                <c:pt idx="37061">
                  <c:v>45.499980000000001</c:v>
                </c:pt>
                <c:pt idx="37062">
                  <c:v>45.500045999999998</c:v>
                </c:pt>
                <c:pt idx="37063">
                  <c:v>45.500749999999996</c:v>
                </c:pt>
                <c:pt idx="37064">
                  <c:v>45.501720000000013</c:v>
                </c:pt>
                <c:pt idx="37065">
                  <c:v>45.503589000000012</c:v>
                </c:pt>
                <c:pt idx="37066">
                  <c:v>45.503790000000002</c:v>
                </c:pt>
                <c:pt idx="37067">
                  <c:v>45.503810000000001</c:v>
                </c:pt>
                <c:pt idx="37068">
                  <c:v>45.503850999999997</c:v>
                </c:pt>
                <c:pt idx="37069">
                  <c:v>45.504376000000001</c:v>
                </c:pt>
                <c:pt idx="37070">
                  <c:v>45.50497</c:v>
                </c:pt>
                <c:pt idx="37071">
                  <c:v>45.505647000000003</c:v>
                </c:pt>
                <c:pt idx="37072">
                  <c:v>45.507482000000003</c:v>
                </c:pt>
                <c:pt idx="37073">
                  <c:v>45.508120000000012</c:v>
                </c:pt>
                <c:pt idx="37074">
                  <c:v>45.509174999999999</c:v>
                </c:pt>
                <c:pt idx="37075">
                  <c:v>45.510688999999999</c:v>
                </c:pt>
                <c:pt idx="37076">
                  <c:v>45.513759999999998</c:v>
                </c:pt>
                <c:pt idx="37077">
                  <c:v>45.514150000000001</c:v>
                </c:pt>
                <c:pt idx="37078">
                  <c:v>45.514400000000002</c:v>
                </c:pt>
                <c:pt idx="37079">
                  <c:v>45.514803999999998</c:v>
                </c:pt>
                <c:pt idx="37080">
                  <c:v>45.51502</c:v>
                </c:pt>
                <c:pt idx="37081">
                  <c:v>45.515436000000001</c:v>
                </c:pt>
                <c:pt idx="37082">
                  <c:v>45.516857999999999</c:v>
                </c:pt>
                <c:pt idx="37083">
                  <c:v>45.517479999999999</c:v>
                </c:pt>
                <c:pt idx="37084">
                  <c:v>45.517612</c:v>
                </c:pt>
                <c:pt idx="37085">
                  <c:v>45.517850000000003</c:v>
                </c:pt>
                <c:pt idx="37086">
                  <c:v>45.518320000000003</c:v>
                </c:pt>
                <c:pt idx="37087">
                  <c:v>45.518527000000013</c:v>
                </c:pt>
                <c:pt idx="37088">
                  <c:v>45.518892000000001</c:v>
                </c:pt>
                <c:pt idx="37089">
                  <c:v>45.519060000000003</c:v>
                </c:pt>
                <c:pt idx="37090">
                  <c:v>45.51972</c:v>
                </c:pt>
                <c:pt idx="37091">
                  <c:v>45.52</c:v>
                </c:pt>
                <c:pt idx="37092">
                  <c:v>45.520468000000001</c:v>
                </c:pt>
                <c:pt idx="37093">
                  <c:v>45.520820000000001</c:v>
                </c:pt>
                <c:pt idx="37094">
                  <c:v>45.520825000000002</c:v>
                </c:pt>
                <c:pt idx="37095">
                  <c:v>45.521479999999997</c:v>
                </c:pt>
                <c:pt idx="37096">
                  <c:v>45.52225</c:v>
                </c:pt>
                <c:pt idx="37097">
                  <c:v>45.5227</c:v>
                </c:pt>
                <c:pt idx="37098">
                  <c:v>45.523980000000002</c:v>
                </c:pt>
                <c:pt idx="37099">
                  <c:v>45.524189999999997</c:v>
                </c:pt>
                <c:pt idx="37100">
                  <c:v>45.527470000000001</c:v>
                </c:pt>
                <c:pt idx="37101">
                  <c:v>45.527512000000002</c:v>
                </c:pt>
                <c:pt idx="37102">
                  <c:v>45.527777999999998</c:v>
                </c:pt>
                <c:pt idx="37103">
                  <c:v>45.527880000000003</c:v>
                </c:pt>
                <c:pt idx="37104">
                  <c:v>45.527970000000003</c:v>
                </c:pt>
                <c:pt idx="37105">
                  <c:v>45.530063000000013</c:v>
                </c:pt>
                <c:pt idx="37106">
                  <c:v>45.530260000000013</c:v>
                </c:pt>
                <c:pt idx="37107">
                  <c:v>45.530881000000001</c:v>
                </c:pt>
                <c:pt idx="37108">
                  <c:v>45.532960000000003</c:v>
                </c:pt>
                <c:pt idx="37109">
                  <c:v>45.533638000000003</c:v>
                </c:pt>
                <c:pt idx="37110">
                  <c:v>45.533692000000002</c:v>
                </c:pt>
                <c:pt idx="37111">
                  <c:v>45.533962000000002</c:v>
                </c:pt>
                <c:pt idx="37112">
                  <c:v>45.534180000000013</c:v>
                </c:pt>
                <c:pt idx="37113">
                  <c:v>45.534197000000013</c:v>
                </c:pt>
                <c:pt idx="37114">
                  <c:v>45.534280000000003</c:v>
                </c:pt>
                <c:pt idx="37115">
                  <c:v>45.534779999999998</c:v>
                </c:pt>
                <c:pt idx="37116">
                  <c:v>45.534960000000012</c:v>
                </c:pt>
                <c:pt idx="37117">
                  <c:v>45.535494999999997</c:v>
                </c:pt>
                <c:pt idx="37118">
                  <c:v>45.535705</c:v>
                </c:pt>
                <c:pt idx="37119">
                  <c:v>45.536053000000003</c:v>
                </c:pt>
                <c:pt idx="37120">
                  <c:v>45.536879999999996</c:v>
                </c:pt>
                <c:pt idx="37121">
                  <c:v>45.537313000000012</c:v>
                </c:pt>
                <c:pt idx="37122">
                  <c:v>45.537419999999997</c:v>
                </c:pt>
                <c:pt idx="37123">
                  <c:v>45.537799999999997</c:v>
                </c:pt>
                <c:pt idx="37124">
                  <c:v>45.538080000000001</c:v>
                </c:pt>
                <c:pt idx="37125">
                  <c:v>45.540726000000006</c:v>
                </c:pt>
                <c:pt idx="37126">
                  <c:v>45.542440000000013</c:v>
                </c:pt>
                <c:pt idx="37127">
                  <c:v>45.542928000000003</c:v>
                </c:pt>
                <c:pt idx="37128">
                  <c:v>45.542957999999999</c:v>
                </c:pt>
                <c:pt idx="37129">
                  <c:v>45.543408999999997</c:v>
                </c:pt>
                <c:pt idx="37130">
                  <c:v>45.543885000000003</c:v>
                </c:pt>
                <c:pt idx="37131">
                  <c:v>45.544811000000003</c:v>
                </c:pt>
                <c:pt idx="37132">
                  <c:v>45.545811</c:v>
                </c:pt>
                <c:pt idx="37133">
                  <c:v>45.547058</c:v>
                </c:pt>
                <c:pt idx="37134">
                  <c:v>45.547551000000013</c:v>
                </c:pt>
                <c:pt idx="37135">
                  <c:v>45.548013000000012</c:v>
                </c:pt>
                <c:pt idx="37136">
                  <c:v>45.548066000000013</c:v>
                </c:pt>
                <c:pt idx="37137">
                  <c:v>45.549239999999998</c:v>
                </c:pt>
                <c:pt idx="37138">
                  <c:v>45.549458000000001</c:v>
                </c:pt>
                <c:pt idx="37139">
                  <c:v>45.550219000000013</c:v>
                </c:pt>
                <c:pt idx="37140">
                  <c:v>45.550227999999997</c:v>
                </c:pt>
                <c:pt idx="37141">
                  <c:v>45.552227999999999</c:v>
                </c:pt>
                <c:pt idx="37142">
                  <c:v>45.552600000000012</c:v>
                </c:pt>
                <c:pt idx="37143">
                  <c:v>45.552771</c:v>
                </c:pt>
                <c:pt idx="37144">
                  <c:v>45.553454000000002</c:v>
                </c:pt>
                <c:pt idx="37145">
                  <c:v>45.553541000000003</c:v>
                </c:pt>
                <c:pt idx="37146">
                  <c:v>45.554687999999992</c:v>
                </c:pt>
                <c:pt idx="37147">
                  <c:v>45.555135</c:v>
                </c:pt>
                <c:pt idx="37148">
                  <c:v>45.555210000000002</c:v>
                </c:pt>
                <c:pt idx="37149">
                  <c:v>45.555234000000013</c:v>
                </c:pt>
                <c:pt idx="37150">
                  <c:v>45.555776000000002</c:v>
                </c:pt>
                <c:pt idx="37151">
                  <c:v>45.555799999999998</c:v>
                </c:pt>
                <c:pt idx="37152">
                  <c:v>45.555799999999998</c:v>
                </c:pt>
                <c:pt idx="37153">
                  <c:v>45.556247999999997</c:v>
                </c:pt>
                <c:pt idx="37154">
                  <c:v>45.556483</c:v>
                </c:pt>
                <c:pt idx="37155">
                  <c:v>45.558047999999999</c:v>
                </c:pt>
                <c:pt idx="37156">
                  <c:v>45.560282000000001</c:v>
                </c:pt>
                <c:pt idx="37157">
                  <c:v>45.560870000000001</c:v>
                </c:pt>
                <c:pt idx="37158">
                  <c:v>45.562431000000011</c:v>
                </c:pt>
                <c:pt idx="37159">
                  <c:v>45.568694999999998</c:v>
                </c:pt>
                <c:pt idx="37160">
                  <c:v>45.573309000000002</c:v>
                </c:pt>
                <c:pt idx="37161">
                  <c:v>45.57414</c:v>
                </c:pt>
                <c:pt idx="37162">
                  <c:v>45.577730000000003</c:v>
                </c:pt>
                <c:pt idx="37163">
                  <c:v>45.578049999999998</c:v>
                </c:pt>
                <c:pt idx="37164">
                  <c:v>45.578120000000013</c:v>
                </c:pt>
                <c:pt idx="37165">
                  <c:v>45.581009999999999</c:v>
                </c:pt>
                <c:pt idx="37166">
                  <c:v>45.581543000000003</c:v>
                </c:pt>
                <c:pt idx="37167">
                  <c:v>45.585890999999997</c:v>
                </c:pt>
                <c:pt idx="37168">
                  <c:v>45.585890999999997</c:v>
                </c:pt>
                <c:pt idx="37169">
                  <c:v>45.585890999999997</c:v>
                </c:pt>
                <c:pt idx="37170">
                  <c:v>45.585890999999997</c:v>
                </c:pt>
                <c:pt idx="37171">
                  <c:v>45.586210000000001</c:v>
                </c:pt>
                <c:pt idx="37172">
                  <c:v>45.587859999999999</c:v>
                </c:pt>
                <c:pt idx="37173">
                  <c:v>45.588700000000003</c:v>
                </c:pt>
                <c:pt idx="37174">
                  <c:v>45.589253999999997</c:v>
                </c:pt>
                <c:pt idx="37175">
                  <c:v>45.589253999999997</c:v>
                </c:pt>
                <c:pt idx="37176">
                  <c:v>45.589621999999999</c:v>
                </c:pt>
                <c:pt idx="37177">
                  <c:v>45.590694000000013</c:v>
                </c:pt>
                <c:pt idx="37178">
                  <c:v>45.591199000000003</c:v>
                </c:pt>
                <c:pt idx="37179">
                  <c:v>45.591479999999997</c:v>
                </c:pt>
                <c:pt idx="37180">
                  <c:v>45.59198</c:v>
                </c:pt>
                <c:pt idx="37181">
                  <c:v>45.593053000000012</c:v>
                </c:pt>
                <c:pt idx="37182">
                  <c:v>45.594320000000003</c:v>
                </c:pt>
                <c:pt idx="37183">
                  <c:v>45.598177999999997</c:v>
                </c:pt>
                <c:pt idx="37184">
                  <c:v>45.598177999999997</c:v>
                </c:pt>
                <c:pt idx="37185">
                  <c:v>45.598177999999997</c:v>
                </c:pt>
                <c:pt idx="37186">
                  <c:v>45.598400000000012</c:v>
                </c:pt>
                <c:pt idx="37187">
                  <c:v>45.599221</c:v>
                </c:pt>
                <c:pt idx="37188">
                  <c:v>45.599499000000002</c:v>
                </c:pt>
                <c:pt idx="37189">
                  <c:v>45.601180000000006</c:v>
                </c:pt>
                <c:pt idx="37190">
                  <c:v>45.602360000000012</c:v>
                </c:pt>
                <c:pt idx="37191">
                  <c:v>45.603589000000007</c:v>
                </c:pt>
                <c:pt idx="37192">
                  <c:v>45.604280000000003</c:v>
                </c:pt>
                <c:pt idx="37193">
                  <c:v>45.604689999999998</c:v>
                </c:pt>
                <c:pt idx="37194">
                  <c:v>45.606280000000012</c:v>
                </c:pt>
                <c:pt idx="37195">
                  <c:v>45.607906</c:v>
                </c:pt>
                <c:pt idx="37196">
                  <c:v>45.609989000000013</c:v>
                </c:pt>
                <c:pt idx="37197">
                  <c:v>45.615717000000011</c:v>
                </c:pt>
                <c:pt idx="37198">
                  <c:v>45.620330000000003</c:v>
                </c:pt>
                <c:pt idx="37199">
                  <c:v>45.621080000000013</c:v>
                </c:pt>
                <c:pt idx="37200">
                  <c:v>45.623760000000011</c:v>
                </c:pt>
                <c:pt idx="37201">
                  <c:v>45.623780000000011</c:v>
                </c:pt>
                <c:pt idx="37202">
                  <c:v>45.625020000000013</c:v>
                </c:pt>
                <c:pt idx="37203">
                  <c:v>45.6252</c:v>
                </c:pt>
                <c:pt idx="37204">
                  <c:v>45.628687999999997</c:v>
                </c:pt>
                <c:pt idx="37205">
                  <c:v>45.638640000000002</c:v>
                </c:pt>
                <c:pt idx="37206">
                  <c:v>45.641323</c:v>
                </c:pt>
                <c:pt idx="37207">
                  <c:v>45.643729999999998</c:v>
                </c:pt>
                <c:pt idx="37208">
                  <c:v>45.645600000000002</c:v>
                </c:pt>
                <c:pt idx="37209">
                  <c:v>45.646189999999997</c:v>
                </c:pt>
                <c:pt idx="37210">
                  <c:v>45.648560000000003</c:v>
                </c:pt>
                <c:pt idx="37211">
                  <c:v>45.651110000000003</c:v>
                </c:pt>
                <c:pt idx="37212">
                  <c:v>45.651147000000002</c:v>
                </c:pt>
                <c:pt idx="37213">
                  <c:v>45.654859999999999</c:v>
                </c:pt>
                <c:pt idx="37214">
                  <c:v>45.654992999999997</c:v>
                </c:pt>
                <c:pt idx="37215">
                  <c:v>45.658700000000003</c:v>
                </c:pt>
                <c:pt idx="37216">
                  <c:v>45.659523999999998</c:v>
                </c:pt>
                <c:pt idx="37217">
                  <c:v>45.661154000000003</c:v>
                </c:pt>
                <c:pt idx="37218">
                  <c:v>45.665060000000011</c:v>
                </c:pt>
                <c:pt idx="37219">
                  <c:v>45.66657</c:v>
                </c:pt>
                <c:pt idx="37220">
                  <c:v>45.669800000000002</c:v>
                </c:pt>
                <c:pt idx="37221">
                  <c:v>45.670774999999999</c:v>
                </c:pt>
                <c:pt idx="37222">
                  <c:v>45.672921000000002</c:v>
                </c:pt>
                <c:pt idx="37223">
                  <c:v>45.676840000000013</c:v>
                </c:pt>
                <c:pt idx="37224">
                  <c:v>45.677999999999997</c:v>
                </c:pt>
                <c:pt idx="37225">
                  <c:v>45.678100000000001</c:v>
                </c:pt>
                <c:pt idx="37226">
                  <c:v>45.679335000000002</c:v>
                </c:pt>
                <c:pt idx="37227">
                  <c:v>45.679580000000001</c:v>
                </c:pt>
                <c:pt idx="37228">
                  <c:v>45.684041999999998</c:v>
                </c:pt>
                <c:pt idx="37229">
                  <c:v>45.684311999999998</c:v>
                </c:pt>
                <c:pt idx="37230">
                  <c:v>45.686360000000001</c:v>
                </c:pt>
                <c:pt idx="37231">
                  <c:v>45.688709000000003</c:v>
                </c:pt>
                <c:pt idx="37232">
                  <c:v>45.694560000000003</c:v>
                </c:pt>
                <c:pt idx="37233">
                  <c:v>45.701226000000013</c:v>
                </c:pt>
                <c:pt idx="37234">
                  <c:v>45.706560000000003</c:v>
                </c:pt>
                <c:pt idx="37235">
                  <c:v>45.715680000000013</c:v>
                </c:pt>
                <c:pt idx="37236">
                  <c:v>45.717210000000001</c:v>
                </c:pt>
                <c:pt idx="37237">
                  <c:v>45.723800000000011</c:v>
                </c:pt>
                <c:pt idx="37238">
                  <c:v>45.736449999999998</c:v>
                </c:pt>
                <c:pt idx="37239">
                  <c:v>45.737949999999998</c:v>
                </c:pt>
                <c:pt idx="37240">
                  <c:v>45.743161999999998</c:v>
                </c:pt>
                <c:pt idx="37241">
                  <c:v>45.744200000000014</c:v>
                </c:pt>
                <c:pt idx="37242">
                  <c:v>45.744300000000003</c:v>
                </c:pt>
                <c:pt idx="37243">
                  <c:v>45.747773000000002</c:v>
                </c:pt>
                <c:pt idx="37244">
                  <c:v>45.751860000000001</c:v>
                </c:pt>
                <c:pt idx="37245">
                  <c:v>45.752940000000002</c:v>
                </c:pt>
                <c:pt idx="37246">
                  <c:v>45.758611999999999</c:v>
                </c:pt>
                <c:pt idx="37247">
                  <c:v>45.761090000000003</c:v>
                </c:pt>
                <c:pt idx="37248">
                  <c:v>45.762109000000002</c:v>
                </c:pt>
                <c:pt idx="37249">
                  <c:v>45.770660000000007</c:v>
                </c:pt>
                <c:pt idx="37250">
                  <c:v>45.777980000000007</c:v>
                </c:pt>
                <c:pt idx="37251">
                  <c:v>45.779249999999998</c:v>
                </c:pt>
                <c:pt idx="37252">
                  <c:v>45.785209000000002</c:v>
                </c:pt>
                <c:pt idx="37253">
                  <c:v>45.787474000000003</c:v>
                </c:pt>
                <c:pt idx="37254">
                  <c:v>45.793893000000011</c:v>
                </c:pt>
                <c:pt idx="37255">
                  <c:v>45.794628000000003</c:v>
                </c:pt>
                <c:pt idx="37256">
                  <c:v>45.805100000000003</c:v>
                </c:pt>
                <c:pt idx="37257">
                  <c:v>45.805100000000003</c:v>
                </c:pt>
                <c:pt idx="37258">
                  <c:v>45.807029999999997</c:v>
                </c:pt>
                <c:pt idx="37259">
                  <c:v>45.812289999999997</c:v>
                </c:pt>
                <c:pt idx="37260">
                  <c:v>45.819187999999997</c:v>
                </c:pt>
                <c:pt idx="37261">
                  <c:v>45.819279000000002</c:v>
                </c:pt>
                <c:pt idx="37262">
                  <c:v>45.826872000000002</c:v>
                </c:pt>
                <c:pt idx="37263">
                  <c:v>45.827860000000001</c:v>
                </c:pt>
                <c:pt idx="37264">
                  <c:v>45.835768000000002</c:v>
                </c:pt>
                <c:pt idx="37265">
                  <c:v>45.845839000000012</c:v>
                </c:pt>
                <c:pt idx="37266">
                  <c:v>45.849072</c:v>
                </c:pt>
                <c:pt idx="37267">
                  <c:v>45.851100000000002</c:v>
                </c:pt>
                <c:pt idx="37268">
                  <c:v>45.85192</c:v>
                </c:pt>
                <c:pt idx="37269">
                  <c:v>45.882691999999999</c:v>
                </c:pt>
                <c:pt idx="37270">
                  <c:v>45.914555</c:v>
                </c:pt>
                <c:pt idx="37271">
                  <c:v>45.925927000000001</c:v>
                </c:pt>
                <c:pt idx="37272">
                  <c:v>45.927669999999999</c:v>
                </c:pt>
                <c:pt idx="37273">
                  <c:v>45.936427999999999</c:v>
                </c:pt>
                <c:pt idx="37274">
                  <c:v>45.936985999999997</c:v>
                </c:pt>
                <c:pt idx="37275">
                  <c:v>45.936985999999997</c:v>
                </c:pt>
                <c:pt idx="37276">
                  <c:v>45.938696999999998</c:v>
                </c:pt>
                <c:pt idx="37277">
                  <c:v>45.938769999999998</c:v>
                </c:pt>
                <c:pt idx="37278">
                  <c:v>45.975940000000001</c:v>
                </c:pt>
                <c:pt idx="37279">
                  <c:v>45.976981000000002</c:v>
                </c:pt>
                <c:pt idx="37280">
                  <c:v>45.977170000000001</c:v>
                </c:pt>
                <c:pt idx="37281">
                  <c:v>45.980980000000002</c:v>
                </c:pt>
                <c:pt idx="37282">
                  <c:v>45.989019999999996</c:v>
                </c:pt>
                <c:pt idx="37283">
                  <c:v>45.995710000000003</c:v>
                </c:pt>
                <c:pt idx="37284">
                  <c:v>46.003892</c:v>
                </c:pt>
                <c:pt idx="37285">
                  <c:v>46.009635000000003</c:v>
                </c:pt>
                <c:pt idx="37286">
                  <c:v>46.012822999999997</c:v>
                </c:pt>
                <c:pt idx="37287">
                  <c:v>46.020757000000003</c:v>
                </c:pt>
                <c:pt idx="37288">
                  <c:v>46.047469999999997</c:v>
                </c:pt>
                <c:pt idx="37289">
                  <c:v>46.048368000000011</c:v>
                </c:pt>
                <c:pt idx="37290">
                  <c:v>46.048780000000001</c:v>
                </c:pt>
                <c:pt idx="37291">
                  <c:v>46.049847999999997</c:v>
                </c:pt>
                <c:pt idx="37292">
                  <c:v>46.063809999999997</c:v>
                </c:pt>
                <c:pt idx="37293">
                  <c:v>46.072580000000002</c:v>
                </c:pt>
                <c:pt idx="37294">
                  <c:v>46.092560000000013</c:v>
                </c:pt>
                <c:pt idx="37295">
                  <c:v>46.099480999999997</c:v>
                </c:pt>
                <c:pt idx="37296">
                  <c:v>46.124298000000003</c:v>
                </c:pt>
                <c:pt idx="37297">
                  <c:v>46.126069999999999</c:v>
                </c:pt>
                <c:pt idx="37298">
                  <c:v>46.128324999999997</c:v>
                </c:pt>
                <c:pt idx="37299">
                  <c:v>46.13908</c:v>
                </c:pt>
                <c:pt idx="37300">
                  <c:v>46.139482000000001</c:v>
                </c:pt>
                <c:pt idx="37301">
                  <c:v>46.139599000000011</c:v>
                </c:pt>
                <c:pt idx="37302">
                  <c:v>46.145003000000003</c:v>
                </c:pt>
                <c:pt idx="37303">
                  <c:v>46.145666000000013</c:v>
                </c:pt>
                <c:pt idx="37304">
                  <c:v>46.146830000000001</c:v>
                </c:pt>
                <c:pt idx="37305">
                  <c:v>46.174770000000002</c:v>
                </c:pt>
                <c:pt idx="37306">
                  <c:v>46.179349999999999</c:v>
                </c:pt>
                <c:pt idx="37307">
                  <c:v>46.224443000000001</c:v>
                </c:pt>
                <c:pt idx="37308">
                  <c:v>46.225927000000013</c:v>
                </c:pt>
                <c:pt idx="37309">
                  <c:v>46.225990000000003</c:v>
                </c:pt>
                <c:pt idx="37310">
                  <c:v>46.228071999999997</c:v>
                </c:pt>
                <c:pt idx="37311">
                  <c:v>46.228071999999997</c:v>
                </c:pt>
                <c:pt idx="37312">
                  <c:v>46.23077</c:v>
                </c:pt>
                <c:pt idx="37313">
                  <c:v>46.241818000000002</c:v>
                </c:pt>
                <c:pt idx="37314">
                  <c:v>46.246989999999997</c:v>
                </c:pt>
                <c:pt idx="37315">
                  <c:v>46.251469999999998</c:v>
                </c:pt>
                <c:pt idx="37316">
                  <c:v>46.254606000000003</c:v>
                </c:pt>
                <c:pt idx="37317">
                  <c:v>46.260171999999997</c:v>
                </c:pt>
                <c:pt idx="37318">
                  <c:v>46.264600000000002</c:v>
                </c:pt>
                <c:pt idx="37319">
                  <c:v>46.265219000000002</c:v>
                </c:pt>
                <c:pt idx="37320">
                  <c:v>46.271360000000001</c:v>
                </c:pt>
                <c:pt idx="37321">
                  <c:v>46.273910000000001</c:v>
                </c:pt>
                <c:pt idx="37322">
                  <c:v>46.285514000000013</c:v>
                </c:pt>
                <c:pt idx="37323">
                  <c:v>46.291260000000001</c:v>
                </c:pt>
                <c:pt idx="37324">
                  <c:v>46.296430000000001</c:v>
                </c:pt>
                <c:pt idx="37325">
                  <c:v>46.298074</c:v>
                </c:pt>
                <c:pt idx="37326">
                  <c:v>46.307136</c:v>
                </c:pt>
                <c:pt idx="37327">
                  <c:v>46.312559999999998</c:v>
                </c:pt>
                <c:pt idx="37328">
                  <c:v>46.316134000000012</c:v>
                </c:pt>
                <c:pt idx="37329">
                  <c:v>46.316134000000012</c:v>
                </c:pt>
                <c:pt idx="37330">
                  <c:v>46.316134000000012</c:v>
                </c:pt>
                <c:pt idx="37331">
                  <c:v>46.316134000000012</c:v>
                </c:pt>
                <c:pt idx="37332">
                  <c:v>46.316134000000012</c:v>
                </c:pt>
                <c:pt idx="37333">
                  <c:v>46.318503</c:v>
                </c:pt>
                <c:pt idx="37334">
                  <c:v>46.321429999999999</c:v>
                </c:pt>
                <c:pt idx="37335">
                  <c:v>46.332909999999998</c:v>
                </c:pt>
                <c:pt idx="37336">
                  <c:v>46.333100000000002</c:v>
                </c:pt>
                <c:pt idx="37337">
                  <c:v>46.333765999999997</c:v>
                </c:pt>
                <c:pt idx="37338">
                  <c:v>46.353729999999999</c:v>
                </c:pt>
                <c:pt idx="37339">
                  <c:v>46.355690000000003</c:v>
                </c:pt>
                <c:pt idx="37340">
                  <c:v>46.358257000000002</c:v>
                </c:pt>
                <c:pt idx="37341">
                  <c:v>46.360225</c:v>
                </c:pt>
                <c:pt idx="37342">
                  <c:v>46.367255999999998</c:v>
                </c:pt>
                <c:pt idx="37343">
                  <c:v>46.368490000000001</c:v>
                </c:pt>
                <c:pt idx="37344">
                  <c:v>46.37623</c:v>
                </c:pt>
                <c:pt idx="37345">
                  <c:v>46.382640000000002</c:v>
                </c:pt>
                <c:pt idx="37346">
                  <c:v>46.390860000000004</c:v>
                </c:pt>
                <c:pt idx="37347">
                  <c:v>46.405724999999997</c:v>
                </c:pt>
                <c:pt idx="37348">
                  <c:v>46.405909999999999</c:v>
                </c:pt>
                <c:pt idx="37349">
                  <c:v>46.444359000000013</c:v>
                </c:pt>
                <c:pt idx="37350">
                  <c:v>46.4544</c:v>
                </c:pt>
                <c:pt idx="37351">
                  <c:v>46.455540000000013</c:v>
                </c:pt>
                <c:pt idx="37352">
                  <c:v>46.456558000000001</c:v>
                </c:pt>
                <c:pt idx="37353">
                  <c:v>46.456558000000001</c:v>
                </c:pt>
                <c:pt idx="37354">
                  <c:v>46.463315000000001</c:v>
                </c:pt>
                <c:pt idx="37355">
                  <c:v>46.46499</c:v>
                </c:pt>
                <c:pt idx="37356">
                  <c:v>46.466220999999997</c:v>
                </c:pt>
                <c:pt idx="37357">
                  <c:v>46.476675</c:v>
                </c:pt>
                <c:pt idx="37358">
                  <c:v>46.488630000000001</c:v>
                </c:pt>
                <c:pt idx="37359">
                  <c:v>46.491113000000013</c:v>
                </c:pt>
                <c:pt idx="37360">
                  <c:v>46.491113000000013</c:v>
                </c:pt>
                <c:pt idx="37361">
                  <c:v>46.510131999999999</c:v>
                </c:pt>
                <c:pt idx="37362">
                  <c:v>46.510759999999998</c:v>
                </c:pt>
                <c:pt idx="37363">
                  <c:v>46.533696000000013</c:v>
                </c:pt>
                <c:pt idx="37364">
                  <c:v>46.546289999999999</c:v>
                </c:pt>
                <c:pt idx="37365">
                  <c:v>46.549280000000003</c:v>
                </c:pt>
                <c:pt idx="37366">
                  <c:v>46.550621</c:v>
                </c:pt>
                <c:pt idx="37367">
                  <c:v>46.565883000000007</c:v>
                </c:pt>
                <c:pt idx="37368">
                  <c:v>46.57056</c:v>
                </c:pt>
                <c:pt idx="37369">
                  <c:v>46.580070999999997</c:v>
                </c:pt>
                <c:pt idx="37370">
                  <c:v>46.593338000000003</c:v>
                </c:pt>
                <c:pt idx="37371">
                  <c:v>46.595827</c:v>
                </c:pt>
                <c:pt idx="37372">
                  <c:v>46.603817999999997</c:v>
                </c:pt>
                <c:pt idx="37373">
                  <c:v>46.606610000000003</c:v>
                </c:pt>
                <c:pt idx="37374">
                  <c:v>46.608414000000003</c:v>
                </c:pt>
                <c:pt idx="37375">
                  <c:v>46.609091000000006</c:v>
                </c:pt>
                <c:pt idx="37376">
                  <c:v>46.609270000000002</c:v>
                </c:pt>
                <c:pt idx="37377">
                  <c:v>46.614002999999997</c:v>
                </c:pt>
                <c:pt idx="37378">
                  <c:v>46.616160000000001</c:v>
                </c:pt>
                <c:pt idx="37379">
                  <c:v>46.61618</c:v>
                </c:pt>
                <c:pt idx="37380">
                  <c:v>46.625384000000011</c:v>
                </c:pt>
                <c:pt idx="37381">
                  <c:v>46.646061000000003</c:v>
                </c:pt>
                <c:pt idx="37382">
                  <c:v>46.656596</c:v>
                </c:pt>
                <c:pt idx="37383">
                  <c:v>46.675149000000012</c:v>
                </c:pt>
                <c:pt idx="37384">
                  <c:v>46.70044</c:v>
                </c:pt>
                <c:pt idx="37385">
                  <c:v>46.706699999999998</c:v>
                </c:pt>
                <c:pt idx="37386">
                  <c:v>46.713380000000001</c:v>
                </c:pt>
                <c:pt idx="37387">
                  <c:v>46.716180000000001</c:v>
                </c:pt>
                <c:pt idx="37388">
                  <c:v>46.716700000000003</c:v>
                </c:pt>
                <c:pt idx="37389">
                  <c:v>46.720505000000003</c:v>
                </c:pt>
                <c:pt idx="37390">
                  <c:v>46.721690000000002</c:v>
                </c:pt>
                <c:pt idx="37391">
                  <c:v>46.727056000000012</c:v>
                </c:pt>
                <c:pt idx="37392">
                  <c:v>46.727056000000012</c:v>
                </c:pt>
                <c:pt idx="37393">
                  <c:v>46.732899000000003</c:v>
                </c:pt>
                <c:pt idx="37394">
                  <c:v>46.733989999999999</c:v>
                </c:pt>
                <c:pt idx="37395">
                  <c:v>46.740137000000011</c:v>
                </c:pt>
                <c:pt idx="37396">
                  <c:v>46.742330000000003</c:v>
                </c:pt>
                <c:pt idx="37397">
                  <c:v>46.743346000000003</c:v>
                </c:pt>
                <c:pt idx="37398">
                  <c:v>46.743717000000011</c:v>
                </c:pt>
                <c:pt idx="37399">
                  <c:v>46.744337999999999</c:v>
                </c:pt>
                <c:pt idx="37400">
                  <c:v>46.745482000000003</c:v>
                </c:pt>
                <c:pt idx="37401">
                  <c:v>46.745899000000001</c:v>
                </c:pt>
                <c:pt idx="37402">
                  <c:v>46.772217000000012</c:v>
                </c:pt>
                <c:pt idx="37403">
                  <c:v>46.78004</c:v>
                </c:pt>
                <c:pt idx="37404">
                  <c:v>46.782401</c:v>
                </c:pt>
                <c:pt idx="37405">
                  <c:v>46.784222999999997</c:v>
                </c:pt>
                <c:pt idx="37406">
                  <c:v>46.791829999999997</c:v>
                </c:pt>
                <c:pt idx="37407">
                  <c:v>46.793604000000002</c:v>
                </c:pt>
                <c:pt idx="37408">
                  <c:v>46.796743000000014</c:v>
                </c:pt>
                <c:pt idx="37409">
                  <c:v>46.796950000000002</c:v>
                </c:pt>
                <c:pt idx="37410">
                  <c:v>46.797905</c:v>
                </c:pt>
                <c:pt idx="37411">
                  <c:v>46.798848</c:v>
                </c:pt>
                <c:pt idx="37412">
                  <c:v>46.80048</c:v>
                </c:pt>
                <c:pt idx="37413">
                  <c:v>46.802307000000013</c:v>
                </c:pt>
                <c:pt idx="37414">
                  <c:v>46.802647</c:v>
                </c:pt>
                <c:pt idx="37415">
                  <c:v>46.805329999999998</c:v>
                </c:pt>
                <c:pt idx="37416">
                  <c:v>46.80536</c:v>
                </c:pt>
                <c:pt idx="37417">
                  <c:v>46.805403000000013</c:v>
                </c:pt>
                <c:pt idx="37418">
                  <c:v>46.806085000000003</c:v>
                </c:pt>
                <c:pt idx="37419">
                  <c:v>46.808639000000007</c:v>
                </c:pt>
                <c:pt idx="37420">
                  <c:v>46.811639999999997</c:v>
                </c:pt>
                <c:pt idx="37421">
                  <c:v>46.812593</c:v>
                </c:pt>
                <c:pt idx="37422">
                  <c:v>46.812649</c:v>
                </c:pt>
                <c:pt idx="37423">
                  <c:v>46.817031</c:v>
                </c:pt>
                <c:pt idx="37424">
                  <c:v>46.821530000000003</c:v>
                </c:pt>
                <c:pt idx="37425">
                  <c:v>46.823040000000013</c:v>
                </c:pt>
                <c:pt idx="37426">
                  <c:v>46.828091000000001</c:v>
                </c:pt>
                <c:pt idx="37427">
                  <c:v>46.830230999999998</c:v>
                </c:pt>
                <c:pt idx="37428">
                  <c:v>46.832071999999997</c:v>
                </c:pt>
                <c:pt idx="37429">
                  <c:v>46.834009999999999</c:v>
                </c:pt>
                <c:pt idx="37430">
                  <c:v>46.839958000000003</c:v>
                </c:pt>
                <c:pt idx="37431">
                  <c:v>46.841855000000002</c:v>
                </c:pt>
                <c:pt idx="37432">
                  <c:v>46.842970000000001</c:v>
                </c:pt>
                <c:pt idx="37433">
                  <c:v>46.845391999999997</c:v>
                </c:pt>
                <c:pt idx="37434">
                  <c:v>46.858454000000002</c:v>
                </c:pt>
                <c:pt idx="37435">
                  <c:v>46.860048999999997</c:v>
                </c:pt>
                <c:pt idx="37436">
                  <c:v>46.860500000000002</c:v>
                </c:pt>
                <c:pt idx="37437">
                  <c:v>46.860889999999998</c:v>
                </c:pt>
                <c:pt idx="37438">
                  <c:v>46.860909999999997</c:v>
                </c:pt>
                <c:pt idx="37439">
                  <c:v>46.863073999999997</c:v>
                </c:pt>
                <c:pt idx="37440">
                  <c:v>46.867742</c:v>
                </c:pt>
                <c:pt idx="37441">
                  <c:v>46.867742</c:v>
                </c:pt>
                <c:pt idx="37442">
                  <c:v>46.870100000000001</c:v>
                </c:pt>
                <c:pt idx="37443">
                  <c:v>46.871380000000002</c:v>
                </c:pt>
                <c:pt idx="37444">
                  <c:v>46.871858000000003</c:v>
                </c:pt>
                <c:pt idx="37445">
                  <c:v>46.87697</c:v>
                </c:pt>
                <c:pt idx="37446">
                  <c:v>46.878679000000012</c:v>
                </c:pt>
                <c:pt idx="37447">
                  <c:v>46.883994999999999</c:v>
                </c:pt>
                <c:pt idx="37448">
                  <c:v>46.886704000000002</c:v>
                </c:pt>
                <c:pt idx="37449">
                  <c:v>46.886971000000003</c:v>
                </c:pt>
                <c:pt idx="37450">
                  <c:v>46.888483000000001</c:v>
                </c:pt>
                <c:pt idx="37451">
                  <c:v>46.890064000000002</c:v>
                </c:pt>
                <c:pt idx="37452">
                  <c:v>46.891390000000001</c:v>
                </c:pt>
                <c:pt idx="37453">
                  <c:v>46.891970000000001</c:v>
                </c:pt>
                <c:pt idx="37454">
                  <c:v>46.891979999999997</c:v>
                </c:pt>
                <c:pt idx="37455">
                  <c:v>46.902120000000011</c:v>
                </c:pt>
                <c:pt idx="37456">
                  <c:v>46.903321000000012</c:v>
                </c:pt>
                <c:pt idx="37457">
                  <c:v>46.910490000000003</c:v>
                </c:pt>
                <c:pt idx="37458">
                  <c:v>46.916933999999998</c:v>
                </c:pt>
                <c:pt idx="37459">
                  <c:v>46.918563000000013</c:v>
                </c:pt>
                <c:pt idx="37460">
                  <c:v>46.923699999999997</c:v>
                </c:pt>
                <c:pt idx="37461">
                  <c:v>46.937627999999997</c:v>
                </c:pt>
                <c:pt idx="37462">
                  <c:v>46.977320000000013</c:v>
                </c:pt>
                <c:pt idx="37463">
                  <c:v>46.983460000000001</c:v>
                </c:pt>
                <c:pt idx="37464">
                  <c:v>46.995100000000001</c:v>
                </c:pt>
                <c:pt idx="37465">
                  <c:v>46.998305000000002</c:v>
                </c:pt>
                <c:pt idx="37466">
                  <c:v>47.018210000000003</c:v>
                </c:pt>
                <c:pt idx="37467">
                  <c:v>47.027262</c:v>
                </c:pt>
                <c:pt idx="37468">
                  <c:v>47.027262</c:v>
                </c:pt>
                <c:pt idx="37469">
                  <c:v>47.032503000000013</c:v>
                </c:pt>
                <c:pt idx="37470">
                  <c:v>47.032848000000001</c:v>
                </c:pt>
                <c:pt idx="37471">
                  <c:v>47.033394999999999</c:v>
                </c:pt>
                <c:pt idx="37472">
                  <c:v>47.033676</c:v>
                </c:pt>
                <c:pt idx="37473">
                  <c:v>47.040714999999999</c:v>
                </c:pt>
                <c:pt idx="37474">
                  <c:v>47.040714999999999</c:v>
                </c:pt>
                <c:pt idx="37475">
                  <c:v>47.040714999999999</c:v>
                </c:pt>
                <c:pt idx="37476">
                  <c:v>47.040714999999999</c:v>
                </c:pt>
                <c:pt idx="37477">
                  <c:v>47.040714999999999</c:v>
                </c:pt>
                <c:pt idx="37478">
                  <c:v>47.041260000000001</c:v>
                </c:pt>
                <c:pt idx="37479">
                  <c:v>47.042270000000002</c:v>
                </c:pt>
                <c:pt idx="37480">
                  <c:v>47.050959000000013</c:v>
                </c:pt>
                <c:pt idx="37481">
                  <c:v>47.055054000000013</c:v>
                </c:pt>
                <c:pt idx="37482">
                  <c:v>47.055259999999997</c:v>
                </c:pt>
                <c:pt idx="37483">
                  <c:v>47.05686</c:v>
                </c:pt>
                <c:pt idx="37484">
                  <c:v>47.057389999999998</c:v>
                </c:pt>
                <c:pt idx="37485">
                  <c:v>47.058574</c:v>
                </c:pt>
                <c:pt idx="37486">
                  <c:v>47.066360000000003</c:v>
                </c:pt>
                <c:pt idx="37487">
                  <c:v>47.080149000000013</c:v>
                </c:pt>
                <c:pt idx="37488">
                  <c:v>47.095427999999998</c:v>
                </c:pt>
                <c:pt idx="37489">
                  <c:v>47.095550000000003</c:v>
                </c:pt>
                <c:pt idx="37490">
                  <c:v>47.097440000000013</c:v>
                </c:pt>
                <c:pt idx="37491">
                  <c:v>47.108920000000012</c:v>
                </c:pt>
                <c:pt idx="37492">
                  <c:v>47.114420000000003</c:v>
                </c:pt>
                <c:pt idx="37493">
                  <c:v>47.116909999999997</c:v>
                </c:pt>
                <c:pt idx="37494">
                  <c:v>47.121860000000012</c:v>
                </c:pt>
                <c:pt idx="37495">
                  <c:v>47.122133000000012</c:v>
                </c:pt>
                <c:pt idx="37496">
                  <c:v>47.12838</c:v>
                </c:pt>
                <c:pt idx="37497">
                  <c:v>47.131929999999997</c:v>
                </c:pt>
                <c:pt idx="37498">
                  <c:v>47.134847999999998</c:v>
                </c:pt>
                <c:pt idx="37499">
                  <c:v>47.140216000000002</c:v>
                </c:pt>
                <c:pt idx="37500">
                  <c:v>47.140800000000013</c:v>
                </c:pt>
                <c:pt idx="37501">
                  <c:v>47.142785000000003</c:v>
                </c:pt>
                <c:pt idx="37502">
                  <c:v>47.142785000000003</c:v>
                </c:pt>
                <c:pt idx="37503">
                  <c:v>47.146250000000002</c:v>
                </c:pt>
                <c:pt idx="37504">
                  <c:v>47.146403999999997</c:v>
                </c:pt>
                <c:pt idx="37505">
                  <c:v>47.147390000000001</c:v>
                </c:pt>
                <c:pt idx="37506">
                  <c:v>47.149377999999999</c:v>
                </c:pt>
                <c:pt idx="37507">
                  <c:v>47.152811</c:v>
                </c:pt>
                <c:pt idx="37508">
                  <c:v>47.15307</c:v>
                </c:pt>
                <c:pt idx="37509">
                  <c:v>47.153260000000003</c:v>
                </c:pt>
                <c:pt idx="37510">
                  <c:v>47.153760000000013</c:v>
                </c:pt>
                <c:pt idx="37511">
                  <c:v>47.154690000000002</c:v>
                </c:pt>
                <c:pt idx="37512">
                  <c:v>47.15681</c:v>
                </c:pt>
                <c:pt idx="37513">
                  <c:v>47.157620000000001</c:v>
                </c:pt>
                <c:pt idx="37514">
                  <c:v>47.157941999999998</c:v>
                </c:pt>
                <c:pt idx="37515">
                  <c:v>47.161549999999998</c:v>
                </c:pt>
                <c:pt idx="37516">
                  <c:v>47.163387999999998</c:v>
                </c:pt>
                <c:pt idx="37517">
                  <c:v>47.165371</c:v>
                </c:pt>
                <c:pt idx="37518">
                  <c:v>47.165509999999998</c:v>
                </c:pt>
                <c:pt idx="37519">
                  <c:v>47.166400000000003</c:v>
                </c:pt>
                <c:pt idx="37520">
                  <c:v>47.167540000000002</c:v>
                </c:pt>
                <c:pt idx="37521">
                  <c:v>47.167650000000002</c:v>
                </c:pt>
                <c:pt idx="37522">
                  <c:v>47.177689999999998</c:v>
                </c:pt>
                <c:pt idx="37523">
                  <c:v>47.178089999999997</c:v>
                </c:pt>
                <c:pt idx="37524">
                  <c:v>47.179589999999997</c:v>
                </c:pt>
                <c:pt idx="37525">
                  <c:v>47.180241000000002</c:v>
                </c:pt>
                <c:pt idx="37526">
                  <c:v>47.18036</c:v>
                </c:pt>
                <c:pt idx="37527">
                  <c:v>47.183293000000013</c:v>
                </c:pt>
                <c:pt idx="37528">
                  <c:v>47.184229999999999</c:v>
                </c:pt>
                <c:pt idx="37529">
                  <c:v>47.185200000000002</c:v>
                </c:pt>
                <c:pt idx="37530">
                  <c:v>47.18779</c:v>
                </c:pt>
                <c:pt idx="37531">
                  <c:v>47.189507999999996</c:v>
                </c:pt>
                <c:pt idx="37532">
                  <c:v>47.19426</c:v>
                </c:pt>
                <c:pt idx="37533">
                  <c:v>47.200160000000011</c:v>
                </c:pt>
                <c:pt idx="37534">
                  <c:v>47.200180000000003</c:v>
                </c:pt>
                <c:pt idx="37535">
                  <c:v>47.205655</c:v>
                </c:pt>
                <c:pt idx="37536">
                  <c:v>47.207380000000001</c:v>
                </c:pt>
                <c:pt idx="37537">
                  <c:v>47.208914</c:v>
                </c:pt>
                <c:pt idx="37538">
                  <c:v>47.209028000000011</c:v>
                </c:pt>
                <c:pt idx="37539">
                  <c:v>47.210141</c:v>
                </c:pt>
                <c:pt idx="37540">
                  <c:v>47.213980000000006</c:v>
                </c:pt>
                <c:pt idx="37541">
                  <c:v>47.214464</c:v>
                </c:pt>
                <c:pt idx="37542">
                  <c:v>47.215089999999996</c:v>
                </c:pt>
                <c:pt idx="37543">
                  <c:v>47.218451000000002</c:v>
                </c:pt>
                <c:pt idx="37544">
                  <c:v>47.218451000000002</c:v>
                </c:pt>
                <c:pt idx="37545">
                  <c:v>47.219683000000003</c:v>
                </c:pt>
                <c:pt idx="37546">
                  <c:v>47.220545000000001</c:v>
                </c:pt>
                <c:pt idx="37547">
                  <c:v>47.222814</c:v>
                </c:pt>
                <c:pt idx="37548">
                  <c:v>47.225349999999999</c:v>
                </c:pt>
                <c:pt idx="37549">
                  <c:v>47.23077</c:v>
                </c:pt>
                <c:pt idx="37550">
                  <c:v>47.233260000000001</c:v>
                </c:pt>
                <c:pt idx="37551">
                  <c:v>47.236637000000002</c:v>
                </c:pt>
                <c:pt idx="37552">
                  <c:v>47.237099999999998</c:v>
                </c:pt>
                <c:pt idx="37553">
                  <c:v>47.237363000000002</c:v>
                </c:pt>
                <c:pt idx="37554">
                  <c:v>47.239177000000012</c:v>
                </c:pt>
                <c:pt idx="37555">
                  <c:v>47.239800000000002</c:v>
                </c:pt>
                <c:pt idx="37556">
                  <c:v>47.241050000000001</c:v>
                </c:pt>
                <c:pt idx="37557">
                  <c:v>47.24297</c:v>
                </c:pt>
                <c:pt idx="37558">
                  <c:v>47.246630000000003</c:v>
                </c:pt>
                <c:pt idx="37559">
                  <c:v>47.248730000000002</c:v>
                </c:pt>
                <c:pt idx="37560">
                  <c:v>47.249299999999998</c:v>
                </c:pt>
                <c:pt idx="37561">
                  <c:v>47.250419000000001</c:v>
                </c:pt>
                <c:pt idx="37562">
                  <c:v>47.252809999999997</c:v>
                </c:pt>
                <c:pt idx="37563">
                  <c:v>47.252809999999997</c:v>
                </c:pt>
                <c:pt idx="37564">
                  <c:v>47.255103000000013</c:v>
                </c:pt>
                <c:pt idx="37565">
                  <c:v>47.255130000000001</c:v>
                </c:pt>
                <c:pt idx="37566">
                  <c:v>47.257621</c:v>
                </c:pt>
                <c:pt idx="37567">
                  <c:v>47.257710000000003</c:v>
                </c:pt>
                <c:pt idx="37568">
                  <c:v>47.259563</c:v>
                </c:pt>
                <c:pt idx="37569">
                  <c:v>47.269992000000002</c:v>
                </c:pt>
                <c:pt idx="37570">
                  <c:v>47.288196000000013</c:v>
                </c:pt>
                <c:pt idx="37571">
                  <c:v>47.289260000000013</c:v>
                </c:pt>
                <c:pt idx="37572">
                  <c:v>47.289549000000001</c:v>
                </c:pt>
                <c:pt idx="37573">
                  <c:v>47.290101999999997</c:v>
                </c:pt>
                <c:pt idx="37574">
                  <c:v>47.290402</c:v>
                </c:pt>
                <c:pt idx="37575">
                  <c:v>47.290900000000001</c:v>
                </c:pt>
                <c:pt idx="37576">
                  <c:v>47.29278</c:v>
                </c:pt>
                <c:pt idx="37577">
                  <c:v>47.296240000000012</c:v>
                </c:pt>
                <c:pt idx="37578">
                  <c:v>47.2988</c:v>
                </c:pt>
                <c:pt idx="37579">
                  <c:v>47.299318</c:v>
                </c:pt>
                <c:pt idx="37580">
                  <c:v>47.300429999999999</c:v>
                </c:pt>
                <c:pt idx="37581">
                  <c:v>47.301160000000003</c:v>
                </c:pt>
                <c:pt idx="37582">
                  <c:v>47.307409999999997</c:v>
                </c:pt>
                <c:pt idx="37583">
                  <c:v>47.308900000000001</c:v>
                </c:pt>
                <c:pt idx="37584">
                  <c:v>47.309399999999997</c:v>
                </c:pt>
                <c:pt idx="37585">
                  <c:v>47.311885999999987</c:v>
                </c:pt>
                <c:pt idx="37586">
                  <c:v>47.311912</c:v>
                </c:pt>
                <c:pt idx="37587">
                  <c:v>47.315596000000014</c:v>
                </c:pt>
                <c:pt idx="37588">
                  <c:v>47.316441999999988</c:v>
                </c:pt>
                <c:pt idx="37589">
                  <c:v>47.316441999999988</c:v>
                </c:pt>
                <c:pt idx="37590">
                  <c:v>47.316441999999988</c:v>
                </c:pt>
                <c:pt idx="37591">
                  <c:v>47.319499999999998</c:v>
                </c:pt>
                <c:pt idx="37592">
                  <c:v>47.319699999999997</c:v>
                </c:pt>
                <c:pt idx="37593">
                  <c:v>47.320070000000001</c:v>
                </c:pt>
                <c:pt idx="37594">
                  <c:v>47.322785000000003</c:v>
                </c:pt>
                <c:pt idx="37595">
                  <c:v>47.339590000000001</c:v>
                </c:pt>
                <c:pt idx="37596">
                  <c:v>47.341763</c:v>
                </c:pt>
                <c:pt idx="37597">
                  <c:v>47.346919999999997</c:v>
                </c:pt>
                <c:pt idx="37598">
                  <c:v>47.356070000000003</c:v>
                </c:pt>
                <c:pt idx="37599">
                  <c:v>47.359749999999998</c:v>
                </c:pt>
                <c:pt idx="37600">
                  <c:v>47.361877</c:v>
                </c:pt>
                <c:pt idx="37601">
                  <c:v>47.362810000000003</c:v>
                </c:pt>
                <c:pt idx="37602">
                  <c:v>47.366333000000012</c:v>
                </c:pt>
                <c:pt idx="37603">
                  <c:v>47.367541000000003</c:v>
                </c:pt>
                <c:pt idx="37604">
                  <c:v>47.371139999999997</c:v>
                </c:pt>
                <c:pt idx="37605">
                  <c:v>47.380805000000002</c:v>
                </c:pt>
                <c:pt idx="37606">
                  <c:v>47.385730000000002</c:v>
                </c:pt>
                <c:pt idx="37607">
                  <c:v>47.386975999999997</c:v>
                </c:pt>
                <c:pt idx="37608">
                  <c:v>47.387343000000001</c:v>
                </c:pt>
                <c:pt idx="37609">
                  <c:v>47.387404999999987</c:v>
                </c:pt>
                <c:pt idx="37610">
                  <c:v>47.387584999999987</c:v>
                </c:pt>
                <c:pt idx="37611">
                  <c:v>47.389514000000013</c:v>
                </c:pt>
                <c:pt idx="37612">
                  <c:v>47.390396000000003</c:v>
                </c:pt>
                <c:pt idx="37613">
                  <c:v>47.390770000000003</c:v>
                </c:pt>
                <c:pt idx="37614">
                  <c:v>47.395980000000002</c:v>
                </c:pt>
                <c:pt idx="37615">
                  <c:v>47.397380000000013</c:v>
                </c:pt>
                <c:pt idx="37616">
                  <c:v>47.400530000000003</c:v>
                </c:pt>
                <c:pt idx="37617">
                  <c:v>47.402080000000012</c:v>
                </c:pt>
                <c:pt idx="37618">
                  <c:v>47.402180000000001</c:v>
                </c:pt>
                <c:pt idx="37619">
                  <c:v>47.403700000000001</c:v>
                </c:pt>
                <c:pt idx="37620">
                  <c:v>47.405299999999997</c:v>
                </c:pt>
                <c:pt idx="37621">
                  <c:v>47.406291000000003</c:v>
                </c:pt>
                <c:pt idx="37622">
                  <c:v>47.40945</c:v>
                </c:pt>
                <c:pt idx="37623">
                  <c:v>47.409640000000003</c:v>
                </c:pt>
                <c:pt idx="37624">
                  <c:v>47.412880000000001</c:v>
                </c:pt>
                <c:pt idx="37625">
                  <c:v>47.4129</c:v>
                </c:pt>
                <c:pt idx="37626">
                  <c:v>47.413209000000002</c:v>
                </c:pt>
                <c:pt idx="37627">
                  <c:v>47.414380000000001</c:v>
                </c:pt>
                <c:pt idx="37628">
                  <c:v>47.416229000000001</c:v>
                </c:pt>
                <c:pt idx="37629">
                  <c:v>47.416229000000001</c:v>
                </c:pt>
                <c:pt idx="37630">
                  <c:v>47.416229000000001</c:v>
                </c:pt>
                <c:pt idx="37631">
                  <c:v>47.417226999999997</c:v>
                </c:pt>
                <c:pt idx="37632">
                  <c:v>47.423430000000003</c:v>
                </c:pt>
                <c:pt idx="37633">
                  <c:v>47.423440000000006</c:v>
                </c:pt>
                <c:pt idx="37634">
                  <c:v>47.424709999999997</c:v>
                </c:pt>
                <c:pt idx="37635">
                  <c:v>47.427725000000002</c:v>
                </c:pt>
                <c:pt idx="37636">
                  <c:v>47.430591999999997</c:v>
                </c:pt>
                <c:pt idx="37637">
                  <c:v>47.43085</c:v>
                </c:pt>
                <c:pt idx="37638">
                  <c:v>47.433760000000007</c:v>
                </c:pt>
                <c:pt idx="37639">
                  <c:v>47.435099999999998</c:v>
                </c:pt>
                <c:pt idx="37640">
                  <c:v>47.438854999999997</c:v>
                </c:pt>
                <c:pt idx="37641">
                  <c:v>47.43994</c:v>
                </c:pt>
                <c:pt idx="37642">
                  <c:v>47.440660000000001</c:v>
                </c:pt>
                <c:pt idx="37643">
                  <c:v>47.4407</c:v>
                </c:pt>
                <c:pt idx="37644">
                  <c:v>47.441020000000002</c:v>
                </c:pt>
                <c:pt idx="37645">
                  <c:v>47.44312</c:v>
                </c:pt>
                <c:pt idx="37646">
                  <c:v>47.44397</c:v>
                </c:pt>
                <c:pt idx="37647">
                  <c:v>47.444119000000001</c:v>
                </c:pt>
                <c:pt idx="37648">
                  <c:v>47.444339999999997</c:v>
                </c:pt>
                <c:pt idx="37649">
                  <c:v>47.445417999999997</c:v>
                </c:pt>
                <c:pt idx="37650">
                  <c:v>47.445607000000003</c:v>
                </c:pt>
                <c:pt idx="37651">
                  <c:v>47.447029999999998</c:v>
                </c:pt>
                <c:pt idx="37652">
                  <c:v>47.447699999999998</c:v>
                </c:pt>
                <c:pt idx="37653">
                  <c:v>47.44838</c:v>
                </c:pt>
                <c:pt idx="37654">
                  <c:v>47.44849</c:v>
                </c:pt>
                <c:pt idx="37655">
                  <c:v>47.450139999999998</c:v>
                </c:pt>
                <c:pt idx="37656">
                  <c:v>47.455266000000002</c:v>
                </c:pt>
                <c:pt idx="37657">
                  <c:v>47.456620000000001</c:v>
                </c:pt>
                <c:pt idx="37658">
                  <c:v>47.457214999999998</c:v>
                </c:pt>
                <c:pt idx="37659">
                  <c:v>47.457626999999988</c:v>
                </c:pt>
                <c:pt idx="37660">
                  <c:v>47.460129999999999</c:v>
                </c:pt>
                <c:pt idx="37661">
                  <c:v>47.460760000000001</c:v>
                </c:pt>
                <c:pt idx="37662">
                  <c:v>47.46331</c:v>
                </c:pt>
                <c:pt idx="37663">
                  <c:v>47.464266000000002</c:v>
                </c:pt>
                <c:pt idx="37664">
                  <c:v>47.464770000000001</c:v>
                </c:pt>
                <c:pt idx="37665">
                  <c:v>47.468299999999999</c:v>
                </c:pt>
                <c:pt idx="37666">
                  <c:v>47.473660000000002</c:v>
                </c:pt>
                <c:pt idx="37667">
                  <c:v>47.47495</c:v>
                </c:pt>
                <c:pt idx="37668">
                  <c:v>47.476660000000003</c:v>
                </c:pt>
                <c:pt idx="37669">
                  <c:v>47.477237000000002</c:v>
                </c:pt>
                <c:pt idx="37670">
                  <c:v>47.482780000000012</c:v>
                </c:pt>
                <c:pt idx="37671">
                  <c:v>47.482880000000002</c:v>
                </c:pt>
                <c:pt idx="37672">
                  <c:v>47.486409999999999</c:v>
                </c:pt>
                <c:pt idx="37673">
                  <c:v>47.487609999999997</c:v>
                </c:pt>
                <c:pt idx="37674">
                  <c:v>47.488006000000013</c:v>
                </c:pt>
                <c:pt idx="37675">
                  <c:v>47.489396000000013</c:v>
                </c:pt>
                <c:pt idx="37676">
                  <c:v>47.489739</c:v>
                </c:pt>
                <c:pt idx="37677">
                  <c:v>47.490499999999997</c:v>
                </c:pt>
                <c:pt idx="37678">
                  <c:v>47.490872000000003</c:v>
                </c:pt>
                <c:pt idx="37679">
                  <c:v>47.491259000000007</c:v>
                </c:pt>
                <c:pt idx="37680">
                  <c:v>47.49324</c:v>
                </c:pt>
                <c:pt idx="37681">
                  <c:v>47.493358000000001</c:v>
                </c:pt>
                <c:pt idx="37682">
                  <c:v>47.493553000000013</c:v>
                </c:pt>
                <c:pt idx="37683">
                  <c:v>47.493553000000013</c:v>
                </c:pt>
                <c:pt idx="37684">
                  <c:v>47.493553000000013</c:v>
                </c:pt>
                <c:pt idx="37685">
                  <c:v>47.493553000000013</c:v>
                </c:pt>
                <c:pt idx="37686">
                  <c:v>47.493553000000013</c:v>
                </c:pt>
                <c:pt idx="37687">
                  <c:v>47.493553000000013</c:v>
                </c:pt>
                <c:pt idx="37688">
                  <c:v>47.493553000000013</c:v>
                </c:pt>
                <c:pt idx="37689">
                  <c:v>47.493553000000013</c:v>
                </c:pt>
                <c:pt idx="37690">
                  <c:v>47.493553000000013</c:v>
                </c:pt>
                <c:pt idx="37691">
                  <c:v>47.493553000000013</c:v>
                </c:pt>
                <c:pt idx="37692">
                  <c:v>47.493553000000013</c:v>
                </c:pt>
                <c:pt idx="37693">
                  <c:v>47.493553000000013</c:v>
                </c:pt>
                <c:pt idx="37694">
                  <c:v>47.493553000000013</c:v>
                </c:pt>
                <c:pt idx="37695">
                  <c:v>47.493553000000013</c:v>
                </c:pt>
                <c:pt idx="37696">
                  <c:v>47.493553000000013</c:v>
                </c:pt>
                <c:pt idx="37697">
                  <c:v>47.493553000000013</c:v>
                </c:pt>
                <c:pt idx="37698">
                  <c:v>47.493553000000013</c:v>
                </c:pt>
                <c:pt idx="37699">
                  <c:v>47.493553000000013</c:v>
                </c:pt>
                <c:pt idx="37700">
                  <c:v>47.497410000000002</c:v>
                </c:pt>
                <c:pt idx="37701">
                  <c:v>47.506726</c:v>
                </c:pt>
                <c:pt idx="37702">
                  <c:v>47.509501999999998</c:v>
                </c:pt>
                <c:pt idx="37703">
                  <c:v>47.51153</c:v>
                </c:pt>
                <c:pt idx="37704">
                  <c:v>47.513370000000002</c:v>
                </c:pt>
                <c:pt idx="37705">
                  <c:v>47.516866999999998</c:v>
                </c:pt>
                <c:pt idx="37706">
                  <c:v>47.517111</c:v>
                </c:pt>
                <c:pt idx="37707">
                  <c:v>47.517859999999999</c:v>
                </c:pt>
                <c:pt idx="37708">
                  <c:v>47.521234999999997</c:v>
                </c:pt>
                <c:pt idx="37709">
                  <c:v>47.523666000000013</c:v>
                </c:pt>
                <c:pt idx="37710">
                  <c:v>47.530690999999997</c:v>
                </c:pt>
                <c:pt idx="37711">
                  <c:v>47.532240000000002</c:v>
                </c:pt>
                <c:pt idx="37712">
                  <c:v>47.534149999999997</c:v>
                </c:pt>
                <c:pt idx="37713">
                  <c:v>47.53454</c:v>
                </c:pt>
                <c:pt idx="37714">
                  <c:v>47.538340000000012</c:v>
                </c:pt>
                <c:pt idx="37715">
                  <c:v>47.538460000000001</c:v>
                </c:pt>
                <c:pt idx="37716">
                  <c:v>47.539114000000012</c:v>
                </c:pt>
                <c:pt idx="37717">
                  <c:v>47.543939000000002</c:v>
                </c:pt>
                <c:pt idx="37718">
                  <c:v>47.544379999999997</c:v>
                </c:pt>
                <c:pt idx="37719">
                  <c:v>47.544517999999997</c:v>
                </c:pt>
                <c:pt idx="37720">
                  <c:v>47.544809999999998</c:v>
                </c:pt>
                <c:pt idx="37721">
                  <c:v>47.550176</c:v>
                </c:pt>
                <c:pt idx="37722">
                  <c:v>47.55153</c:v>
                </c:pt>
                <c:pt idx="37723">
                  <c:v>47.552591999999997</c:v>
                </c:pt>
                <c:pt idx="37724">
                  <c:v>47.554569000000001</c:v>
                </c:pt>
                <c:pt idx="37725">
                  <c:v>47.555700000000002</c:v>
                </c:pt>
                <c:pt idx="37726">
                  <c:v>47.557403000000001</c:v>
                </c:pt>
                <c:pt idx="37727">
                  <c:v>47.557403000000001</c:v>
                </c:pt>
                <c:pt idx="37728">
                  <c:v>47.557403000000001</c:v>
                </c:pt>
                <c:pt idx="37729">
                  <c:v>47.557403000000001</c:v>
                </c:pt>
                <c:pt idx="37730">
                  <c:v>47.559119000000003</c:v>
                </c:pt>
                <c:pt idx="37731">
                  <c:v>47.560144000000001</c:v>
                </c:pt>
                <c:pt idx="37732">
                  <c:v>47.561750000000011</c:v>
                </c:pt>
                <c:pt idx="37733">
                  <c:v>47.568910000000002</c:v>
                </c:pt>
                <c:pt idx="37734">
                  <c:v>47.569180000000003</c:v>
                </c:pt>
                <c:pt idx="37735">
                  <c:v>47.57067</c:v>
                </c:pt>
                <c:pt idx="37736">
                  <c:v>47.573309999999999</c:v>
                </c:pt>
                <c:pt idx="37737">
                  <c:v>47.573880000000003</c:v>
                </c:pt>
                <c:pt idx="37738">
                  <c:v>47.57443</c:v>
                </c:pt>
                <c:pt idx="37739">
                  <c:v>47.574924000000003</c:v>
                </c:pt>
                <c:pt idx="37740">
                  <c:v>47.576914000000002</c:v>
                </c:pt>
                <c:pt idx="37741">
                  <c:v>47.577241999999998</c:v>
                </c:pt>
                <c:pt idx="37742">
                  <c:v>47.577509000000013</c:v>
                </c:pt>
                <c:pt idx="37743">
                  <c:v>47.582169999999998</c:v>
                </c:pt>
                <c:pt idx="37744">
                  <c:v>47.582360000000001</c:v>
                </c:pt>
                <c:pt idx="37745">
                  <c:v>47.582806000000012</c:v>
                </c:pt>
                <c:pt idx="37746">
                  <c:v>47.583325000000002</c:v>
                </c:pt>
                <c:pt idx="37747">
                  <c:v>47.583852</c:v>
                </c:pt>
                <c:pt idx="37748">
                  <c:v>47.583852</c:v>
                </c:pt>
                <c:pt idx="37749">
                  <c:v>47.583852</c:v>
                </c:pt>
                <c:pt idx="37750">
                  <c:v>47.583852</c:v>
                </c:pt>
                <c:pt idx="37751">
                  <c:v>47.583852</c:v>
                </c:pt>
                <c:pt idx="37752">
                  <c:v>47.583927000000003</c:v>
                </c:pt>
                <c:pt idx="37753">
                  <c:v>47.586109999999998</c:v>
                </c:pt>
                <c:pt idx="37754">
                  <c:v>47.587322999999998</c:v>
                </c:pt>
                <c:pt idx="37755">
                  <c:v>47.587889999999987</c:v>
                </c:pt>
                <c:pt idx="37756">
                  <c:v>47.58793</c:v>
                </c:pt>
                <c:pt idx="37757">
                  <c:v>47.587975</c:v>
                </c:pt>
                <c:pt idx="37758">
                  <c:v>47.590613000000012</c:v>
                </c:pt>
                <c:pt idx="37759">
                  <c:v>47.592440000000003</c:v>
                </c:pt>
                <c:pt idx="37760">
                  <c:v>47.592980000000011</c:v>
                </c:pt>
                <c:pt idx="37761">
                  <c:v>47.597357000000002</c:v>
                </c:pt>
                <c:pt idx="37762">
                  <c:v>47.597814999999997</c:v>
                </c:pt>
                <c:pt idx="37763">
                  <c:v>47.598569000000012</c:v>
                </c:pt>
                <c:pt idx="37764">
                  <c:v>47.599044999999997</c:v>
                </c:pt>
                <c:pt idx="37765">
                  <c:v>47.599416000000012</c:v>
                </c:pt>
                <c:pt idx="37766">
                  <c:v>47.599490000000003</c:v>
                </c:pt>
                <c:pt idx="37767">
                  <c:v>47.600189999999998</c:v>
                </c:pt>
                <c:pt idx="37768">
                  <c:v>47.600749999999998</c:v>
                </c:pt>
                <c:pt idx="37769">
                  <c:v>47.603732000000001</c:v>
                </c:pt>
                <c:pt idx="37770">
                  <c:v>47.604880000000001</c:v>
                </c:pt>
                <c:pt idx="37771">
                  <c:v>47.604889999999997</c:v>
                </c:pt>
                <c:pt idx="37772">
                  <c:v>47.605119000000002</c:v>
                </c:pt>
                <c:pt idx="37773">
                  <c:v>47.606373000000012</c:v>
                </c:pt>
                <c:pt idx="37774">
                  <c:v>47.607017000000013</c:v>
                </c:pt>
                <c:pt idx="37775">
                  <c:v>47.607081000000001</c:v>
                </c:pt>
                <c:pt idx="37776">
                  <c:v>47.60716</c:v>
                </c:pt>
                <c:pt idx="37777">
                  <c:v>47.607410000000002</c:v>
                </c:pt>
                <c:pt idx="37778">
                  <c:v>47.607560000000007</c:v>
                </c:pt>
                <c:pt idx="37779">
                  <c:v>47.607570000000003</c:v>
                </c:pt>
                <c:pt idx="37780">
                  <c:v>47.60765</c:v>
                </c:pt>
                <c:pt idx="37781">
                  <c:v>47.608920000000012</c:v>
                </c:pt>
                <c:pt idx="37782">
                  <c:v>47.609231000000001</c:v>
                </c:pt>
                <c:pt idx="37783">
                  <c:v>47.609393000000011</c:v>
                </c:pt>
                <c:pt idx="37784">
                  <c:v>47.609690999999998</c:v>
                </c:pt>
                <c:pt idx="37785">
                  <c:v>47.609940000000002</c:v>
                </c:pt>
                <c:pt idx="37786">
                  <c:v>47.610760000000013</c:v>
                </c:pt>
                <c:pt idx="37787">
                  <c:v>47.610829000000003</c:v>
                </c:pt>
                <c:pt idx="37788">
                  <c:v>47.611320000000013</c:v>
                </c:pt>
                <c:pt idx="37789">
                  <c:v>47.611842000000003</c:v>
                </c:pt>
                <c:pt idx="37790">
                  <c:v>47.611870000000003</c:v>
                </c:pt>
                <c:pt idx="37791">
                  <c:v>47.612195</c:v>
                </c:pt>
                <c:pt idx="37792">
                  <c:v>47.612414999999999</c:v>
                </c:pt>
                <c:pt idx="37793">
                  <c:v>47.612936000000012</c:v>
                </c:pt>
                <c:pt idx="37794">
                  <c:v>47.613059999999997</c:v>
                </c:pt>
                <c:pt idx="37795">
                  <c:v>47.613483000000002</c:v>
                </c:pt>
                <c:pt idx="37796">
                  <c:v>47.613656000000013</c:v>
                </c:pt>
                <c:pt idx="37797">
                  <c:v>47.613970000000002</c:v>
                </c:pt>
                <c:pt idx="37798">
                  <c:v>47.614351999999997</c:v>
                </c:pt>
                <c:pt idx="37799">
                  <c:v>47.614359999999998</c:v>
                </c:pt>
                <c:pt idx="37800">
                  <c:v>47.614370000000001</c:v>
                </c:pt>
                <c:pt idx="37801">
                  <c:v>47.614845000000003</c:v>
                </c:pt>
                <c:pt idx="37802">
                  <c:v>47.615045000000002</c:v>
                </c:pt>
                <c:pt idx="37803">
                  <c:v>47.615067000000003</c:v>
                </c:pt>
                <c:pt idx="37804">
                  <c:v>47.615073000000002</c:v>
                </c:pt>
                <c:pt idx="37805">
                  <c:v>47.615189000000001</c:v>
                </c:pt>
                <c:pt idx="37806">
                  <c:v>47.615409999999997</c:v>
                </c:pt>
                <c:pt idx="37807">
                  <c:v>47.615516</c:v>
                </c:pt>
                <c:pt idx="37808">
                  <c:v>47.615729999999999</c:v>
                </c:pt>
                <c:pt idx="37809">
                  <c:v>47.615973000000011</c:v>
                </c:pt>
                <c:pt idx="37810">
                  <c:v>47.615973000000011</c:v>
                </c:pt>
                <c:pt idx="37811">
                  <c:v>47.616095000000001</c:v>
                </c:pt>
                <c:pt idx="37812">
                  <c:v>47.616159000000003</c:v>
                </c:pt>
                <c:pt idx="37813">
                  <c:v>47.616520000000001</c:v>
                </c:pt>
                <c:pt idx="37814">
                  <c:v>47.616698</c:v>
                </c:pt>
                <c:pt idx="37815">
                  <c:v>47.616757999999997</c:v>
                </c:pt>
                <c:pt idx="37816">
                  <c:v>47.616898999999997</c:v>
                </c:pt>
                <c:pt idx="37817">
                  <c:v>47.617274000000002</c:v>
                </c:pt>
                <c:pt idx="37818">
                  <c:v>47.617367000000002</c:v>
                </c:pt>
                <c:pt idx="37819">
                  <c:v>47.617526000000012</c:v>
                </c:pt>
                <c:pt idx="37820">
                  <c:v>47.618022000000003</c:v>
                </c:pt>
                <c:pt idx="37821">
                  <c:v>47.618028000000002</c:v>
                </c:pt>
                <c:pt idx="37822">
                  <c:v>47.618099999999998</c:v>
                </c:pt>
                <c:pt idx="37823">
                  <c:v>47.61853</c:v>
                </c:pt>
                <c:pt idx="37824">
                  <c:v>47.618630000000003</c:v>
                </c:pt>
                <c:pt idx="37825">
                  <c:v>47.618751000000003</c:v>
                </c:pt>
                <c:pt idx="37826">
                  <c:v>47.618859</c:v>
                </c:pt>
                <c:pt idx="37827">
                  <c:v>47.619149999999998</c:v>
                </c:pt>
                <c:pt idx="37828">
                  <c:v>47.619236000000001</c:v>
                </c:pt>
                <c:pt idx="37829">
                  <c:v>47.619261999999999</c:v>
                </c:pt>
                <c:pt idx="37830">
                  <c:v>47.619280000000003</c:v>
                </c:pt>
                <c:pt idx="37831">
                  <c:v>47.619469000000002</c:v>
                </c:pt>
                <c:pt idx="37832">
                  <c:v>47.619524000000013</c:v>
                </c:pt>
                <c:pt idx="37833">
                  <c:v>47.619570000000003</c:v>
                </c:pt>
                <c:pt idx="37834">
                  <c:v>47.619694000000003</c:v>
                </c:pt>
                <c:pt idx="37835">
                  <c:v>47.619839000000013</c:v>
                </c:pt>
                <c:pt idx="37836">
                  <c:v>47.619897999999999</c:v>
                </c:pt>
                <c:pt idx="37837">
                  <c:v>47.620047</c:v>
                </c:pt>
                <c:pt idx="37838">
                  <c:v>47.620116000000003</c:v>
                </c:pt>
                <c:pt idx="37839">
                  <c:v>47.620360000000012</c:v>
                </c:pt>
                <c:pt idx="37840">
                  <c:v>47.620379</c:v>
                </c:pt>
                <c:pt idx="37841">
                  <c:v>47.620379</c:v>
                </c:pt>
                <c:pt idx="37842">
                  <c:v>47.620379</c:v>
                </c:pt>
                <c:pt idx="37843">
                  <c:v>47.620379</c:v>
                </c:pt>
                <c:pt idx="37844">
                  <c:v>47.620379</c:v>
                </c:pt>
                <c:pt idx="37845">
                  <c:v>47.620379</c:v>
                </c:pt>
                <c:pt idx="37846">
                  <c:v>47.620379</c:v>
                </c:pt>
                <c:pt idx="37847">
                  <c:v>47.620379</c:v>
                </c:pt>
                <c:pt idx="37848">
                  <c:v>47.620379</c:v>
                </c:pt>
                <c:pt idx="37849">
                  <c:v>47.620520000000013</c:v>
                </c:pt>
                <c:pt idx="37850">
                  <c:v>47.621139000000007</c:v>
                </c:pt>
                <c:pt idx="37851">
                  <c:v>47.621229999999997</c:v>
                </c:pt>
                <c:pt idx="37852">
                  <c:v>47.621321999999999</c:v>
                </c:pt>
                <c:pt idx="37853">
                  <c:v>47.621373000000013</c:v>
                </c:pt>
                <c:pt idx="37854">
                  <c:v>47.621471</c:v>
                </c:pt>
                <c:pt idx="37855">
                  <c:v>47.621600000000001</c:v>
                </c:pt>
                <c:pt idx="37856">
                  <c:v>47.62171</c:v>
                </c:pt>
                <c:pt idx="37857">
                  <c:v>47.622327000000013</c:v>
                </c:pt>
                <c:pt idx="37858">
                  <c:v>47.622400000000013</c:v>
                </c:pt>
                <c:pt idx="37859">
                  <c:v>47.622404000000003</c:v>
                </c:pt>
                <c:pt idx="37860">
                  <c:v>47.622590000000002</c:v>
                </c:pt>
                <c:pt idx="37861">
                  <c:v>47.623317999999998</c:v>
                </c:pt>
                <c:pt idx="37862">
                  <c:v>47.623448000000003</c:v>
                </c:pt>
                <c:pt idx="37863">
                  <c:v>47.623815</c:v>
                </c:pt>
                <c:pt idx="37864">
                  <c:v>47.623820000000002</c:v>
                </c:pt>
                <c:pt idx="37865">
                  <c:v>47.624046999999997</c:v>
                </c:pt>
                <c:pt idx="37866">
                  <c:v>47.62491</c:v>
                </c:pt>
                <c:pt idx="37867">
                  <c:v>47.624949999999998</c:v>
                </c:pt>
                <c:pt idx="37868">
                  <c:v>47.625806000000011</c:v>
                </c:pt>
                <c:pt idx="37869">
                  <c:v>47.626580000000011</c:v>
                </c:pt>
                <c:pt idx="37870">
                  <c:v>47.62697</c:v>
                </c:pt>
                <c:pt idx="37871">
                  <c:v>47.627280000000013</c:v>
                </c:pt>
                <c:pt idx="37872">
                  <c:v>47.627378</c:v>
                </c:pt>
                <c:pt idx="37873">
                  <c:v>47.628320000000002</c:v>
                </c:pt>
                <c:pt idx="37874">
                  <c:v>47.628660000000011</c:v>
                </c:pt>
                <c:pt idx="37875">
                  <c:v>47.629446000000002</c:v>
                </c:pt>
                <c:pt idx="37876">
                  <c:v>47.630989999999997</c:v>
                </c:pt>
                <c:pt idx="37877">
                  <c:v>47.631098000000001</c:v>
                </c:pt>
                <c:pt idx="37878">
                  <c:v>47.633399000000011</c:v>
                </c:pt>
                <c:pt idx="37879">
                  <c:v>47.633803999999998</c:v>
                </c:pt>
                <c:pt idx="37880">
                  <c:v>47.634060000000012</c:v>
                </c:pt>
                <c:pt idx="37881">
                  <c:v>47.634109000000002</c:v>
                </c:pt>
                <c:pt idx="37882">
                  <c:v>47.634316000000013</c:v>
                </c:pt>
                <c:pt idx="37883">
                  <c:v>47.634627000000002</c:v>
                </c:pt>
                <c:pt idx="37884">
                  <c:v>47.634709999999998</c:v>
                </c:pt>
                <c:pt idx="37885">
                  <c:v>47.634884999999997</c:v>
                </c:pt>
                <c:pt idx="37886">
                  <c:v>47.635620000000003</c:v>
                </c:pt>
                <c:pt idx="37887">
                  <c:v>47.636539000000013</c:v>
                </c:pt>
                <c:pt idx="37888">
                  <c:v>47.638740000000013</c:v>
                </c:pt>
                <c:pt idx="37889">
                  <c:v>47.639980000000001</c:v>
                </c:pt>
                <c:pt idx="37890">
                  <c:v>47.641212000000003</c:v>
                </c:pt>
                <c:pt idx="37891">
                  <c:v>47.641851000000003</c:v>
                </c:pt>
                <c:pt idx="37892">
                  <c:v>47.642559000000013</c:v>
                </c:pt>
                <c:pt idx="37893">
                  <c:v>47.643501999999998</c:v>
                </c:pt>
                <c:pt idx="37894">
                  <c:v>47.643733000000012</c:v>
                </c:pt>
                <c:pt idx="37895">
                  <c:v>47.64423</c:v>
                </c:pt>
                <c:pt idx="37896">
                  <c:v>47.644314000000001</c:v>
                </c:pt>
                <c:pt idx="37897">
                  <c:v>47.645047000000012</c:v>
                </c:pt>
                <c:pt idx="37898">
                  <c:v>47.645820000000001</c:v>
                </c:pt>
                <c:pt idx="37899">
                  <c:v>47.647069999999999</c:v>
                </c:pt>
                <c:pt idx="37900">
                  <c:v>47.647750000000002</c:v>
                </c:pt>
                <c:pt idx="37901">
                  <c:v>47.64828</c:v>
                </c:pt>
                <c:pt idx="37902">
                  <c:v>47.648673000000002</c:v>
                </c:pt>
                <c:pt idx="37903">
                  <c:v>47.649009999999997</c:v>
                </c:pt>
                <c:pt idx="37904">
                  <c:v>47.649092000000003</c:v>
                </c:pt>
                <c:pt idx="37905">
                  <c:v>47.649340000000002</c:v>
                </c:pt>
                <c:pt idx="37906">
                  <c:v>47.650779999999997</c:v>
                </c:pt>
                <c:pt idx="37907">
                  <c:v>47.651179999999997</c:v>
                </c:pt>
                <c:pt idx="37908">
                  <c:v>47.652687</c:v>
                </c:pt>
                <c:pt idx="37909">
                  <c:v>47.653849999999998</c:v>
                </c:pt>
                <c:pt idx="37910">
                  <c:v>47.654237999999999</c:v>
                </c:pt>
                <c:pt idx="37911">
                  <c:v>47.654809999999998</c:v>
                </c:pt>
                <c:pt idx="37912">
                  <c:v>47.656750000000002</c:v>
                </c:pt>
                <c:pt idx="37913">
                  <c:v>47.657260000000001</c:v>
                </c:pt>
                <c:pt idx="37914">
                  <c:v>47.657269999999997</c:v>
                </c:pt>
                <c:pt idx="37915">
                  <c:v>47.657966999999999</c:v>
                </c:pt>
                <c:pt idx="37916">
                  <c:v>47.658001000000013</c:v>
                </c:pt>
                <c:pt idx="37917">
                  <c:v>47.660149000000011</c:v>
                </c:pt>
                <c:pt idx="37918">
                  <c:v>47.660890000000002</c:v>
                </c:pt>
                <c:pt idx="37919">
                  <c:v>47.661189999999998</c:v>
                </c:pt>
                <c:pt idx="37920">
                  <c:v>47.661189999999998</c:v>
                </c:pt>
                <c:pt idx="37921">
                  <c:v>47.661586999999997</c:v>
                </c:pt>
                <c:pt idx="37922">
                  <c:v>47.661751000000002</c:v>
                </c:pt>
                <c:pt idx="37923">
                  <c:v>47.662300000000002</c:v>
                </c:pt>
                <c:pt idx="37924">
                  <c:v>47.662410000000001</c:v>
                </c:pt>
                <c:pt idx="37925">
                  <c:v>47.664840000000012</c:v>
                </c:pt>
                <c:pt idx="37926">
                  <c:v>47.66686</c:v>
                </c:pt>
                <c:pt idx="37927">
                  <c:v>47.667189999999998</c:v>
                </c:pt>
                <c:pt idx="37928">
                  <c:v>47.668280000000003</c:v>
                </c:pt>
                <c:pt idx="37929">
                  <c:v>47.668371</c:v>
                </c:pt>
                <c:pt idx="37930">
                  <c:v>47.668980000000012</c:v>
                </c:pt>
                <c:pt idx="37931">
                  <c:v>47.669074999999999</c:v>
                </c:pt>
                <c:pt idx="37932">
                  <c:v>47.669123000000013</c:v>
                </c:pt>
                <c:pt idx="37933">
                  <c:v>47.673025000000003</c:v>
                </c:pt>
                <c:pt idx="37934">
                  <c:v>47.673231000000001</c:v>
                </c:pt>
                <c:pt idx="37935">
                  <c:v>47.673341999999998</c:v>
                </c:pt>
                <c:pt idx="37936">
                  <c:v>47.674115</c:v>
                </c:pt>
                <c:pt idx="37937">
                  <c:v>47.674340000000001</c:v>
                </c:pt>
                <c:pt idx="37938">
                  <c:v>47.674422999999997</c:v>
                </c:pt>
                <c:pt idx="37939">
                  <c:v>47.674495999999998</c:v>
                </c:pt>
                <c:pt idx="37940">
                  <c:v>47.675260000000002</c:v>
                </c:pt>
                <c:pt idx="37941">
                  <c:v>47.676037999999998</c:v>
                </c:pt>
                <c:pt idx="37942">
                  <c:v>47.676400000000001</c:v>
                </c:pt>
                <c:pt idx="37943">
                  <c:v>47.677112000000001</c:v>
                </c:pt>
                <c:pt idx="37944">
                  <c:v>47.677278000000001</c:v>
                </c:pt>
                <c:pt idx="37945">
                  <c:v>47.678635</c:v>
                </c:pt>
                <c:pt idx="37946">
                  <c:v>47.678917000000013</c:v>
                </c:pt>
                <c:pt idx="37947">
                  <c:v>47.679049999999997</c:v>
                </c:pt>
                <c:pt idx="37948">
                  <c:v>47.679572</c:v>
                </c:pt>
                <c:pt idx="37949">
                  <c:v>47.680096000000013</c:v>
                </c:pt>
                <c:pt idx="37950">
                  <c:v>47.680096000000013</c:v>
                </c:pt>
                <c:pt idx="37951">
                  <c:v>47.680096000000013</c:v>
                </c:pt>
                <c:pt idx="37952">
                  <c:v>47.681609999999999</c:v>
                </c:pt>
                <c:pt idx="37953">
                  <c:v>47.681660000000001</c:v>
                </c:pt>
                <c:pt idx="37954">
                  <c:v>47.682429999999997</c:v>
                </c:pt>
                <c:pt idx="37955">
                  <c:v>47.682540000000003</c:v>
                </c:pt>
                <c:pt idx="37956">
                  <c:v>47.698339000000011</c:v>
                </c:pt>
                <c:pt idx="37957">
                  <c:v>47.698619000000001</c:v>
                </c:pt>
                <c:pt idx="37958">
                  <c:v>47.700164000000001</c:v>
                </c:pt>
                <c:pt idx="37959">
                  <c:v>47.700785000000003</c:v>
                </c:pt>
                <c:pt idx="37960">
                  <c:v>47.702454000000003</c:v>
                </c:pt>
                <c:pt idx="37961">
                  <c:v>47.703160000000011</c:v>
                </c:pt>
                <c:pt idx="37962">
                  <c:v>47.703924999999998</c:v>
                </c:pt>
                <c:pt idx="37963">
                  <c:v>47.704709999999999</c:v>
                </c:pt>
                <c:pt idx="37964">
                  <c:v>47.706220000000002</c:v>
                </c:pt>
                <c:pt idx="37965">
                  <c:v>47.706360000000011</c:v>
                </c:pt>
                <c:pt idx="37966">
                  <c:v>47.70722</c:v>
                </c:pt>
                <c:pt idx="37967">
                  <c:v>47.708157</c:v>
                </c:pt>
                <c:pt idx="37968">
                  <c:v>47.708160000000007</c:v>
                </c:pt>
                <c:pt idx="37969">
                  <c:v>47.708339000000002</c:v>
                </c:pt>
                <c:pt idx="37970">
                  <c:v>47.70861</c:v>
                </c:pt>
                <c:pt idx="37971">
                  <c:v>47.7087</c:v>
                </c:pt>
                <c:pt idx="37972">
                  <c:v>47.708721000000011</c:v>
                </c:pt>
                <c:pt idx="37973">
                  <c:v>47.708931999999997</c:v>
                </c:pt>
                <c:pt idx="37974">
                  <c:v>47.709271000000001</c:v>
                </c:pt>
                <c:pt idx="37975">
                  <c:v>47.709487000000003</c:v>
                </c:pt>
                <c:pt idx="37976">
                  <c:v>47.710684000000001</c:v>
                </c:pt>
                <c:pt idx="37977">
                  <c:v>47.712561000000001</c:v>
                </c:pt>
                <c:pt idx="37978">
                  <c:v>47.712620000000001</c:v>
                </c:pt>
                <c:pt idx="37979">
                  <c:v>47.71284</c:v>
                </c:pt>
                <c:pt idx="37980">
                  <c:v>47.712894000000013</c:v>
                </c:pt>
                <c:pt idx="37981">
                  <c:v>47.713420999999997</c:v>
                </c:pt>
                <c:pt idx="37982">
                  <c:v>47.714000000000013</c:v>
                </c:pt>
                <c:pt idx="37983">
                  <c:v>47.714059000000013</c:v>
                </c:pt>
                <c:pt idx="37984">
                  <c:v>47.714083000000002</c:v>
                </c:pt>
                <c:pt idx="37985">
                  <c:v>47.716825999999998</c:v>
                </c:pt>
                <c:pt idx="37986">
                  <c:v>47.717613</c:v>
                </c:pt>
                <c:pt idx="37987">
                  <c:v>47.722414999999998</c:v>
                </c:pt>
                <c:pt idx="37988">
                  <c:v>47.723507000000012</c:v>
                </c:pt>
                <c:pt idx="37989">
                  <c:v>47.723780000000012</c:v>
                </c:pt>
                <c:pt idx="37990">
                  <c:v>47.729704000000012</c:v>
                </c:pt>
                <c:pt idx="37991">
                  <c:v>47.730334999999997</c:v>
                </c:pt>
                <c:pt idx="37992">
                  <c:v>47.732256</c:v>
                </c:pt>
                <c:pt idx="37993">
                  <c:v>47.732546000000013</c:v>
                </c:pt>
                <c:pt idx="37994">
                  <c:v>47.734169999999999</c:v>
                </c:pt>
                <c:pt idx="37995">
                  <c:v>47.734712000000002</c:v>
                </c:pt>
                <c:pt idx="37996">
                  <c:v>47.73733</c:v>
                </c:pt>
                <c:pt idx="37997">
                  <c:v>47.738630000000001</c:v>
                </c:pt>
                <c:pt idx="37998">
                  <c:v>47.742890000000003</c:v>
                </c:pt>
                <c:pt idx="37999">
                  <c:v>47.742920000000012</c:v>
                </c:pt>
                <c:pt idx="38000">
                  <c:v>47.745289999999997</c:v>
                </c:pt>
                <c:pt idx="38001">
                  <c:v>47.748280000000001</c:v>
                </c:pt>
                <c:pt idx="38002">
                  <c:v>47.748607</c:v>
                </c:pt>
                <c:pt idx="38003">
                  <c:v>47.75309</c:v>
                </c:pt>
                <c:pt idx="38004">
                  <c:v>47.753999</c:v>
                </c:pt>
                <c:pt idx="38005">
                  <c:v>47.756023999999996</c:v>
                </c:pt>
                <c:pt idx="38006">
                  <c:v>47.760429999999999</c:v>
                </c:pt>
                <c:pt idx="38007">
                  <c:v>47.764110000000002</c:v>
                </c:pt>
                <c:pt idx="38008">
                  <c:v>47.767860000000013</c:v>
                </c:pt>
                <c:pt idx="38009">
                  <c:v>47.76932</c:v>
                </c:pt>
                <c:pt idx="38010">
                  <c:v>47.769746000000012</c:v>
                </c:pt>
                <c:pt idx="38011">
                  <c:v>47.773110000000003</c:v>
                </c:pt>
                <c:pt idx="38012">
                  <c:v>47.77487</c:v>
                </c:pt>
                <c:pt idx="38013">
                  <c:v>47.776220000000002</c:v>
                </c:pt>
                <c:pt idx="38014">
                  <c:v>47.777000000000001</c:v>
                </c:pt>
                <c:pt idx="38015">
                  <c:v>47.777897000000003</c:v>
                </c:pt>
                <c:pt idx="38016">
                  <c:v>47.780853</c:v>
                </c:pt>
                <c:pt idx="38017">
                  <c:v>47.784199000000001</c:v>
                </c:pt>
                <c:pt idx="38018">
                  <c:v>47.789661000000002</c:v>
                </c:pt>
                <c:pt idx="38019">
                  <c:v>47.789929999999998</c:v>
                </c:pt>
                <c:pt idx="38020">
                  <c:v>47.790909999999997</c:v>
                </c:pt>
                <c:pt idx="38021">
                  <c:v>47.790934999999998</c:v>
                </c:pt>
                <c:pt idx="38022">
                  <c:v>47.791831999999999</c:v>
                </c:pt>
                <c:pt idx="38023">
                  <c:v>47.792141000000001</c:v>
                </c:pt>
                <c:pt idx="38024">
                  <c:v>47.792373000000012</c:v>
                </c:pt>
                <c:pt idx="38025">
                  <c:v>47.794499000000002</c:v>
                </c:pt>
                <c:pt idx="38026">
                  <c:v>47.800002999999997</c:v>
                </c:pt>
                <c:pt idx="38027">
                  <c:v>47.800362</c:v>
                </c:pt>
                <c:pt idx="38028">
                  <c:v>47.800767999999998</c:v>
                </c:pt>
                <c:pt idx="38029">
                  <c:v>47.800849999999997</c:v>
                </c:pt>
                <c:pt idx="38030">
                  <c:v>47.801220999999998</c:v>
                </c:pt>
                <c:pt idx="38031">
                  <c:v>47.805</c:v>
                </c:pt>
                <c:pt idx="38032">
                  <c:v>47.810160000000003</c:v>
                </c:pt>
                <c:pt idx="38033">
                  <c:v>47.810878000000002</c:v>
                </c:pt>
                <c:pt idx="38034">
                  <c:v>47.817017999999997</c:v>
                </c:pt>
                <c:pt idx="38035">
                  <c:v>47.817717999999999</c:v>
                </c:pt>
                <c:pt idx="38036">
                  <c:v>47.818399000000007</c:v>
                </c:pt>
                <c:pt idx="38037">
                  <c:v>47.819669999999988</c:v>
                </c:pt>
                <c:pt idx="38038">
                  <c:v>47.821483000000001</c:v>
                </c:pt>
                <c:pt idx="38039">
                  <c:v>47.822720000000011</c:v>
                </c:pt>
                <c:pt idx="38040">
                  <c:v>47.824660000000002</c:v>
                </c:pt>
                <c:pt idx="38041">
                  <c:v>47.827030000000001</c:v>
                </c:pt>
                <c:pt idx="38042">
                  <c:v>47.828246</c:v>
                </c:pt>
                <c:pt idx="38043">
                  <c:v>47.828710000000001</c:v>
                </c:pt>
                <c:pt idx="38044">
                  <c:v>47.828801000000013</c:v>
                </c:pt>
                <c:pt idx="38045">
                  <c:v>47.828880000000012</c:v>
                </c:pt>
                <c:pt idx="38046">
                  <c:v>47.829509999999999</c:v>
                </c:pt>
                <c:pt idx="38047">
                  <c:v>47.833491000000002</c:v>
                </c:pt>
                <c:pt idx="38048">
                  <c:v>47.834560000000003</c:v>
                </c:pt>
                <c:pt idx="38049">
                  <c:v>47.835189999999997</c:v>
                </c:pt>
                <c:pt idx="38050">
                  <c:v>47.842390000000002</c:v>
                </c:pt>
                <c:pt idx="38051">
                  <c:v>47.845039999999997</c:v>
                </c:pt>
                <c:pt idx="38052">
                  <c:v>47.847783999999997</c:v>
                </c:pt>
                <c:pt idx="38053">
                  <c:v>47.848039999999997</c:v>
                </c:pt>
                <c:pt idx="38054">
                  <c:v>47.850672000000003</c:v>
                </c:pt>
                <c:pt idx="38055">
                  <c:v>47.851850999999989</c:v>
                </c:pt>
                <c:pt idx="38056">
                  <c:v>47.851850999999989</c:v>
                </c:pt>
                <c:pt idx="38057">
                  <c:v>47.856810000000003</c:v>
                </c:pt>
                <c:pt idx="38058">
                  <c:v>47.858004999999999</c:v>
                </c:pt>
                <c:pt idx="38059">
                  <c:v>47.862499999999997</c:v>
                </c:pt>
                <c:pt idx="38060">
                  <c:v>47.864706000000012</c:v>
                </c:pt>
                <c:pt idx="38061">
                  <c:v>47.868553000000013</c:v>
                </c:pt>
                <c:pt idx="38062">
                  <c:v>47.868811000000001</c:v>
                </c:pt>
                <c:pt idx="38063">
                  <c:v>47.869402000000001</c:v>
                </c:pt>
                <c:pt idx="38064">
                  <c:v>47.874237000000001</c:v>
                </c:pt>
                <c:pt idx="38065">
                  <c:v>47.876866999999997</c:v>
                </c:pt>
                <c:pt idx="38066">
                  <c:v>47.877246</c:v>
                </c:pt>
                <c:pt idx="38067">
                  <c:v>47.878620000000012</c:v>
                </c:pt>
                <c:pt idx="38068">
                  <c:v>47.881442999999997</c:v>
                </c:pt>
                <c:pt idx="38069">
                  <c:v>47.885590000000001</c:v>
                </c:pt>
                <c:pt idx="38070">
                  <c:v>47.885649999999998</c:v>
                </c:pt>
                <c:pt idx="38071">
                  <c:v>47.885840000000002</c:v>
                </c:pt>
                <c:pt idx="38072">
                  <c:v>47.887754999999999</c:v>
                </c:pt>
                <c:pt idx="38073">
                  <c:v>47.888950000000001</c:v>
                </c:pt>
                <c:pt idx="38074">
                  <c:v>47.88937</c:v>
                </c:pt>
                <c:pt idx="38075">
                  <c:v>47.889380000000003</c:v>
                </c:pt>
                <c:pt idx="38076">
                  <c:v>47.889400000000002</c:v>
                </c:pt>
                <c:pt idx="38077">
                  <c:v>47.890597</c:v>
                </c:pt>
                <c:pt idx="38078">
                  <c:v>47.891460000000002</c:v>
                </c:pt>
                <c:pt idx="38079">
                  <c:v>47.891750000000002</c:v>
                </c:pt>
                <c:pt idx="38080">
                  <c:v>47.892327000000002</c:v>
                </c:pt>
                <c:pt idx="38081">
                  <c:v>47.895242000000003</c:v>
                </c:pt>
                <c:pt idx="38082">
                  <c:v>47.897260000000003</c:v>
                </c:pt>
                <c:pt idx="38083">
                  <c:v>47.898060000000001</c:v>
                </c:pt>
                <c:pt idx="38084">
                  <c:v>47.898246</c:v>
                </c:pt>
                <c:pt idx="38085">
                  <c:v>47.907988000000003</c:v>
                </c:pt>
                <c:pt idx="38086">
                  <c:v>47.908620000000013</c:v>
                </c:pt>
                <c:pt idx="38087">
                  <c:v>47.910088999999999</c:v>
                </c:pt>
                <c:pt idx="38088">
                  <c:v>47.911962000000003</c:v>
                </c:pt>
                <c:pt idx="38089">
                  <c:v>47.915588999999997</c:v>
                </c:pt>
                <c:pt idx="38090">
                  <c:v>47.916126000000013</c:v>
                </c:pt>
                <c:pt idx="38091">
                  <c:v>47.925849999999997</c:v>
                </c:pt>
                <c:pt idx="38092">
                  <c:v>47.926001999999997</c:v>
                </c:pt>
                <c:pt idx="38093">
                  <c:v>47.926879999999997</c:v>
                </c:pt>
                <c:pt idx="38094">
                  <c:v>47.928713000000002</c:v>
                </c:pt>
                <c:pt idx="38095">
                  <c:v>47.929630000000003</c:v>
                </c:pt>
                <c:pt idx="38096">
                  <c:v>47.931609999999999</c:v>
                </c:pt>
                <c:pt idx="38097">
                  <c:v>47.932392</c:v>
                </c:pt>
                <c:pt idx="38098">
                  <c:v>47.934460000000001</c:v>
                </c:pt>
                <c:pt idx="38099">
                  <c:v>47.943264999999997</c:v>
                </c:pt>
                <c:pt idx="38100">
                  <c:v>47.980179999999997</c:v>
                </c:pt>
                <c:pt idx="38101">
                  <c:v>47.998665000000003</c:v>
                </c:pt>
                <c:pt idx="38102">
                  <c:v>48.002799000000003</c:v>
                </c:pt>
                <c:pt idx="38103">
                  <c:v>48.003610000000002</c:v>
                </c:pt>
                <c:pt idx="38104">
                  <c:v>48.006377000000001</c:v>
                </c:pt>
                <c:pt idx="38105">
                  <c:v>48.010232000000002</c:v>
                </c:pt>
                <c:pt idx="38106">
                  <c:v>48.035868000000001</c:v>
                </c:pt>
                <c:pt idx="38107">
                  <c:v>48.035868000000001</c:v>
                </c:pt>
                <c:pt idx="38108">
                  <c:v>48.054913000000013</c:v>
                </c:pt>
                <c:pt idx="38109">
                  <c:v>48.054913000000013</c:v>
                </c:pt>
                <c:pt idx="38110">
                  <c:v>48.054913000000013</c:v>
                </c:pt>
                <c:pt idx="38111">
                  <c:v>48.062760000000011</c:v>
                </c:pt>
                <c:pt idx="38112">
                  <c:v>48.062846</c:v>
                </c:pt>
                <c:pt idx="38113">
                  <c:v>48.070459999999997</c:v>
                </c:pt>
                <c:pt idx="38114">
                  <c:v>48.073037999999997</c:v>
                </c:pt>
                <c:pt idx="38115">
                  <c:v>48.079656999999997</c:v>
                </c:pt>
                <c:pt idx="38116">
                  <c:v>48.079990000000002</c:v>
                </c:pt>
                <c:pt idx="38117">
                  <c:v>48.08372</c:v>
                </c:pt>
                <c:pt idx="38118">
                  <c:v>48.084400000000002</c:v>
                </c:pt>
                <c:pt idx="38119">
                  <c:v>48.093436000000011</c:v>
                </c:pt>
                <c:pt idx="38120">
                  <c:v>48.100120000000011</c:v>
                </c:pt>
                <c:pt idx="38121">
                  <c:v>48.100196000000011</c:v>
                </c:pt>
                <c:pt idx="38122">
                  <c:v>48.101148000000002</c:v>
                </c:pt>
                <c:pt idx="38123">
                  <c:v>48.106520000000003</c:v>
                </c:pt>
                <c:pt idx="38124">
                  <c:v>48.113008000000001</c:v>
                </c:pt>
                <c:pt idx="38125">
                  <c:v>48.138370000000002</c:v>
                </c:pt>
                <c:pt idx="38126">
                  <c:v>48.156529999999997</c:v>
                </c:pt>
                <c:pt idx="38127">
                  <c:v>48.156796999999997</c:v>
                </c:pt>
                <c:pt idx="38128">
                  <c:v>48.169989999999999</c:v>
                </c:pt>
                <c:pt idx="38129">
                  <c:v>48.172190000000001</c:v>
                </c:pt>
                <c:pt idx="38130">
                  <c:v>48.182281000000003</c:v>
                </c:pt>
                <c:pt idx="38131">
                  <c:v>48.18638</c:v>
                </c:pt>
                <c:pt idx="38132">
                  <c:v>48.186630000000001</c:v>
                </c:pt>
                <c:pt idx="38133">
                  <c:v>48.195957</c:v>
                </c:pt>
                <c:pt idx="38134">
                  <c:v>48.196800000000003</c:v>
                </c:pt>
                <c:pt idx="38135">
                  <c:v>48.198300000000003</c:v>
                </c:pt>
                <c:pt idx="38136">
                  <c:v>48.199635000000001</c:v>
                </c:pt>
                <c:pt idx="38137">
                  <c:v>48.201191999999999</c:v>
                </c:pt>
                <c:pt idx="38138">
                  <c:v>48.202664000000013</c:v>
                </c:pt>
                <c:pt idx="38139">
                  <c:v>48.204085999999997</c:v>
                </c:pt>
                <c:pt idx="38140">
                  <c:v>48.204099999999997</c:v>
                </c:pt>
                <c:pt idx="38141">
                  <c:v>48.204268999999996</c:v>
                </c:pt>
                <c:pt idx="38142">
                  <c:v>48.204469000000003</c:v>
                </c:pt>
                <c:pt idx="38143">
                  <c:v>48.206720000000011</c:v>
                </c:pt>
                <c:pt idx="38144">
                  <c:v>48.206817999999998</c:v>
                </c:pt>
                <c:pt idx="38145">
                  <c:v>48.20684</c:v>
                </c:pt>
                <c:pt idx="38146">
                  <c:v>48.207651000000013</c:v>
                </c:pt>
                <c:pt idx="38147">
                  <c:v>48.207816000000001</c:v>
                </c:pt>
                <c:pt idx="38148">
                  <c:v>48.212320000000012</c:v>
                </c:pt>
                <c:pt idx="38149">
                  <c:v>48.216684999999998</c:v>
                </c:pt>
                <c:pt idx="38150">
                  <c:v>48.217770000000002</c:v>
                </c:pt>
                <c:pt idx="38151">
                  <c:v>48.222340000000003</c:v>
                </c:pt>
                <c:pt idx="38152">
                  <c:v>48.225216000000003</c:v>
                </c:pt>
                <c:pt idx="38153">
                  <c:v>48.229620000000011</c:v>
                </c:pt>
                <c:pt idx="38154">
                  <c:v>48.229944000000003</c:v>
                </c:pt>
                <c:pt idx="38155">
                  <c:v>48.230387</c:v>
                </c:pt>
                <c:pt idx="38156">
                  <c:v>48.230690000000003</c:v>
                </c:pt>
                <c:pt idx="38157">
                  <c:v>48.231090000000002</c:v>
                </c:pt>
                <c:pt idx="38158">
                  <c:v>48.231870000000001</c:v>
                </c:pt>
                <c:pt idx="38159">
                  <c:v>48.231960000000001</c:v>
                </c:pt>
                <c:pt idx="38160">
                  <c:v>48.232431000000012</c:v>
                </c:pt>
                <c:pt idx="38161">
                  <c:v>48.233598000000001</c:v>
                </c:pt>
                <c:pt idx="38162">
                  <c:v>48.233973000000013</c:v>
                </c:pt>
                <c:pt idx="38163">
                  <c:v>48.2346</c:v>
                </c:pt>
                <c:pt idx="38164">
                  <c:v>48.234827000000003</c:v>
                </c:pt>
                <c:pt idx="38165">
                  <c:v>48.235014</c:v>
                </c:pt>
                <c:pt idx="38166">
                  <c:v>48.235229000000011</c:v>
                </c:pt>
                <c:pt idx="38167">
                  <c:v>48.235254000000012</c:v>
                </c:pt>
                <c:pt idx="38168">
                  <c:v>48.235783000000012</c:v>
                </c:pt>
                <c:pt idx="38169">
                  <c:v>48.235787000000002</c:v>
                </c:pt>
                <c:pt idx="38170">
                  <c:v>48.236530000000002</c:v>
                </c:pt>
                <c:pt idx="38171">
                  <c:v>48.237630000000003</c:v>
                </c:pt>
                <c:pt idx="38172">
                  <c:v>48.248040000000003</c:v>
                </c:pt>
                <c:pt idx="38173">
                  <c:v>48.251223000000003</c:v>
                </c:pt>
                <c:pt idx="38174">
                  <c:v>48.257266000000001</c:v>
                </c:pt>
                <c:pt idx="38175">
                  <c:v>48.265243000000012</c:v>
                </c:pt>
                <c:pt idx="38176">
                  <c:v>48.265551000000002</c:v>
                </c:pt>
                <c:pt idx="38177">
                  <c:v>48.314695999999998</c:v>
                </c:pt>
                <c:pt idx="38178">
                  <c:v>48.314695999999998</c:v>
                </c:pt>
                <c:pt idx="38179">
                  <c:v>48.314695999999998</c:v>
                </c:pt>
                <c:pt idx="38180">
                  <c:v>48.314695999999998</c:v>
                </c:pt>
                <c:pt idx="38181">
                  <c:v>48.314695999999998</c:v>
                </c:pt>
                <c:pt idx="38182">
                  <c:v>48.357129999999998</c:v>
                </c:pt>
                <c:pt idx="38183">
                  <c:v>48.365712000000002</c:v>
                </c:pt>
                <c:pt idx="38184">
                  <c:v>48.387839999999997</c:v>
                </c:pt>
                <c:pt idx="38185">
                  <c:v>48.400770000000001</c:v>
                </c:pt>
                <c:pt idx="38186">
                  <c:v>48.404829999999997</c:v>
                </c:pt>
                <c:pt idx="38187">
                  <c:v>48.407383000000003</c:v>
                </c:pt>
                <c:pt idx="38188">
                  <c:v>48.436600000000013</c:v>
                </c:pt>
                <c:pt idx="38189">
                  <c:v>48.439844999999998</c:v>
                </c:pt>
                <c:pt idx="38190">
                  <c:v>48.462964000000007</c:v>
                </c:pt>
                <c:pt idx="38191">
                  <c:v>48.476129999999998</c:v>
                </c:pt>
                <c:pt idx="38192">
                  <c:v>48.493180000000002</c:v>
                </c:pt>
                <c:pt idx="38193">
                  <c:v>48.501800000000003</c:v>
                </c:pt>
                <c:pt idx="38194">
                  <c:v>48.505069000000013</c:v>
                </c:pt>
                <c:pt idx="38195">
                  <c:v>48.506438000000003</c:v>
                </c:pt>
                <c:pt idx="38196">
                  <c:v>48.527611</c:v>
                </c:pt>
                <c:pt idx="38197">
                  <c:v>48.540400000000012</c:v>
                </c:pt>
                <c:pt idx="38198">
                  <c:v>48.55097</c:v>
                </c:pt>
                <c:pt idx="38199">
                  <c:v>48.553146000000012</c:v>
                </c:pt>
                <c:pt idx="38200">
                  <c:v>48.567496000000013</c:v>
                </c:pt>
                <c:pt idx="38201">
                  <c:v>48.588504999999998</c:v>
                </c:pt>
                <c:pt idx="38202">
                  <c:v>48.633463999999996</c:v>
                </c:pt>
                <c:pt idx="38203">
                  <c:v>48.735980000000012</c:v>
                </c:pt>
                <c:pt idx="38204">
                  <c:v>48.750304999999997</c:v>
                </c:pt>
                <c:pt idx="38205">
                  <c:v>48.75235</c:v>
                </c:pt>
                <c:pt idx="38206">
                  <c:v>48.755747</c:v>
                </c:pt>
                <c:pt idx="38207">
                  <c:v>48.759309999999999</c:v>
                </c:pt>
                <c:pt idx="38208">
                  <c:v>48.772786000000011</c:v>
                </c:pt>
                <c:pt idx="38209">
                  <c:v>48.773673000000002</c:v>
                </c:pt>
                <c:pt idx="38210">
                  <c:v>48.776670000000003</c:v>
                </c:pt>
                <c:pt idx="38211">
                  <c:v>48.779360000000011</c:v>
                </c:pt>
                <c:pt idx="38212">
                  <c:v>48.783369999999998</c:v>
                </c:pt>
                <c:pt idx="38213">
                  <c:v>48.786354000000003</c:v>
                </c:pt>
                <c:pt idx="38214">
                  <c:v>48.797668000000002</c:v>
                </c:pt>
                <c:pt idx="38215">
                  <c:v>48.799190000000003</c:v>
                </c:pt>
                <c:pt idx="38216">
                  <c:v>48.799930000000003</c:v>
                </c:pt>
                <c:pt idx="38217">
                  <c:v>48.80847</c:v>
                </c:pt>
                <c:pt idx="38218">
                  <c:v>48.809019999999997</c:v>
                </c:pt>
                <c:pt idx="38219">
                  <c:v>48.811879999999988</c:v>
                </c:pt>
                <c:pt idx="38220">
                  <c:v>48.820313000000013</c:v>
                </c:pt>
                <c:pt idx="38221">
                  <c:v>48.842653000000013</c:v>
                </c:pt>
                <c:pt idx="38222">
                  <c:v>48.842653000000013</c:v>
                </c:pt>
                <c:pt idx="38223">
                  <c:v>48.851157999999998</c:v>
                </c:pt>
                <c:pt idx="38224">
                  <c:v>48.945799000000001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9F-4AC9-99C4-89C517107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83392"/>
        <c:axId val="143483952"/>
      </c:scatterChart>
      <c:valAx>
        <c:axId val="143483392"/>
        <c:scaling>
          <c:orientation val="minMax"/>
          <c:max val="-67"/>
          <c:min val="-125"/>
        </c:scaling>
        <c:delete val="1"/>
        <c:axPos val="b"/>
        <c:numFmt formatCode="#,##0.000000" sourceLinked="1"/>
        <c:majorTickMark val="out"/>
        <c:minorTickMark val="none"/>
        <c:tickLblPos val="nextTo"/>
        <c:crossAx val="143483952"/>
        <c:crosses val="autoZero"/>
        <c:crossBetween val="midCat"/>
      </c:valAx>
      <c:valAx>
        <c:axId val="143483952"/>
        <c:scaling>
          <c:orientation val="minMax"/>
          <c:max val="49"/>
          <c:min val="24"/>
        </c:scaling>
        <c:delete val="1"/>
        <c:axPos val="l"/>
        <c:numFmt formatCode="#,##0.000000" sourceLinked="1"/>
        <c:majorTickMark val="out"/>
        <c:minorTickMark val="none"/>
        <c:tickLblPos val="nextTo"/>
        <c:crossAx val="14348339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2AF927E0-AEC6-4EC7-A41F-55EE3507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2B81C59C-0955-49B9-9ACD-13DCD74D4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56CA7-FBFC-4BFC-B293-E9FF613CC21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E6AE-99B4-4DCF-94A8-A91222BD3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00DE-8FDA-4052-8C10-A26E3AE87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FF30-C79C-4832-B202-878F8EB1F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56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1C0C-F325-44BB-A144-561E35FBC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BF0BC-6BF6-4EB2-8EFF-6B32B66A5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4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BD04-4B08-4F73-838C-04D2CE27B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7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1ED6-9DEA-4B26-AFA8-FA32A9AFE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0DA5-3B92-4AB0-9A13-B275984CDC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9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C54D-5357-4AB5-84B4-5C2E1BEA9B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89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44D2-116D-45D5-80A6-091E9D78D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4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9AA2-CED9-4F2D-A6B3-9AE584F5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7D5A-DBCC-4407-BC02-4D10B4A56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4F34-0182-4F83-B11E-8685B8BAEC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38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DBF5-FFED-4B23-BA85-2D007B36F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3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9FBC-79F3-450E-9996-4A9040BC5C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53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04A885-E293-4717-8B4E-99C43DBF1B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" descr="BoothBlu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600200"/>
            <a:ext cx="7937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6858000" y="3098800"/>
            <a:ext cx="2286000" cy="1400175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-12700" y="3048000"/>
            <a:ext cx="9156700" cy="152400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1150938" y="1608138"/>
            <a:ext cx="79930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3600" b="1">
                <a:solidFill>
                  <a:prstClr val="white"/>
                </a:solidFill>
                <a:cs typeface="Arial" pitchFamily="34" charset="0"/>
              </a:rPr>
              <a:t>Equity Investment in Real Estate Through Public and Private Markets</a:t>
            </a:r>
            <a:endParaRPr 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6959600" y="3294063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6000" dirty="0">
                <a:solidFill>
                  <a:prstClr val="white"/>
                </a:solidFill>
                <a:ea typeface="CLB Helvetica Condensed Black"/>
                <a:cs typeface="CLB Helvetica Condensed Black"/>
              </a:rPr>
              <a:t>2013</a:t>
            </a:r>
          </a:p>
        </p:txBody>
      </p:sp>
      <p:pic>
        <p:nvPicPr>
          <p:cNvPr id="13" name="Picture 3" descr="NAREIT Logo - 201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5526088"/>
            <a:ext cx="882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2398713" y="5707063"/>
            <a:ext cx="449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Garamond" pitchFamily="18" charset="0"/>
                <a:cs typeface="+mn-cs"/>
              </a:rPr>
              <a:t>National Association of Real Estate Investment Trusts®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1">
                <a:solidFill>
                  <a:srgbClr val="000000"/>
                </a:solidFill>
                <a:latin typeface="Garamond" pitchFamily="18" charset="0"/>
                <a:cs typeface="+mn-cs"/>
              </a:rPr>
              <a:t>REITs: Building Dividends &amp; Diversification®</a:t>
            </a:r>
          </a:p>
        </p:txBody>
      </p:sp>
      <p:pic>
        <p:nvPicPr>
          <p:cNvPr id="15" name="Picture 9" descr="REIT_COM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73863" y="5773738"/>
            <a:ext cx="13636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2"/>
          <p:cNvSpPr txBox="1">
            <a:spLocks noChangeArrowheads="1"/>
          </p:cNvSpPr>
          <p:nvPr userDrawn="1"/>
        </p:nvSpPr>
        <p:spPr bwMode="auto">
          <a:xfrm>
            <a:off x="2446338" y="6307138"/>
            <a:ext cx="4394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rgbClr val="000000"/>
                </a:solidFill>
                <a:latin typeface="Garamond" pitchFamily="18" charset="0"/>
                <a:cs typeface="+mn-cs"/>
              </a:rPr>
              <a:t>1875 I St, NW Suite 600, Washington, DC 20006 • 202-739-9400</a:t>
            </a:r>
          </a:p>
        </p:txBody>
      </p:sp>
    </p:spTree>
    <p:extLst>
      <p:ext uri="{BB962C8B-B14F-4D97-AF65-F5344CB8AC3E}">
        <p14:creationId xmlns:p14="http://schemas.microsoft.com/office/powerpoint/2010/main" val="2298811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7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4287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83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2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99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3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72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5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35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1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1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32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0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6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D89CA-2364-44CB-87CD-7BF023D59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3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3008313" cy="781050"/>
          </a:xfrm>
        </p:spPr>
        <p:txBody>
          <a:bodyPr anchor="b"/>
          <a:lstStyle>
            <a:lvl1pPr algn="l">
              <a:defRPr lang="en-US" sz="2400" b="1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0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3" name="Picture 5" descr="BoothBlu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22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2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1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2" name="Picture 5" descr="BoothBlu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66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044397"/>
      </p:ext>
    </p:extLst>
  </p:cSld>
  <p:clrMapOvr>
    <a:masterClrMapping/>
  </p:clrMapOvr>
  <p:transition advClick="0" advTm="1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84775"/>
      </p:ext>
    </p:extLst>
  </p:cSld>
  <p:clrMapOvr>
    <a:masterClrMapping/>
  </p:clrMapOvr>
  <p:transition advClick="0" advTm="1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51981"/>
      </p:ext>
    </p:extLst>
  </p:cSld>
  <p:clrMapOvr>
    <a:masterClrMapping/>
  </p:clrMapOvr>
  <p:transition advClick="0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35956"/>
      </p:ext>
    </p:extLst>
  </p:cSld>
  <p:clrMapOvr>
    <a:masterClrMapping/>
  </p:clrMapOvr>
  <p:transition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573909"/>
      </p:ext>
    </p:extLst>
  </p:cSld>
  <p:clrMapOvr>
    <a:masterClrMapping/>
  </p:clrMapOvr>
  <p:transition advClick="0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562957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91CA-7C3E-4E4E-B96E-3D14267CC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573884"/>
      </p:ext>
    </p:extLst>
  </p:cSld>
  <p:clrMapOvr>
    <a:masterClrMapping/>
  </p:clrMapOvr>
  <p:transition advClick="0" advTm="1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15563"/>
      </p:ext>
    </p:extLst>
  </p:cSld>
  <p:clrMapOvr>
    <a:masterClrMapping/>
  </p:clrMapOvr>
  <p:transition advClick="0" advTm="1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350161"/>
      </p:ext>
    </p:extLst>
  </p:cSld>
  <p:clrMapOvr>
    <a:masterClrMapping/>
  </p:clrMapOvr>
  <p:transition advClick="0" advTm="1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041611"/>
      </p:ext>
    </p:extLst>
  </p:cSld>
  <p:clrMapOvr>
    <a:masterClrMapping/>
  </p:clrMapOvr>
  <p:transition advClick="0" advTm="1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550415"/>
      </p:ext>
    </p:extLst>
  </p:cSld>
  <p:clrMapOvr>
    <a:masterClrMapping/>
  </p:clrMapOvr>
  <p:transition advClick="0" advTm="1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70375"/>
      </p:ext>
    </p:extLst>
  </p:cSld>
  <p:clrMapOvr>
    <a:masterClrMapping/>
  </p:clrMapOvr>
  <p:transition advClick="0" advTm="1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eaLnBrk="0" hangingPunct="0">
              <a:defRPr>
                <a:latin typeface="Arial Unicode MS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6AE72C94-D855-495F-B848-B26D417DB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76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87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82094"/>
      </p:ext>
    </p:extLst>
  </p:cSld>
  <p:clrMapOvr>
    <a:masterClrMapping/>
  </p:clrMapOvr>
  <p:transition advClick="0" advTm="1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456383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9813-E720-481D-B39D-B0A01258D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BCAF343-06C1-465B-AD89-53C18B0291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37155"/>
      </p:ext>
    </p:extLst>
  </p:cSld>
  <p:clrMapOvr>
    <a:masterClrMapping/>
  </p:clrMapOvr>
  <p:transition advClick="0" advTm="1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F879-DABB-4235-93D7-7B3EC533A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3292"/>
      </p:ext>
    </p:extLst>
  </p:cSld>
  <p:clrMapOvr>
    <a:masterClrMapping/>
  </p:clrMapOvr>
  <p:transition advClick="0" advTm="1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BB29A11-8C0B-42B7-B20C-7CF6DB64EE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3635"/>
      </p:ext>
    </p:extLst>
  </p:cSld>
  <p:clrMapOvr>
    <a:masterClrMapping/>
  </p:clrMapOvr>
  <p:transition advClick="0" advTm="1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1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FCEA14B0-0912-495D-8BE9-B3C8CF7FED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34589"/>
      </p:ext>
    </p:extLst>
  </p:cSld>
  <p:clrMapOvr>
    <a:masterClrMapping/>
  </p:clrMapOvr>
  <p:transition advClick="0" advTm="1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A9CE-1CD5-4106-8098-A2D53DDA50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19050"/>
      </p:ext>
    </p:extLst>
  </p:cSld>
  <p:clrMapOvr>
    <a:masterClrMapping/>
  </p:clrMapOvr>
  <p:transition advClick="0" advTm="1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04A885-E293-4717-8B4E-99C43DBF1B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" descr="BoothBlu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600200"/>
            <a:ext cx="7937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6858000" y="3098800"/>
            <a:ext cx="2286000" cy="1400175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-12700" y="3048000"/>
            <a:ext cx="9156700" cy="152400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1150938" y="1608138"/>
            <a:ext cx="79930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3600" b="1">
                <a:solidFill>
                  <a:prstClr val="white"/>
                </a:solidFill>
                <a:cs typeface="Arial" pitchFamily="34" charset="0"/>
              </a:rPr>
              <a:t>Equity Investment in Real Estate Through Public and Private Markets</a:t>
            </a:r>
            <a:endParaRPr 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6959600" y="3294063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6000" dirty="0">
                <a:solidFill>
                  <a:prstClr val="white"/>
                </a:solidFill>
                <a:ea typeface="CLB Helvetica Condensed Black"/>
                <a:cs typeface="CLB Helvetica Condensed Black"/>
              </a:rPr>
              <a:t>2013</a:t>
            </a:r>
          </a:p>
        </p:txBody>
      </p:sp>
      <p:pic>
        <p:nvPicPr>
          <p:cNvPr id="13" name="Picture 3" descr="NAREIT Logo - 201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5526088"/>
            <a:ext cx="882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2398713" y="5707063"/>
            <a:ext cx="449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Garamond" pitchFamily="18" charset="0"/>
                <a:cs typeface="+mn-cs"/>
              </a:rPr>
              <a:t>National Association of Real Estate Investment Trusts®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1">
                <a:solidFill>
                  <a:srgbClr val="000000"/>
                </a:solidFill>
                <a:latin typeface="Garamond" pitchFamily="18" charset="0"/>
                <a:cs typeface="+mn-cs"/>
              </a:rPr>
              <a:t>REITs: Building Dividends &amp; Diversification®</a:t>
            </a:r>
          </a:p>
        </p:txBody>
      </p:sp>
      <p:pic>
        <p:nvPicPr>
          <p:cNvPr id="15" name="Picture 9" descr="REIT_COM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73863" y="5773738"/>
            <a:ext cx="13636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2"/>
          <p:cNvSpPr txBox="1">
            <a:spLocks noChangeArrowheads="1"/>
          </p:cNvSpPr>
          <p:nvPr userDrawn="1"/>
        </p:nvSpPr>
        <p:spPr bwMode="auto">
          <a:xfrm>
            <a:off x="2446338" y="6307138"/>
            <a:ext cx="4394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rgbClr val="000000"/>
                </a:solidFill>
                <a:latin typeface="Garamond" pitchFamily="18" charset="0"/>
                <a:cs typeface="+mn-cs"/>
              </a:rPr>
              <a:t>1875 I St, NW Suite 600, Washington, DC 20006 • 202-739-9400</a:t>
            </a:r>
          </a:p>
        </p:txBody>
      </p:sp>
    </p:spTree>
    <p:extLst>
      <p:ext uri="{BB962C8B-B14F-4D97-AF65-F5344CB8AC3E}">
        <p14:creationId xmlns:p14="http://schemas.microsoft.com/office/powerpoint/2010/main" val="3267725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7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4287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11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2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4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3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5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5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7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7035-99DD-4954-A9B2-AC18BFDA7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1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1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03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0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48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3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3008313" cy="781050"/>
          </a:xfrm>
        </p:spPr>
        <p:txBody>
          <a:bodyPr anchor="b"/>
          <a:lstStyle>
            <a:lvl1pPr algn="l">
              <a:defRPr lang="en-US" sz="2400" b="1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08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3" name="Picture 5" descr="BoothBlu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97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2" name="Picture 5" descr="BoothBlue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050"/>
          </a:xfrm>
        </p:spPr>
        <p:txBody>
          <a:bodyPr/>
          <a:lstStyle>
            <a:lvl1pPr>
              <a:defRPr lang="en-US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6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 descr="N:\Public\Templates\NAREIT Logo - 2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6315073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12700" y="0"/>
            <a:ext cx="9156700" cy="933450"/>
            <a:chOff x="-12700" y="0"/>
            <a:chExt cx="9156700" cy="933450"/>
          </a:xfrm>
        </p:grpSpPr>
        <p:pic>
          <p:nvPicPr>
            <p:cNvPr id="12" name="Picture 5" descr="BoothBlu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12700" y="781050"/>
              <a:ext cx="9156700" cy="152400"/>
            </a:xfrm>
            <a:prstGeom prst="rect">
              <a:avLst/>
            </a:prstGeom>
            <a:solidFill>
              <a:srgbClr val="8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DB60-469D-4605-A636-04EC72E25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72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642411"/>
      </p:ext>
    </p:extLst>
  </p:cSld>
  <p:clrMapOvr>
    <a:masterClrMapping/>
  </p:clrMapOvr>
  <p:transition advClick="0" advTm="15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322625"/>
      </p:ext>
    </p:extLst>
  </p:cSld>
  <p:clrMapOvr>
    <a:masterClrMapping/>
  </p:clrMapOvr>
  <p:transition advClick="0" advTm="15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348399"/>
      </p:ext>
    </p:extLst>
  </p:cSld>
  <p:clrMapOvr>
    <a:masterClrMapping/>
  </p:clrMapOvr>
  <p:transition advClick="0" advTm="15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552202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1346-9852-4772-B64C-D7A9C8474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750672"/>
      </p:ext>
    </p:extLst>
  </p:cSld>
  <p:clrMapOvr>
    <a:masterClrMapping/>
  </p:clrMapOvr>
  <p:transition advClick="0" advTm="15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711118"/>
      </p:ext>
    </p:extLst>
  </p:cSld>
  <p:clrMapOvr>
    <a:masterClrMapping/>
  </p:clrMapOvr>
  <p:transition advClick="0" advTm="15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901941"/>
      </p:ext>
    </p:extLst>
  </p:cSld>
  <p:clrMapOvr>
    <a:masterClrMapping/>
  </p:clrMapOvr>
  <p:transition advClick="0" advTm="15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516585"/>
      </p:ext>
    </p:extLst>
  </p:cSld>
  <p:clrMapOvr>
    <a:masterClrMapping/>
  </p:clrMapOvr>
  <p:transition advClick="0" advTm="15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380255"/>
      </p:ext>
    </p:extLst>
  </p:cSld>
  <p:clrMapOvr>
    <a:masterClrMapping/>
  </p:clrMapOvr>
  <p:transition advClick="0" advTm="15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767084"/>
      </p:ext>
    </p:extLst>
  </p:cSld>
  <p:clrMapOvr>
    <a:masterClrMapping/>
  </p:clrMapOvr>
  <p:transition advClick="0" advTm="15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30101"/>
      </p:ext>
    </p:extLst>
  </p:cSld>
  <p:clrMapOvr>
    <a:masterClrMapping/>
  </p:clrMapOvr>
  <p:transition advClick="0" advTm="15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508778"/>
      </p:ext>
    </p:extLst>
  </p:cSld>
  <p:clrMapOvr>
    <a:masterClrMapping/>
  </p:clrMapOvr>
  <p:transition advClick="0" advTm="15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eaLnBrk="0" hangingPunct="0">
              <a:defRPr>
                <a:latin typeface="Arial Unicode MS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6AE72C94-D855-495F-B848-B26D417DB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4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E987-8CA9-4E82-BAE2-4312B7083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416377"/>
      </p:ext>
    </p:extLst>
  </p:cSld>
  <p:clrMapOvr>
    <a:masterClrMapping/>
  </p:clrMapOvr>
  <p:transition advClick="0" advTm="1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99322"/>
      </p:ext>
    </p:extLst>
  </p:cSld>
  <p:clrMapOvr>
    <a:masterClrMapping/>
  </p:clrMapOvr>
  <p:transition advClick="0" advTm="1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BCAF343-06C1-465B-AD89-53C18B0291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64852"/>
      </p:ext>
    </p:extLst>
  </p:cSld>
  <p:clrMapOvr>
    <a:masterClrMapping/>
  </p:clrMapOvr>
  <p:transition advClick="0" advTm="1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F879-DABB-4235-93D7-7B3EC533A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72402"/>
      </p:ext>
    </p:extLst>
  </p:cSld>
  <p:clrMapOvr>
    <a:masterClrMapping/>
  </p:clrMapOvr>
  <p:transition advClick="0" advTm="1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BB29A11-8C0B-42B7-B20C-7CF6DB64EE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63649"/>
      </p:ext>
    </p:extLst>
  </p:cSld>
  <p:clrMapOvr>
    <a:masterClrMapping/>
  </p:clrMapOvr>
  <p:transition advClick="0" advTm="1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1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FCEA14B0-0912-495D-8BE9-B3C8CF7FED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24075"/>
      </p:ext>
    </p:extLst>
  </p:cSld>
  <p:clrMapOvr>
    <a:masterClrMapping/>
  </p:clrMapOvr>
  <p:transition advClick="0" advTm="15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A9CE-1CD5-4106-8098-A2D53DDA50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4555"/>
      </p:ext>
    </p:extLst>
  </p:cSld>
  <p:clrMapOvr>
    <a:masterClrMapping/>
  </p:clrMapOvr>
  <p:transition advClick="0" advTm="15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BBE0E3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BBE0E3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E6AE-99B4-4DCF-94A8-A91222BD38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87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7D5A-DBCC-4407-BC02-4D10B4A560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37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D89CA-2364-44CB-87CD-7BF023D599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3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77F9-53F6-4BF8-BC16-192F5ECB8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91CA-7C3E-4E4E-B96E-3D14267CC6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301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9813-E720-481D-B39D-B0A01258D0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242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7035-99DD-4954-A9B2-AC18BFDA7D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131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1346-9852-4772-B64C-D7A9C84748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465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E987-8CA9-4E82-BAE2-4312B7083A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834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77F9-53F6-4BF8-BC16-192F5ECB8B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8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00DE-8FDA-4052-8C10-A26E3AE878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281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FF30-C79C-4832-B202-878F8EB1F7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7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8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7819E0EF-56BD-4409-906B-48CDB88C8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4" descr="Smeal_web_blue_horiz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281738"/>
            <a:ext cx="25146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C0F220C1-C95A-4A85-9F49-BAD2077BCA01}" type="slidenum">
              <a:rPr lang="en-US">
                <a:solidFill>
                  <a:srgbClr val="000000"/>
                </a:solidFill>
                <a:cs typeface="+mn-cs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9999CC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5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424611B8-992A-41EF-99A0-F073EA007DB4}" type="slidenum">
              <a:rPr lang="en-US" smtClean="0">
                <a:solidFill>
                  <a:srgbClr val="000000"/>
                </a:solidFill>
                <a:cs typeface="+mn-cs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3" r:id="rId13"/>
    <p:sldLayoutId id="2147483734" r:id="rId14"/>
    <p:sldLayoutId id="2147483735" r:id="rId15"/>
    <p:sldLayoutId id="2147483736" r:id="rId16"/>
    <p:sldLayoutId id="2147483738" r:id="rId17"/>
    <p:sldLayoutId id="2147483739" r:id="rId18"/>
    <p:sldLayoutId id="2147483741" r:id="rId19"/>
    <p:sldLayoutId id="2147483744" r:id="rId20"/>
    <p:sldLayoutId id="2147483746" r:id="rId21"/>
    <p:sldLayoutId id="2147483748" r:id="rId22"/>
    <p:sldLayoutId id="2147483749" r:id="rId23"/>
    <p:sldLayoutId id="2147483751" r:id="rId24"/>
    <p:sldLayoutId id="2147483756" r:id="rId25"/>
    <p:sldLayoutId id="2147483761" r:id="rId26"/>
    <p:sldLayoutId id="2147483767" r:id="rId27"/>
    <p:sldLayoutId id="2147483779" r:id="rId28"/>
    <p:sldLayoutId id="2147483780" r:id="rId29"/>
    <p:sldLayoutId id="2147483781" r:id="rId30"/>
    <p:sldLayoutId id="2147483782" r:id="rId31"/>
    <p:sldLayoutId id="2147483783" r:id="rId3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424611B8-992A-41EF-99A0-F073EA007DB4}" type="slidenum">
              <a:rPr lang="en-US" smtClean="0">
                <a:solidFill>
                  <a:srgbClr val="000000"/>
                </a:solidFill>
                <a:cs typeface="+mn-cs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8" r:id="rId13"/>
    <p:sldLayoutId id="2147483799" r:id="rId14"/>
    <p:sldLayoutId id="2147483800" r:id="rId15"/>
    <p:sldLayoutId id="2147483801" r:id="rId16"/>
    <p:sldLayoutId id="2147483803" r:id="rId17"/>
    <p:sldLayoutId id="2147483804" r:id="rId18"/>
    <p:sldLayoutId id="2147483806" r:id="rId19"/>
    <p:sldLayoutId id="2147483809" r:id="rId20"/>
    <p:sldLayoutId id="2147483811" r:id="rId21"/>
    <p:sldLayoutId id="2147483813" r:id="rId22"/>
    <p:sldLayoutId id="2147483814" r:id="rId23"/>
    <p:sldLayoutId id="2147483816" r:id="rId24"/>
    <p:sldLayoutId id="2147483821" r:id="rId25"/>
    <p:sldLayoutId id="2147483826" r:id="rId26"/>
    <p:sldLayoutId id="2147483832" r:id="rId27"/>
    <p:sldLayoutId id="2147483844" r:id="rId28"/>
    <p:sldLayoutId id="2147483845" r:id="rId29"/>
    <p:sldLayoutId id="2147483846" r:id="rId30"/>
    <p:sldLayoutId id="2147483847" r:id="rId31"/>
    <p:sldLayoutId id="2147483848" r:id="rId3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7819E0EF-56BD-4409-906B-48CDB88C86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BBE0E3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BBE0E3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4" descr="Smeal_web_blue_horiz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281738"/>
            <a:ext cx="25146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9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l.com/" TargetMode="External"/><Relationship Id="rId2" Type="http://schemas.openxmlformats.org/officeDocument/2006/relationships/hyperlink" Target="http://www.reit.com/" TargetMode="Externa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://www.rcanalytics.com/" TargetMode="External"/><Relationship Id="rId5" Type="http://schemas.openxmlformats.org/officeDocument/2006/relationships/hyperlink" Target="http://www.costar.com/" TargetMode="External"/><Relationship Id="rId4" Type="http://schemas.openxmlformats.org/officeDocument/2006/relationships/hyperlink" Target="http://www.ncreif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it.com/what-reit" TargetMode="External"/><Relationship Id="rId2" Type="http://schemas.openxmlformats.org/officeDocument/2006/relationships/hyperlink" Target="https://vimeo.com/260461988/6e80a61d86" TargetMode="External"/><Relationship Id="rId1" Type="http://schemas.openxmlformats.org/officeDocument/2006/relationships/slideLayout" Target="../slideLayouts/slideLayout88.xml"/><Relationship Id="rId5" Type="http://schemas.openxmlformats.org/officeDocument/2006/relationships/hyperlink" Target="https://www.reit.com/investing/how-invest-reits" TargetMode="External"/><Relationship Id="rId4" Type="http://schemas.openxmlformats.org/officeDocument/2006/relationships/hyperlink" Target="https://www.reit.com/what-reit/reit-basi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ef7@ps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5FF2-6311-4EC6-B033-B88247D38989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153400" cy="1219200"/>
          </a:xfrm>
        </p:spPr>
        <p:txBody>
          <a:bodyPr/>
          <a:lstStyle/>
          <a:p>
            <a:pPr eaLnBrk="1" hangingPunct="1"/>
            <a:r>
              <a:rPr lang="en-US" sz="6000" dirty="0" err="1">
                <a:solidFill>
                  <a:schemeClr val="accent2"/>
                </a:solidFill>
              </a:rPr>
              <a:t>Smeal</a:t>
            </a:r>
            <a:r>
              <a:rPr lang="en-US" sz="6000" dirty="0">
                <a:solidFill>
                  <a:schemeClr val="accent2"/>
                </a:solidFill>
              </a:rPr>
              <a:t> REIT </a:t>
            </a:r>
            <a:br>
              <a:rPr lang="en-US" sz="6000" dirty="0">
                <a:solidFill>
                  <a:schemeClr val="accent2"/>
                </a:solidFill>
              </a:rPr>
            </a:br>
            <a:r>
              <a:rPr lang="en-US" sz="6000" dirty="0">
                <a:solidFill>
                  <a:schemeClr val="accent2"/>
                </a:solidFill>
              </a:rPr>
              <a:t>Stock Pitch Competition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8001000" cy="1752600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Introductions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Rules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a “REIT”?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Resources</a:t>
            </a:r>
          </a:p>
        </p:txBody>
      </p:sp>
      <p:pic>
        <p:nvPicPr>
          <p:cNvPr id="4101" name="Picture 4" descr="Smeal_web_blue_hor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81738"/>
            <a:ext cx="25146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Final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Friday, March 27, 2020</a:t>
            </a:r>
          </a:p>
          <a:p>
            <a:pPr lvl="1"/>
            <a:r>
              <a:rPr lang="en-US" sz="2000" dirty="0"/>
              <a:t>Four finalists will travel to the World Trade Center in New York City to present to a panel of industry experts and the IRES Advisory Board. </a:t>
            </a:r>
          </a:p>
          <a:p>
            <a:pPr lvl="1"/>
            <a:r>
              <a:rPr lang="en-US" sz="2000" dirty="0"/>
              <a:t>Each student will have 3 minutes to present their REIT investment idea.  The presentation will be timed and the student will be stopped at 3 minutes.</a:t>
            </a:r>
          </a:p>
          <a:p>
            <a:pPr lvl="1"/>
            <a:r>
              <a:rPr lang="en-US" sz="2000" dirty="0"/>
              <a:t>Judges will not ask questions during the 3 minute presentation.  Judges will have no more than 10 minutes total to ask questions at the conclusion of each presentation and receive answers.  </a:t>
            </a:r>
          </a:p>
          <a:p>
            <a:pPr lvl="1"/>
            <a:r>
              <a:rPr lang="en-US" sz="2000" dirty="0"/>
              <a:t>Winners will be announced at the IRES Networking event that evening.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55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What is a REIT?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Securitized real estate investment</a:t>
            </a:r>
          </a:p>
          <a:p>
            <a:pPr eaLnBrk="1" hangingPunct="1"/>
            <a:r>
              <a:rPr lang="en-US" dirty="0"/>
              <a:t>Ownership form created by tax code</a:t>
            </a:r>
          </a:p>
          <a:p>
            <a:pPr eaLnBrk="1" hangingPunct="1"/>
            <a:r>
              <a:rPr lang="en-US" dirty="0"/>
              <a:t>Basic requirements:</a:t>
            </a:r>
          </a:p>
          <a:p>
            <a:pPr lvl="1" eaLnBrk="1" hangingPunct="1"/>
            <a:r>
              <a:rPr lang="en-US" dirty="0"/>
              <a:t>Be Real Estate</a:t>
            </a:r>
          </a:p>
          <a:p>
            <a:pPr lvl="1" eaLnBrk="1" hangingPunct="1"/>
            <a:r>
              <a:rPr lang="en-US" dirty="0"/>
              <a:t>Pass-through income to shareholders </a:t>
            </a:r>
          </a:p>
          <a:p>
            <a:pPr lvl="2" eaLnBrk="1" hangingPunct="1"/>
            <a:r>
              <a:rPr lang="en-US" dirty="0"/>
              <a:t>High dividends / low retained earnings</a:t>
            </a:r>
          </a:p>
          <a:p>
            <a:pPr lvl="1" eaLnBrk="1" hangingPunct="1"/>
            <a:r>
              <a:rPr lang="en-US" dirty="0"/>
              <a:t>Avoids corporate tax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37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6E2503-72CF-40BF-AF5A-9DF18586A624}" type="slidenum">
              <a:rPr lang="en-US" smtClean="0">
                <a:solidFill>
                  <a:srgbClr val="000000"/>
                </a:solidFill>
                <a:latin typeface="Arial Black" pitchFamily="3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1371600" y="5410200"/>
            <a:ext cx="2819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0" y="2438400"/>
            <a:ext cx="411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33400" y="2438400"/>
            <a:ext cx="38100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Tahoma" charset="0"/>
                <a:cs typeface="+mn-cs"/>
              </a:rPr>
              <a:t>General Structure of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Tahoma" charset="0"/>
                <a:cs typeface="+mn-cs"/>
              </a:rPr>
              <a:t>Real Estate Investment Trusts (REITs)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657600" y="3962400"/>
            <a:ext cx="17526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Tahoma" charset="0"/>
                <a:cs typeface="+mn-cs"/>
              </a:rPr>
              <a:t>REIT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Tahoma" charset="0"/>
                <a:cs typeface="+mn-cs"/>
              </a:rPr>
              <a:t>(Trust)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7162800" y="3962400"/>
            <a:ext cx="16764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Investors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(Purchase Shares)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228600" y="3962400"/>
            <a:ext cx="18288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Property Owner/Seller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Income Producing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Real Estate</a:t>
            </a:r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5410200" y="41910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5334000" y="3429000"/>
            <a:ext cx="19780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Capital Market Investors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Subscribed in IPO allowing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REIT to raise capital</a:t>
            </a:r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H="1">
            <a:off x="2057400" y="4114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2057400" y="3505200"/>
            <a:ext cx="16525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Sale Proceeds from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IPO subscription used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to purchase property</a:t>
            </a:r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2057400" y="4648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2133600" y="4724400"/>
            <a:ext cx="1341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Rental Cash Flow</a:t>
            </a:r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5410200" y="4648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5470525" y="4679950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Dividend income/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ahoma" charset="0"/>
                <a:cs typeface="+mn-cs"/>
              </a:rPr>
              <a:t>Capital gains</a:t>
            </a: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 flipV="1">
            <a:off x="44958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 flipH="1" flipV="1">
            <a:off x="990600" y="2971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 flipV="1">
            <a:off x="9906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79248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609600" y="2465388"/>
            <a:ext cx="3605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Primary( Direct) Real Estate  Capital Market</a:t>
            </a:r>
          </a:p>
        </p:txBody>
      </p:sp>
      <p:sp>
        <p:nvSpPr>
          <p:cNvPr id="14359" name="Text Box 22"/>
          <p:cNvSpPr txBox="1">
            <a:spLocks noChangeArrowheads="1"/>
          </p:cNvSpPr>
          <p:nvPr/>
        </p:nvSpPr>
        <p:spPr bwMode="auto">
          <a:xfrm>
            <a:off x="4572000" y="2514600"/>
            <a:ext cx="434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Secondary (Indirect) Real Estate Capital Market</a:t>
            </a:r>
          </a:p>
        </p:txBody>
      </p:sp>
      <p:sp>
        <p:nvSpPr>
          <p:cNvPr id="14360" name="Line 23"/>
          <p:cNvSpPr>
            <a:spLocks noChangeShapeType="1"/>
          </p:cNvSpPr>
          <p:nvPr/>
        </p:nvSpPr>
        <p:spPr bwMode="auto">
          <a:xfrm>
            <a:off x="990600" y="495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>
            <a:off x="990600" y="6248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 flipV="1">
            <a:off x="8001000" y="495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>
            <a:off x="4495800" y="495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64" name="Text Box 27"/>
          <p:cNvSpPr txBox="1">
            <a:spLocks noChangeArrowheads="1"/>
          </p:cNvSpPr>
          <p:nvPr/>
        </p:nvSpPr>
        <p:spPr bwMode="auto">
          <a:xfrm>
            <a:off x="1690688" y="5513388"/>
            <a:ext cx="2124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Owner/Seller of Property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ahoma" charset="0"/>
                <a:cs typeface="+mn-cs"/>
              </a:rPr>
              <a:t>Sponsors REIT</a:t>
            </a:r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 flipH="1" flipV="1">
            <a:off x="1447800" y="4953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66" name="Line 29"/>
          <p:cNvSpPr>
            <a:spLocks noChangeShapeType="1"/>
          </p:cNvSpPr>
          <p:nvPr/>
        </p:nvSpPr>
        <p:spPr bwMode="auto">
          <a:xfrm flipV="1">
            <a:off x="37338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92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Key Requirements of REITs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/>
              <a:t>Asset Test:</a:t>
            </a:r>
            <a:endParaRPr 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At least </a:t>
            </a:r>
            <a:r>
              <a:rPr lang="en-US" sz="1600" u="sng" dirty="0"/>
              <a:t>75% of a REIT’s asset value</a:t>
            </a:r>
            <a:r>
              <a:rPr lang="en-US" sz="1600" dirty="0"/>
              <a:t> must come from real estate, cash, and government securities at the close of each quarter of taxable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No more than 5% of the value of the assets may consist of the securities of one issuer,  and REIT may not  own more than 10% of the outstanding shares of one issuer, if those securities are not includable in the 75% test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/>
              <a:t>Income Test</a:t>
            </a:r>
            <a:r>
              <a:rPr lang="en-US" sz="2400" i="1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At least </a:t>
            </a:r>
            <a:r>
              <a:rPr lang="en-US" sz="1600" u="sng" dirty="0"/>
              <a:t>95% of gross income</a:t>
            </a:r>
            <a:r>
              <a:rPr lang="en-US" sz="1600" dirty="0"/>
              <a:t> must come from dividends, interests, rents, or gains from sale of certain assets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No more than 30% of REITs gross income can be derived from sale of real estate held for </a:t>
            </a:r>
            <a:r>
              <a:rPr lang="en-US" sz="1600" i="1" u="sng" dirty="0"/>
              <a:t>less than four years </a:t>
            </a:r>
            <a:r>
              <a:rPr lang="en-US" sz="1600" dirty="0"/>
              <a:t>or securities  held for</a:t>
            </a:r>
            <a:r>
              <a:rPr lang="en-US" sz="1600" i="1" u="sng" dirty="0"/>
              <a:t> less than six </a:t>
            </a:r>
            <a:r>
              <a:rPr lang="en-US" sz="1600" dirty="0"/>
              <a:t>months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i="1" dirty="0"/>
              <a:t>Distribution Test</a:t>
            </a:r>
            <a:r>
              <a:rPr lang="en-US" sz="2400" i="1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At least </a:t>
            </a:r>
            <a:r>
              <a:rPr lang="en-US" sz="1600" u="sng" dirty="0"/>
              <a:t>90% of the REIT taxable income</a:t>
            </a:r>
            <a:r>
              <a:rPr lang="en-US" sz="1600" dirty="0"/>
              <a:t> must be distributed to shareholders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/>
              <a:t>Stock and Ownership Test: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REIT shares must be transferable and must be held by a </a:t>
            </a:r>
            <a:r>
              <a:rPr lang="en-US" sz="1600" u="sng" dirty="0"/>
              <a:t>minimum of 100 persons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No more than </a:t>
            </a:r>
            <a:r>
              <a:rPr lang="en-US" sz="1600" u="sng" dirty="0"/>
              <a:t>50% of REIT shares may be held by five or fewer persons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52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REIT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Most common</a:t>
            </a:r>
          </a:p>
          <a:p>
            <a:pPr lvl="1"/>
            <a:r>
              <a:rPr lang="en-US" dirty="0"/>
              <a:t>Invest directly in real property</a:t>
            </a:r>
          </a:p>
          <a:p>
            <a:pPr lvl="1"/>
            <a:r>
              <a:rPr lang="en-US" dirty="0"/>
              <a:t>Uses debt to finance acquisitions</a:t>
            </a:r>
          </a:p>
          <a:p>
            <a:r>
              <a:rPr lang="en-US" dirty="0"/>
              <a:t>Mortgage</a:t>
            </a:r>
          </a:p>
          <a:p>
            <a:pPr lvl="1"/>
            <a:r>
              <a:rPr lang="en-US" dirty="0"/>
              <a:t>Invest in real estate debt</a:t>
            </a:r>
          </a:p>
          <a:p>
            <a:pPr lvl="1"/>
            <a:r>
              <a:rPr lang="en-US" dirty="0"/>
              <a:t>Uses debt to finance acquisitions</a:t>
            </a:r>
          </a:p>
          <a:p>
            <a:r>
              <a:rPr lang="en-US" dirty="0"/>
              <a:t>Hybrid</a:t>
            </a:r>
          </a:p>
          <a:p>
            <a:pPr lvl="1"/>
            <a:r>
              <a:rPr lang="en-US" dirty="0"/>
              <a:t>Take position in equity and debt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53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9pPr>
          </a:lstStyle>
          <a:p>
            <a:fld id="{245BDB96-A5F8-42BC-9EBC-D0E2B028B9F3}" type="slidenum">
              <a:rPr lang="en-US" altLang="en-US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pPr/>
              <a:t>15</a:t>
            </a:fld>
            <a:endParaRPr lang="en-US" altLang="en-US" dirty="0">
              <a:solidFill>
                <a:srgbClr val="FFFFFF"/>
              </a:solidFill>
              <a:latin typeface="Arial Unicode MS" pitchFamily="34" charset="-128"/>
              <a:ea typeface="MS PGothic" pitchFamily="34" charset="-128"/>
            </a:endParaRPr>
          </a:p>
        </p:txBody>
      </p:sp>
      <p:pic>
        <p:nvPicPr>
          <p:cNvPr id="4098" name="Picture 2" descr="C:\Users\AMccarthy\AppData\Local\Microsoft\Windows\Temporary Internet Files\Content.Outlook\Y541TOTW\2014ConfirmationsTimelin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206"/>
            <a:ext cx="9144000" cy="59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781050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Assets Confirmed as “Real Estate” under REIT Rules</a:t>
            </a:r>
          </a:p>
        </p:txBody>
      </p:sp>
    </p:spTree>
    <p:extLst>
      <p:ext uri="{BB962C8B-B14F-4D97-AF65-F5344CB8AC3E}">
        <p14:creationId xmlns:p14="http://schemas.microsoft.com/office/powerpoint/2010/main" val="3097968826"/>
      </p:ext>
    </p:extLst>
  </p:cSld>
  <p:clrMapOvr>
    <a:masterClrMapping/>
  </p:clrMapOvr>
  <p:transition spd="med" advClick="0" advTm="1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6" descr="Timeline for Listed REIT Property Typ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37"/>
            <a:ext cx="91440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7EF7158-AEC5-41C1-844C-3EE3C1C0BA88}" type="slidenum">
              <a:rPr lang="en-US" altLang="en-US" sz="1200" smtClean="0">
                <a:solidFill>
                  <a:prstClr val="white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781050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Assets Actually Available through Listed Equity REITs</a:t>
            </a:r>
          </a:p>
        </p:txBody>
      </p:sp>
    </p:spTree>
    <p:extLst>
      <p:ext uri="{BB962C8B-B14F-4D97-AF65-F5344CB8AC3E}">
        <p14:creationId xmlns:p14="http://schemas.microsoft.com/office/powerpoint/2010/main" val="1459392198"/>
      </p:ext>
    </p:extLst>
  </p:cSld>
  <p:clrMapOvr>
    <a:masterClrMapping/>
  </p:clrMapOvr>
  <p:transition spd="med" advClick="0" advTm="1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345399"/>
              </p:ext>
            </p:extLst>
          </p:nvPr>
        </p:nvGraphicFramePr>
        <p:xfrm>
          <a:off x="276225" y="981075"/>
          <a:ext cx="8334375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66775" y="5519738"/>
            <a:ext cx="175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1960s-1970s: Mortgage and Hybrid REITs Dominant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60945" y="4956279"/>
            <a:ext cx="19308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1986: Tax Reform Act Permits Internal Management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723427" y="5371777"/>
            <a:ext cx="552594" cy="546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23427" y="4539003"/>
            <a:ext cx="1536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1989: Collapse of Real Estate Market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715236" y="4954501"/>
            <a:ext cx="138491" cy="95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4129519" y="4329618"/>
            <a:ext cx="343296" cy="1562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76248" y="3342774"/>
            <a:ext cx="18327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1992: Taubman Centers IPO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(First UPREIT)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592629" y="3758272"/>
            <a:ext cx="17471" cy="21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810916" y="3758272"/>
            <a:ext cx="17843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1993: Relaxation of the “Five or Fewer” Rule for Pension Funds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4810915" y="4335352"/>
            <a:ext cx="523081" cy="14150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38284" y="3133224"/>
            <a:ext cx="12474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2007: Equity Office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Properties LBO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6569818" y="3342773"/>
            <a:ext cx="431057" cy="1148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56784" y="5440167"/>
            <a:ext cx="16398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2007-2009: Great Financial Crisis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57199" y="6400800"/>
            <a:ext cx="4135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+mn-cs"/>
              </a:rPr>
              <a:t>Note: Monthly data as of November 2014.</a:t>
            </a:r>
            <a:endParaRPr lang="en-US" sz="1200" dirty="0">
              <a:solidFill>
                <a:srgbClr val="000000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33400" y="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200" b="1" dirty="0">
              <a:solidFill>
                <a:srgbClr val="000000"/>
              </a:solidFill>
              <a:latin typeface="Calibri"/>
              <a:ea typeface="ＭＳ Ｐゴシック" pitchFamily="-112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89" y="0"/>
            <a:ext cx="8229600" cy="790575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Listed REIT Equity Market Capitalization</a:t>
            </a: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/>
          <a:p>
            <a:pPr>
              <a:defRPr/>
            </a:pPr>
            <a:fld id="{EA8BDB60-469D-4605-A636-04EC72E2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957657" y="3914119"/>
            <a:ext cx="15151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ＭＳ Ｐゴシック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1991: Kimco IPO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Modern REIT Era Begins</a:t>
            </a:r>
          </a:p>
        </p:txBody>
      </p:sp>
    </p:spTree>
    <p:extLst>
      <p:ext uri="{BB962C8B-B14F-4D97-AF65-F5344CB8AC3E}">
        <p14:creationId xmlns:p14="http://schemas.microsoft.com/office/powerpoint/2010/main" val="170850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prstClr val="white"/>
                </a:solidFill>
                <a:latin typeface="Georgia"/>
                <a:cs typeface="+mn-cs"/>
              </a:rPr>
              <a:t>Listed Domestic Equity REIT Industry </a:t>
            </a:r>
            <a:br>
              <a:rPr lang="en-US" sz="2800" b="1" dirty="0">
                <a:solidFill>
                  <a:prstClr val="white"/>
                </a:solidFill>
                <a:latin typeface="Georgia"/>
                <a:cs typeface="+mn-cs"/>
              </a:rPr>
            </a:br>
            <a:r>
              <a:rPr lang="en-US" sz="2400" b="1" dirty="0">
                <a:solidFill>
                  <a:prstClr val="white"/>
                </a:solidFill>
                <a:latin typeface="Georgia"/>
                <a:cs typeface="+mn-cs"/>
              </a:rPr>
              <a:t>Broad Diversification by Property Type and Geography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64008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Georgia"/>
                <a:cs typeface="+mn-cs"/>
              </a:rPr>
              <a:t>Data as of September 30,  2014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Georgia"/>
                <a:cs typeface="+mn-cs"/>
              </a:rPr>
              <a:t> Source: NAREIT</a:t>
            </a:r>
            <a:r>
              <a:rPr lang="en-US" sz="900" dirty="0">
                <a:solidFill>
                  <a:srgbClr val="000000"/>
                </a:solidFill>
                <a:latin typeface="Georgia"/>
                <a:cs typeface="Tahoma" charset="0"/>
              </a:rPr>
              <a:t>®</a:t>
            </a:r>
          </a:p>
        </p:txBody>
      </p:sp>
      <p:graphicFrame>
        <p:nvGraphicFramePr>
          <p:cNvPr id="11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66030024"/>
              </p:ext>
            </p:extLst>
          </p:nvPr>
        </p:nvGraphicFramePr>
        <p:xfrm>
          <a:off x="409575" y="1454109"/>
          <a:ext cx="3276600" cy="4495420"/>
        </p:xfrm>
        <a:graphic>
          <a:graphicData uri="http://schemas.openxmlformats.org/drawingml/2006/table">
            <a:tbl>
              <a:tblPr/>
              <a:tblGrid>
                <a:gridCol w="230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Property Sector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Malls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 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Office Buildings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Diversified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Shopping Centers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Lodging/Resorts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Self-Storage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Free Standing Retail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Industrial Facilities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Mixed Industrial/Office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324601"/>
            <a:ext cx="838200" cy="533400"/>
          </a:xfrm>
        </p:spPr>
        <p:txBody>
          <a:bodyPr/>
          <a:lstStyle/>
          <a:p>
            <a:pPr algn="l">
              <a:defRPr/>
            </a:pPr>
            <a:fld id="{EA8BDB60-469D-4605-A636-04EC72E25A70}" type="slidenum">
              <a:rPr lang="en-US" smtClean="0">
                <a:solidFill>
                  <a:srgbClr val="000000"/>
                </a:solidFill>
              </a:rPr>
              <a:pPr algn="l"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43949"/>
              </p:ext>
            </p:extLst>
          </p:nvPr>
        </p:nvGraphicFramePr>
        <p:xfrm>
          <a:off x="3924300" y="1866899"/>
          <a:ext cx="521970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5038724"/>
            <a:ext cx="470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Georgia"/>
                <a:cs typeface="+mn-cs"/>
              </a:rPr>
              <a:t>U.S. listed equity REITs currently hold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Georgia"/>
                <a:cs typeface="+mn-cs"/>
              </a:rPr>
              <a:t>more than 40,000 properties in this country</a:t>
            </a:r>
          </a:p>
        </p:txBody>
      </p:sp>
    </p:spTree>
    <p:extLst>
      <p:ext uri="{BB962C8B-B14F-4D97-AF65-F5344CB8AC3E}">
        <p14:creationId xmlns:p14="http://schemas.microsoft.com/office/powerpoint/2010/main" val="2341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295400" y="1524000"/>
            <a:ext cx="6629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05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Global Expansion of the REIT Business Model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33400" y="6226175"/>
            <a:ext cx="19257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cs typeface="+mn-cs"/>
              </a:rPr>
              <a:t>Data as of August 10, 2014.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4" b="20763"/>
          <a:stretch>
            <a:fillRect/>
          </a:stretch>
        </p:blipFill>
        <p:spPr bwMode="auto">
          <a:xfrm>
            <a:off x="257174" y="1219200"/>
            <a:ext cx="8531225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0012" y="6388097"/>
            <a:ext cx="2133600" cy="365125"/>
          </a:xfrm>
        </p:spPr>
        <p:txBody>
          <a:bodyPr/>
          <a:lstStyle/>
          <a:p>
            <a:pPr>
              <a:defRPr/>
            </a:pPr>
            <a:fld id="{EA8BDB60-469D-4605-A636-04EC72E2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Brent W. Ambrose</a:t>
            </a:r>
          </a:p>
          <a:p>
            <a:pPr lvl="1"/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Smeal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Professor and Director, IRES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Lisa Ford</a:t>
            </a:r>
          </a:p>
          <a:p>
            <a:pPr lvl="1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Associate Director, 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63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REIT Data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NAREIT:  	</a:t>
            </a:r>
            <a:r>
              <a:rPr lang="en-US" dirty="0">
                <a:hlinkClick r:id="rId2"/>
              </a:rPr>
              <a:t>www.reit.com</a:t>
            </a:r>
            <a:r>
              <a:rPr lang="en-US" dirty="0"/>
              <a:t> </a:t>
            </a:r>
          </a:p>
          <a:p>
            <a:r>
              <a:rPr lang="en-US" dirty="0"/>
              <a:t>SNL: 		</a:t>
            </a:r>
            <a:r>
              <a:rPr lang="en-US" dirty="0">
                <a:hlinkClick r:id="rId3"/>
              </a:rPr>
              <a:t>www.snl.com</a:t>
            </a:r>
            <a:r>
              <a:rPr lang="en-US" dirty="0"/>
              <a:t> </a:t>
            </a:r>
          </a:p>
          <a:p>
            <a:r>
              <a:rPr lang="en-US" dirty="0"/>
              <a:t>NCREIF:	</a:t>
            </a:r>
            <a:r>
              <a:rPr lang="en-US" dirty="0">
                <a:hlinkClick r:id="rId4"/>
              </a:rPr>
              <a:t>www.ncreif.org</a:t>
            </a:r>
            <a:r>
              <a:rPr lang="en-US" dirty="0"/>
              <a:t> </a:t>
            </a:r>
          </a:p>
          <a:p>
            <a:r>
              <a:rPr lang="en-US" dirty="0" err="1"/>
              <a:t>CoStar</a:t>
            </a:r>
            <a:r>
              <a:rPr lang="en-US" dirty="0"/>
              <a:t>:		</a:t>
            </a:r>
            <a:r>
              <a:rPr lang="en-US" dirty="0">
                <a:hlinkClick r:id="rId5"/>
              </a:rPr>
              <a:t>www.costar.com</a:t>
            </a:r>
            <a:r>
              <a:rPr lang="en-US" dirty="0"/>
              <a:t> </a:t>
            </a:r>
          </a:p>
          <a:p>
            <a:r>
              <a:rPr lang="en-US" dirty="0"/>
              <a:t>RCA:		</a:t>
            </a:r>
            <a:r>
              <a:rPr lang="en-US" dirty="0">
                <a:hlinkClick r:id="rId6"/>
              </a:rPr>
              <a:t>www.rcanalytics.com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787-B3A2-4537-B2B3-6C55019C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8EF1C-7666-4EF8-8A65-C9BFE0AC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give a stock pitch:</a:t>
            </a:r>
          </a:p>
          <a:p>
            <a:pPr lvl="1"/>
            <a:r>
              <a:rPr lang="en-US" dirty="0"/>
              <a:t>Steve Bisbee:  </a:t>
            </a:r>
            <a:r>
              <a:rPr lang="en-US" dirty="0">
                <a:hlinkClick r:id="rId2"/>
              </a:rPr>
              <a:t>https://vimeo.com/260461988/6e80a61d86</a:t>
            </a:r>
            <a:endParaRPr lang="en-US" dirty="0"/>
          </a:p>
          <a:p>
            <a:pPr lvl="1"/>
            <a:r>
              <a:rPr lang="en-US" dirty="0"/>
              <a:t>What is a REIT?</a:t>
            </a:r>
          </a:p>
          <a:p>
            <a:pPr lvl="2"/>
            <a:r>
              <a:rPr lang="en-US" dirty="0">
                <a:hlinkClick r:id="rId3"/>
              </a:rPr>
              <a:t>https://www.reit.com/what-reit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https://www.reit.com/what-reit/reit-basics</a:t>
            </a:r>
            <a:endParaRPr lang="en-US" dirty="0"/>
          </a:p>
          <a:p>
            <a:pPr lvl="2"/>
            <a:r>
              <a:rPr lang="en-US">
                <a:hlinkClick r:id="rId5"/>
              </a:rPr>
              <a:t>https://www.reit.com/investing/how-invest-reits</a:t>
            </a:r>
            <a:endParaRPr lang="en-US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C384-4805-4ADE-B6CA-5F3CFC449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The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dirty="0"/>
              <a:t>An opportunity to showcase your ideas in a 3-minute stock pitch format and to test your knowledge of Real Estate.</a:t>
            </a:r>
          </a:p>
          <a:p>
            <a:pPr lvl="1"/>
            <a:r>
              <a:rPr lang="en-US" dirty="0"/>
              <a:t>Judges: Panel of industry experts</a:t>
            </a:r>
          </a:p>
          <a:p>
            <a:pPr lvl="2"/>
            <a:r>
              <a:rPr lang="en-US" dirty="0"/>
              <a:t>Diane Wade, CBRE Clarion Securities</a:t>
            </a:r>
          </a:p>
          <a:p>
            <a:pPr lvl="2"/>
            <a:r>
              <a:rPr lang="en-US" dirty="0"/>
              <a:t>Todd Thomas, Key Banc</a:t>
            </a:r>
          </a:p>
          <a:p>
            <a:pPr lvl="2"/>
            <a:r>
              <a:rPr lang="en-US" dirty="0"/>
              <a:t>Brad Burke, Goldman Sachs</a:t>
            </a:r>
          </a:p>
          <a:p>
            <a:pPr lvl="1"/>
            <a:r>
              <a:rPr lang="en-US" dirty="0"/>
              <a:t>Format:  3-minute presentation with 10-minutes of Q&amp;A with judges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1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The Rules &amp; 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b="1" dirty="0"/>
              <a:t>Thursday, January 23, 2020 by 4:00pm </a:t>
            </a:r>
            <a:endParaRPr lang="en-US" dirty="0"/>
          </a:p>
          <a:p>
            <a:pPr lvl="1"/>
            <a:r>
              <a:rPr lang="en-US" dirty="0"/>
              <a:t>Students wishing to participate must register and commit by this date</a:t>
            </a:r>
          </a:p>
          <a:p>
            <a:pPr lvl="1"/>
            <a:r>
              <a:rPr lang="en-US" dirty="0"/>
              <a:t>Applications will be due by e-mail or in the IRES Office (333A Business Building) by 4:00pm to the attention of Lisa Ford (</a:t>
            </a:r>
            <a:r>
              <a:rPr lang="en-US" dirty="0">
                <a:hlinkClick r:id="rId2"/>
              </a:rPr>
              <a:t>lef7@psu.edu</a:t>
            </a:r>
            <a:r>
              <a:rPr lang="en-US" dirty="0"/>
              <a:t>)</a:t>
            </a:r>
          </a:p>
          <a:p>
            <a:r>
              <a:rPr lang="en-US" b="1" dirty="0"/>
              <a:t>Tuesday, January 28, 2020</a:t>
            </a:r>
            <a:endParaRPr lang="en-US" dirty="0"/>
          </a:p>
          <a:p>
            <a:pPr lvl="1"/>
            <a:r>
              <a:rPr lang="en-US" dirty="0"/>
              <a:t>All students notified with directions for uploading their competition materials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8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Preliminary 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Thursday, February 6 by 4:00pm </a:t>
            </a:r>
            <a:endParaRPr lang="en-US" dirty="0"/>
          </a:p>
          <a:p>
            <a:pPr lvl="1"/>
            <a:r>
              <a:rPr lang="en-US" dirty="0"/>
              <a:t>Handouts and video clip must be uploaded to the BOX site. Only those participants with complete documents will be considered for the preliminary round. </a:t>
            </a:r>
          </a:p>
          <a:p>
            <a:pPr lvl="1"/>
            <a:r>
              <a:rPr lang="en-US" dirty="0"/>
              <a:t>Participants must prepare a written research report outlining their investment idea.  The maximum length is 3 pages for a written report.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68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Preliminary Round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lvl="1"/>
            <a:r>
              <a:rPr lang="en-US" dirty="0"/>
              <a:t>Participants have the option to create a PowerPoint presentation outlining their investment idea. (Optional and not required)</a:t>
            </a:r>
          </a:p>
          <a:p>
            <a:pPr lvl="1"/>
            <a:r>
              <a:rPr lang="en-US" dirty="0"/>
              <a:t>Participants will need to record a video of themselves presenting their stock pitch.  The video needs to be at least 1 minute in length but not more than 3 minutes in length. </a:t>
            </a:r>
          </a:p>
          <a:p>
            <a:pPr lvl="1"/>
            <a:r>
              <a:rPr lang="en-US" dirty="0"/>
              <a:t>The report, video and optional PowerPoint presentation must be uploaded to the BOX site. </a:t>
            </a:r>
          </a:p>
          <a:p>
            <a:pPr lvl="1"/>
            <a:r>
              <a:rPr lang="en-US" dirty="0"/>
              <a:t>Participants will be judged based on the pitch idea and video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82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Preliminary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Thursday, February 13 by 5:00pm </a:t>
            </a:r>
            <a:endParaRPr lang="en-US" dirty="0"/>
          </a:p>
          <a:p>
            <a:pPr lvl="1"/>
            <a:r>
              <a:rPr lang="en-US" dirty="0"/>
              <a:t>Competition Judges (Real Estate faculty and Wall Street professionals) will select finalists for the competition.   </a:t>
            </a:r>
          </a:p>
          <a:p>
            <a:pPr lvl="1"/>
            <a:r>
              <a:rPr lang="en-US" dirty="0"/>
              <a:t>All preliminary round participants will receive notification by e-mail regarding their status.  For the finalists, a BOX link will be provided with directions for uploading competition materials for the semi-final round.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14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Semi-Final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Monday, February 24, 2020 by 4:00pm </a:t>
            </a:r>
            <a:endParaRPr lang="en-US" dirty="0"/>
          </a:p>
          <a:p>
            <a:pPr lvl="1"/>
            <a:r>
              <a:rPr lang="en-US" dirty="0"/>
              <a:t>Finalists have the option to revise their mandatory written report and optional PowerPoint presentation. </a:t>
            </a:r>
          </a:p>
          <a:p>
            <a:pPr lvl="1"/>
            <a:r>
              <a:rPr lang="en-US" dirty="0"/>
              <a:t>The written report and optional PowerPoint presentation must be uploaded to the BOX site.  Only those participants with complete documents will be considered for the final round.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Semi-Final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Wednesday, February 26, 2020</a:t>
            </a:r>
          </a:p>
          <a:p>
            <a:pPr lvl="1"/>
            <a:r>
              <a:rPr lang="en-US" sz="2000" dirty="0"/>
              <a:t>Participants will each be assigned a presentation time. Each participant will have 2 minutes to set-up for their stock pitch (this includes but is not limited to setting up and running their power-point presentation, and organizing their handouts). </a:t>
            </a:r>
          </a:p>
          <a:p>
            <a:pPr lvl="1"/>
            <a:r>
              <a:rPr lang="en-US" sz="2000" dirty="0"/>
              <a:t>Each student will have 3 minutes to present their REIT investment idea.  The presentation will be timed and the student will be stopped at 3 minutes.</a:t>
            </a:r>
          </a:p>
          <a:p>
            <a:pPr lvl="1"/>
            <a:r>
              <a:rPr lang="en-US" sz="2000" dirty="0"/>
              <a:t>Judges will not ask questions during the 3 minute presentation.  Judges will have no more than 10 minutes total to ask questions at the conclusion of each presentation and receive answers.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17D5A-DBCC-4407-BC02-4D10B4A5604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9419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PSU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B8E3E0"/>
      </a:accent1>
      <a:accent2>
        <a:srgbClr val="2D2D8A"/>
      </a:accent2>
      <a:accent3>
        <a:srgbClr val="9BBB59"/>
      </a:accent3>
      <a:accent4>
        <a:srgbClr val="99CC00"/>
      </a:accent4>
      <a:accent5>
        <a:srgbClr val="4BACC6"/>
      </a:accent5>
      <a:accent6>
        <a:srgbClr val="F79646"/>
      </a:accent6>
      <a:hlink>
        <a:srgbClr val="0000FF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9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B8E3E0"/>
      </a:accent1>
      <a:accent2>
        <a:srgbClr val="2D2D8A"/>
      </a:accent2>
      <a:accent3>
        <a:srgbClr val="9BBB59"/>
      </a:accent3>
      <a:accent4>
        <a:srgbClr val="99CC00"/>
      </a:accent4>
      <a:accent5>
        <a:srgbClr val="4BACC6"/>
      </a:accent5>
      <a:accent6>
        <a:srgbClr val="F79646"/>
      </a:accent6>
      <a:hlink>
        <a:srgbClr val="0000FF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dge">
  <a:themeElements>
    <a:clrScheme name="PSU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CCBE67464534FB4CD18166BA22260" ma:contentTypeVersion="10" ma:contentTypeDescription="Create a new document." ma:contentTypeScope="" ma:versionID="423f1d0ef47e484837c48e9b32ca400c">
  <xsd:schema xmlns:xsd="http://www.w3.org/2001/XMLSchema" xmlns:xs="http://www.w3.org/2001/XMLSchema" xmlns:p="http://schemas.microsoft.com/office/2006/metadata/properties" xmlns:ns3="c09ce9be-fdf1-4e31-a4a5-3fd8073982fc" targetNamespace="http://schemas.microsoft.com/office/2006/metadata/properties" ma:root="true" ma:fieldsID="23106d38a6a0890a61120fecb0ebc57a" ns3:_="">
    <xsd:import namespace="c09ce9be-fdf1-4e31-a4a5-3fd8073982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ce9be-fdf1-4e31-a4a5-3fd807398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318E3B-7DF7-4A94-AEE0-3FF29F655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ce9be-fdf1-4e31-a4a5-3fd807398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61FA08-C2D7-43E7-A12D-C5E643B5C8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F059C-6915-434F-BDF0-A930C33A87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5102</TotalTime>
  <Words>1293</Words>
  <Application>Microsoft Office PowerPoint</Application>
  <PresentationFormat>On-screen Show (4:3)</PresentationFormat>
  <Paragraphs>191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Arial Unicode MS</vt:lpstr>
      <vt:lpstr>Calibri</vt:lpstr>
      <vt:lpstr>Garamond</vt:lpstr>
      <vt:lpstr>Georgia</vt:lpstr>
      <vt:lpstr>Tahoma</vt:lpstr>
      <vt:lpstr>Times New Roman</vt:lpstr>
      <vt:lpstr>Wingdings</vt:lpstr>
      <vt:lpstr>Edge</vt:lpstr>
      <vt:lpstr>Pixel</vt:lpstr>
      <vt:lpstr>Office Theme</vt:lpstr>
      <vt:lpstr>1_Office Theme</vt:lpstr>
      <vt:lpstr>1_Edge</vt:lpstr>
      <vt:lpstr>Smeal REIT  Stock Pitch Competition</vt:lpstr>
      <vt:lpstr>Introductions</vt:lpstr>
      <vt:lpstr>The Competition</vt:lpstr>
      <vt:lpstr>The Rules &amp; Key Dates</vt:lpstr>
      <vt:lpstr>Preliminary Round</vt:lpstr>
      <vt:lpstr>Preliminary Round</vt:lpstr>
      <vt:lpstr>Preliminary Round</vt:lpstr>
      <vt:lpstr>Semi-Final Round</vt:lpstr>
      <vt:lpstr>Semi-Final Round</vt:lpstr>
      <vt:lpstr>Final Round</vt:lpstr>
      <vt:lpstr>What is a REIT?</vt:lpstr>
      <vt:lpstr>PowerPoint Presentation</vt:lpstr>
      <vt:lpstr>Key Requirements of REITs</vt:lpstr>
      <vt:lpstr>REIT Types</vt:lpstr>
      <vt:lpstr>Assets Confirmed as “Real Estate” under REIT Rules</vt:lpstr>
      <vt:lpstr>Assets Actually Available through Listed Equity REITs</vt:lpstr>
      <vt:lpstr>Listed REIT Equity Market Capitalization</vt:lpstr>
      <vt:lpstr>PowerPoint Presentation</vt:lpstr>
      <vt:lpstr>Global Expansion of the REIT Business Model</vt:lpstr>
      <vt:lpstr>REIT Data Resources</vt:lpstr>
      <vt:lpstr>Resources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for Moral Hazard and Adverse Selection in the Home Equity Market</dc:title>
  <dc:creator>Brent W Ambrose</dc:creator>
  <cp:lastModifiedBy>Ford, Lisa Eileen</cp:lastModifiedBy>
  <cp:revision>565</cp:revision>
  <dcterms:created xsi:type="dcterms:W3CDTF">2005-09-14T23:34:18Z</dcterms:created>
  <dcterms:modified xsi:type="dcterms:W3CDTF">2020-01-17T15:31:31Z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0x010100049CCBE67464534FB4CD18166BA22260</vt:lpwstr>
  </property>
</Properties>
</file>